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C08AA5-D1F2-4465-9715-E27AE786953F}">
  <a:tblStyle styleId="{FEC08AA5-D1F2-4465-9715-E27AE786953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Opening slide. Facilitator might have this opening slide showing 15 minutes prior to the start of the session as participants join the virtual room. A few minutes before the start of the session, move to slide 2.</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Think about why you use technology in your classrooms.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874525" y="2287775"/>
            <a:ext cx="5437800" cy="1659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FFFFFF"/>
              </a:buClr>
              <a:buSzPts val="4100"/>
              <a:buNone/>
              <a:defRPr b="1" sz="4100">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1874520" y="4346100"/>
            <a:ext cx="5483400" cy="393600"/>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Clr>
                <a:srgbClr val="FFFFFF"/>
              </a:buClr>
              <a:buSzPts val="1800"/>
              <a:buNone/>
              <a:defRPr sz="1800">
                <a:solidFill>
                  <a:srgbClr val="FFFFFF"/>
                </a:solidFill>
              </a:defRPr>
            </a:lvl1pPr>
            <a:lvl2pPr lvl="1" algn="ctr">
              <a:lnSpc>
                <a:spcPct val="100000"/>
              </a:lnSpc>
              <a:spcBef>
                <a:spcPts val="600"/>
              </a:spcBef>
              <a:spcAft>
                <a:spcPts val="0"/>
              </a:spcAft>
              <a:buSzPts val="2800"/>
              <a:buNone/>
              <a:defRPr sz="2800"/>
            </a:lvl2pPr>
            <a:lvl3pPr lvl="2" algn="ctr">
              <a:lnSpc>
                <a:spcPct val="100000"/>
              </a:lnSpc>
              <a:spcBef>
                <a:spcPts val="600"/>
              </a:spcBef>
              <a:spcAft>
                <a:spcPts val="0"/>
              </a:spcAft>
              <a:buSzPts val="2800"/>
              <a:buNone/>
              <a:defRPr sz="2800"/>
            </a:lvl3pPr>
            <a:lvl4pPr lvl="3" algn="ctr">
              <a:lnSpc>
                <a:spcPct val="100000"/>
              </a:lnSpc>
              <a:spcBef>
                <a:spcPts val="600"/>
              </a:spcBef>
              <a:spcAft>
                <a:spcPts val="0"/>
              </a:spcAft>
              <a:buSzPts val="2800"/>
              <a:buNone/>
              <a:defRPr sz="2800"/>
            </a:lvl4pPr>
            <a:lvl5pPr lvl="4" algn="ctr">
              <a:lnSpc>
                <a:spcPct val="100000"/>
              </a:lnSpc>
              <a:spcBef>
                <a:spcPts val="600"/>
              </a:spcBef>
              <a:spcAft>
                <a:spcPts val="0"/>
              </a:spcAft>
              <a:buSzPts val="2800"/>
              <a:buNone/>
              <a:defRPr sz="2800"/>
            </a:lvl5pPr>
            <a:lvl6pPr lvl="5" algn="ctr">
              <a:lnSpc>
                <a:spcPct val="100000"/>
              </a:lnSpc>
              <a:spcBef>
                <a:spcPts val="600"/>
              </a:spcBef>
              <a:spcAft>
                <a:spcPts val="0"/>
              </a:spcAft>
              <a:buSzPts val="2800"/>
              <a:buNone/>
              <a:defRPr sz="2800"/>
            </a:lvl6pPr>
            <a:lvl7pPr lvl="6" algn="ctr">
              <a:lnSpc>
                <a:spcPct val="100000"/>
              </a:lnSpc>
              <a:spcBef>
                <a:spcPts val="600"/>
              </a:spcBef>
              <a:spcAft>
                <a:spcPts val="0"/>
              </a:spcAft>
              <a:buSzPts val="2800"/>
              <a:buNone/>
              <a:defRPr sz="2800"/>
            </a:lvl7pPr>
            <a:lvl8pPr lvl="7" algn="ctr">
              <a:lnSpc>
                <a:spcPct val="100000"/>
              </a:lnSpc>
              <a:spcBef>
                <a:spcPts val="600"/>
              </a:spcBef>
              <a:spcAft>
                <a:spcPts val="0"/>
              </a:spcAft>
              <a:buSzPts val="2800"/>
              <a:buNone/>
              <a:defRPr sz="2800"/>
            </a:lvl8pPr>
            <a:lvl9pPr lvl="8" algn="ctr">
              <a:lnSpc>
                <a:spcPct val="100000"/>
              </a:lnSpc>
              <a:spcBef>
                <a:spcPts val="600"/>
              </a:spcBef>
              <a:spcAft>
                <a:spcPts val="0"/>
              </a:spcAft>
              <a:buSzPts val="2800"/>
              <a:buNone/>
              <a:defRPr sz="2800"/>
            </a:lvl9pPr>
          </a:lstStyle>
          <a:p/>
        </p:txBody>
      </p:sp>
      <p:pic>
        <p:nvPicPr>
          <p:cNvPr descr="decorative background bar" id="12" name="Google Shape;12;p2"/>
          <p:cNvPicPr preferRelativeResize="0"/>
          <p:nvPr/>
        </p:nvPicPr>
        <p:blipFill rotWithShape="1">
          <a:blip r:embed="rId2">
            <a:alphaModFix/>
          </a:blip>
          <a:srcRect b="0" l="0" r="0" t="0"/>
          <a:stretch/>
        </p:blipFill>
        <p:spPr>
          <a:xfrm>
            <a:off x="0" y="404813"/>
            <a:ext cx="9144000" cy="1704975"/>
          </a:xfrm>
          <a:prstGeom prst="rect">
            <a:avLst/>
          </a:prstGeom>
          <a:noFill/>
          <a:ln>
            <a:noFill/>
          </a:ln>
          <a:effectLst>
            <a:outerShdw blurRad="50800" rotWithShape="0" algn="tl" dir="2700000" dist="38100">
              <a:srgbClr val="000000">
                <a:alpha val="40000"/>
              </a:srgbClr>
            </a:outerShdw>
          </a:effectLst>
        </p:spPr>
      </p:pic>
      <p:pic>
        <p:nvPicPr>
          <p:cNvPr descr="eTeachNY logo" id="13" name="Google Shape;13;p2"/>
          <p:cNvPicPr preferRelativeResize="0"/>
          <p:nvPr/>
        </p:nvPicPr>
        <p:blipFill rotWithShape="1">
          <a:blip r:embed="rId3">
            <a:alphaModFix/>
          </a:blip>
          <a:srcRect b="0" l="0" r="0" t="0"/>
          <a:stretch/>
        </p:blipFill>
        <p:spPr>
          <a:xfrm>
            <a:off x="1870035" y="580264"/>
            <a:ext cx="3893177" cy="1301114"/>
          </a:xfrm>
          <a:prstGeom prst="rect">
            <a:avLst/>
          </a:prstGeom>
          <a:noFill/>
          <a:ln>
            <a:noFill/>
          </a:ln>
        </p:spPr>
      </p:pic>
    </p:spTree>
  </p:cSld>
  <p:clrMapOvr>
    <a:masterClrMapping/>
  </p:clrMapOvr>
  <p:extLst>
    <p:ext uri="{DCECCB84-F9BA-43D5-87BE-67443E8EF086}">
      <p15:sldGuideLst>
        <p15:guide id="1" pos="1181">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1column">
  <p:cSld name="CUSTOM_1">
    <p:spTree>
      <p:nvGrpSpPr>
        <p:cNvPr id="14" name="Shape 14"/>
        <p:cNvGrpSpPr/>
        <p:nvPr/>
      </p:nvGrpSpPr>
      <p:grpSpPr>
        <a:xfrm>
          <a:off x="0" y="0"/>
          <a:ext cx="0" cy="0"/>
          <a:chOff x="0" y="0"/>
          <a:chExt cx="0" cy="0"/>
        </a:xfrm>
      </p:grpSpPr>
      <p:sp>
        <p:nvSpPr>
          <p:cNvPr id="15" name="Google Shape;15;p3"/>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 name="Google Shape;16;p3"/>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subTitle"/>
          </p:nvPr>
        </p:nvSpPr>
        <p:spPr>
          <a:xfrm>
            <a:off x="412350" y="1265975"/>
            <a:ext cx="8331600" cy="620100"/>
          </a:xfrm>
          <a:prstGeom prst="rect">
            <a:avLst/>
          </a:prstGeom>
          <a:noFill/>
          <a:ln>
            <a:noFill/>
          </a:ln>
        </p:spPr>
        <p:txBody>
          <a:bodyPr anchorCtr="0" anchor="t" bIns="34275" lIns="34275" spcFirstLastPara="1" rIns="34275" wrap="square" tIns="34275">
            <a:noAutofit/>
          </a:bodyPr>
          <a:lstStyle>
            <a:lvl1pPr lvl="0" algn="l">
              <a:lnSpc>
                <a:spcPct val="100000"/>
              </a:lnSpc>
              <a:spcBef>
                <a:spcPts val="600"/>
              </a:spcBef>
              <a:spcAft>
                <a:spcPts val="0"/>
              </a:spcAft>
              <a:buClr>
                <a:schemeClr val="accent1"/>
              </a:buClr>
              <a:buSzPts val="2400"/>
              <a:buNone/>
              <a:defRPr sz="2400">
                <a:solidFill>
                  <a:schemeClr val="accent1"/>
                </a:solidFill>
              </a:defRPr>
            </a:lvl1pPr>
            <a:lvl2pPr lvl="1" algn="l">
              <a:lnSpc>
                <a:spcPct val="100000"/>
              </a:lnSpc>
              <a:spcBef>
                <a:spcPts val="1000"/>
              </a:spcBef>
              <a:spcAft>
                <a:spcPts val="0"/>
              </a:spcAft>
              <a:buSzPts val="1800"/>
              <a:buNone/>
              <a:defRPr/>
            </a:lvl2pPr>
            <a:lvl3pPr lvl="2" algn="l">
              <a:lnSpc>
                <a:spcPct val="100000"/>
              </a:lnSpc>
              <a:spcBef>
                <a:spcPts val="1000"/>
              </a:spcBef>
              <a:spcAft>
                <a:spcPts val="0"/>
              </a:spcAft>
              <a:buSzPts val="1500"/>
              <a:buNone/>
              <a:defRPr/>
            </a:lvl3pPr>
            <a:lvl4pPr lvl="3" algn="l">
              <a:lnSpc>
                <a:spcPct val="100000"/>
              </a:lnSpc>
              <a:spcBef>
                <a:spcPts val="1000"/>
              </a:spcBef>
              <a:spcAft>
                <a:spcPts val="0"/>
              </a:spcAft>
              <a:buSzPts val="1200"/>
              <a:buNone/>
              <a:defRPr/>
            </a:lvl4pPr>
            <a:lvl5pPr lvl="4" algn="l">
              <a:lnSpc>
                <a:spcPct val="100000"/>
              </a:lnSpc>
              <a:spcBef>
                <a:spcPts val="1000"/>
              </a:spcBef>
              <a:spcAft>
                <a:spcPts val="0"/>
              </a:spcAft>
              <a:buSzPts val="1100"/>
              <a:buNone/>
              <a:defRPr/>
            </a:lvl5pPr>
            <a:lvl6pPr lvl="5" algn="l">
              <a:lnSpc>
                <a:spcPct val="100000"/>
              </a:lnSpc>
              <a:spcBef>
                <a:spcPts val="1000"/>
              </a:spcBef>
              <a:spcAft>
                <a:spcPts val="0"/>
              </a:spcAft>
              <a:buSzPts val="1000"/>
              <a:buNone/>
              <a:defRPr/>
            </a:lvl6pPr>
            <a:lvl7pPr lvl="6" algn="l">
              <a:lnSpc>
                <a:spcPct val="100000"/>
              </a:lnSpc>
              <a:spcBef>
                <a:spcPts val="1000"/>
              </a:spcBef>
              <a:spcAft>
                <a:spcPts val="0"/>
              </a:spcAft>
              <a:buSzPts val="900"/>
              <a:buNone/>
              <a:defRPr/>
            </a:lvl7pPr>
            <a:lvl8pPr lvl="7" algn="l">
              <a:lnSpc>
                <a:spcPct val="100000"/>
              </a:lnSpc>
              <a:spcBef>
                <a:spcPts val="1000"/>
              </a:spcBef>
              <a:spcAft>
                <a:spcPts val="0"/>
              </a:spcAft>
              <a:buSzPts val="800"/>
              <a:buNone/>
              <a:defRPr/>
            </a:lvl8pPr>
            <a:lvl9pPr lvl="8" algn="l">
              <a:lnSpc>
                <a:spcPct val="100000"/>
              </a:lnSpc>
              <a:spcBef>
                <a:spcPts val="1000"/>
              </a:spcBef>
              <a:spcAft>
                <a:spcPts val="1000"/>
              </a:spcAft>
              <a:buSzPts val="700"/>
              <a:buNone/>
              <a:defRPr/>
            </a:lvl9pPr>
          </a:lstStyle>
          <a:p/>
        </p:txBody>
      </p:sp>
      <p:sp>
        <p:nvSpPr>
          <p:cNvPr id="18" name="Google Shape;18;p3"/>
          <p:cNvSpPr txBox="1"/>
          <p:nvPr>
            <p:ph idx="2" type="body"/>
          </p:nvPr>
        </p:nvSpPr>
        <p:spPr>
          <a:xfrm>
            <a:off x="405125" y="1886075"/>
            <a:ext cx="8331600" cy="2367600"/>
          </a:xfrm>
          <a:prstGeom prst="rect">
            <a:avLst/>
          </a:prstGeom>
          <a:noFill/>
          <a:ln>
            <a:noFill/>
          </a:ln>
        </p:spPr>
        <p:txBody>
          <a:bodyPr anchorCtr="0" anchor="t" bIns="0" lIns="0" spcFirstLastPara="1" rIns="0" wrap="square" tIns="0">
            <a:normAutofit/>
          </a:bodyPr>
          <a:lstStyle>
            <a:lvl1pPr indent="-361950" lvl="0" marL="457200" algn="l">
              <a:lnSpc>
                <a:spcPct val="100000"/>
              </a:lnSpc>
              <a:spcBef>
                <a:spcPts val="600"/>
              </a:spcBef>
              <a:spcAft>
                <a:spcPts val="0"/>
              </a:spcAft>
              <a:buSzPts val="2100"/>
              <a:buChar char="▪"/>
              <a:defRPr/>
            </a:lvl1pPr>
            <a:lvl2pPr indent="-342900" lvl="1" marL="914400" algn="l">
              <a:lnSpc>
                <a:spcPct val="100000"/>
              </a:lnSpc>
              <a:spcBef>
                <a:spcPts val="1000"/>
              </a:spcBef>
              <a:spcAft>
                <a:spcPts val="0"/>
              </a:spcAft>
              <a:buSzPts val="1800"/>
              <a:buChar char="▪"/>
              <a:defRPr/>
            </a:lvl2pPr>
            <a:lvl3pPr indent="-323850" lvl="2" marL="1371600" algn="l">
              <a:lnSpc>
                <a:spcPct val="100000"/>
              </a:lnSpc>
              <a:spcBef>
                <a:spcPts val="1000"/>
              </a:spcBef>
              <a:spcAft>
                <a:spcPts val="0"/>
              </a:spcAft>
              <a:buSzPts val="1500"/>
              <a:buChar char="▪"/>
              <a:defRPr/>
            </a:lvl3pPr>
            <a:lvl4pPr indent="-304800" lvl="3" marL="1828800" algn="l">
              <a:lnSpc>
                <a:spcPct val="100000"/>
              </a:lnSpc>
              <a:spcBef>
                <a:spcPts val="1000"/>
              </a:spcBef>
              <a:spcAft>
                <a:spcPts val="0"/>
              </a:spcAft>
              <a:buSzPts val="1200"/>
              <a:buChar char="▪"/>
              <a:defRPr/>
            </a:lvl4pPr>
            <a:lvl5pPr indent="-298450" lvl="4" marL="2286000" algn="l">
              <a:lnSpc>
                <a:spcPct val="100000"/>
              </a:lnSpc>
              <a:spcBef>
                <a:spcPts val="1000"/>
              </a:spcBef>
              <a:spcAft>
                <a:spcPts val="0"/>
              </a:spcAft>
              <a:buSzPts val="1100"/>
              <a:buChar char="▪"/>
              <a:defRPr/>
            </a:lvl5pPr>
            <a:lvl6pPr indent="-292100" lvl="5" marL="2743200" algn="l">
              <a:lnSpc>
                <a:spcPct val="100000"/>
              </a:lnSpc>
              <a:spcBef>
                <a:spcPts val="1000"/>
              </a:spcBef>
              <a:spcAft>
                <a:spcPts val="0"/>
              </a:spcAft>
              <a:buSzPts val="1000"/>
              <a:buChar char="▪"/>
              <a:defRPr/>
            </a:lvl6pPr>
            <a:lvl7pPr indent="-285750" lvl="6" marL="3200400" algn="l">
              <a:lnSpc>
                <a:spcPct val="100000"/>
              </a:lnSpc>
              <a:spcBef>
                <a:spcPts val="1000"/>
              </a:spcBef>
              <a:spcAft>
                <a:spcPts val="0"/>
              </a:spcAft>
              <a:buSzPts val="900"/>
              <a:buChar char="▪"/>
              <a:defRPr/>
            </a:lvl7pPr>
            <a:lvl8pPr indent="-279400" lvl="7" marL="3657600" algn="l">
              <a:lnSpc>
                <a:spcPct val="100000"/>
              </a:lnSpc>
              <a:spcBef>
                <a:spcPts val="1000"/>
              </a:spcBef>
              <a:spcAft>
                <a:spcPts val="0"/>
              </a:spcAft>
              <a:buSzPts val="800"/>
              <a:buChar char="▪"/>
              <a:defRPr/>
            </a:lvl8pPr>
            <a:lvl9pPr indent="-273050" lvl="8" marL="4114800" algn="l">
              <a:lnSpc>
                <a:spcPct val="100000"/>
              </a:lnSpc>
              <a:spcBef>
                <a:spcPts val="1000"/>
              </a:spcBef>
              <a:spcAft>
                <a:spcPts val="1000"/>
              </a:spcAft>
              <a:buSzPts val="700"/>
              <a:buChar char="▪"/>
              <a:defRPr/>
            </a:lvl9pPr>
          </a:lstStyle>
          <a:p/>
        </p:txBody>
      </p:sp>
      <p:sp>
        <p:nvSpPr>
          <p:cNvPr id="19" name="Google Shape;19;p3"/>
          <p:cNvSpPr txBox="1"/>
          <p:nvPr>
            <p:ph idx="3" type="body"/>
          </p:nvPr>
        </p:nvSpPr>
        <p:spPr>
          <a:xfrm>
            <a:off x="405125" y="4347750"/>
            <a:ext cx="8338800" cy="395700"/>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600"/>
              </a:spcBef>
              <a:spcAft>
                <a:spcPts val="0"/>
              </a:spcAft>
              <a:buClr>
                <a:schemeClr val="accent3"/>
              </a:buClr>
              <a:buSzPts val="1800"/>
              <a:buChar char="▪"/>
              <a:defRPr sz="1800">
                <a:solidFill>
                  <a:schemeClr val="accent3"/>
                </a:solidFill>
              </a:defRPr>
            </a:lvl1pPr>
            <a:lvl2pPr indent="-323850" lvl="1" marL="914400" algn="l">
              <a:lnSpc>
                <a:spcPct val="100000"/>
              </a:lnSpc>
              <a:spcBef>
                <a:spcPts val="1000"/>
              </a:spcBef>
              <a:spcAft>
                <a:spcPts val="0"/>
              </a:spcAft>
              <a:buClr>
                <a:schemeClr val="accent3"/>
              </a:buClr>
              <a:buSzPts val="1500"/>
              <a:buChar char="▪"/>
              <a:defRPr sz="1500">
                <a:solidFill>
                  <a:schemeClr val="accent3"/>
                </a:solidFill>
              </a:defRPr>
            </a:lvl2pPr>
            <a:lvl3pPr indent="-304800" lvl="2" marL="1371600" algn="l">
              <a:lnSpc>
                <a:spcPct val="100000"/>
              </a:lnSpc>
              <a:spcBef>
                <a:spcPts val="1000"/>
              </a:spcBef>
              <a:spcAft>
                <a:spcPts val="0"/>
              </a:spcAft>
              <a:buClr>
                <a:schemeClr val="accent3"/>
              </a:buClr>
              <a:buSzPts val="1200"/>
              <a:buChar char="▪"/>
              <a:defRPr sz="1200">
                <a:solidFill>
                  <a:schemeClr val="accent3"/>
                </a:solidFill>
              </a:defRPr>
            </a:lvl3pPr>
            <a:lvl4pPr indent="-285750" lvl="3" marL="1828800" algn="l">
              <a:lnSpc>
                <a:spcPct val="100000"/>
              </a:lnSpc>
              <a:spcBef>
                <a:spcPts val="1000"/>
              </a:spcBef>
              <a:spcAft>
                <a:spcPts val="0"/>
              </a:spcAft>
              <a:buClr>
                <a:schemeClr val="accent3"/>
              </a:buClr>
              <a:buSzPts val="900"/>
              <a:buChar char="▪"/>
              <a:defRPr sz="900">
                <a:solidFill>
                  <a:schemeClr val="accent3"/>
                </a:solidFill>
              </a:defRPr>
            </a:lvl4pPr>
            <a:lvl5pPr indent="-279400" lvl="4" marL="2286000" algn="l">
              <a:lnSpc>
                <a:spcPct val="100000"/>
              </a:lnSpc>
              <a:spcBef>
                <a:spcPts val="1000"/>
              </a:spcBef>
              <a:spcAft>
                <a:spcPts val="0"/>
              </a:spcAft>
              <a:buClr>
                <a:schemeClr val="accent3"/>
              </a:buClr>
              <a:buSzPts val="800"/>
              <a:buChar char="▪"/>
              <a:defRPr sz="800">
                <a:solidFill>
                  <a:schemeClr val="accent3"/>
                </a:solidFill>
              </a:defRPr>
            </a:lvl5pPr>
            <a:lvl6pPr indent="-273050" lvl="5" marL="2743200" algn="l">
              <a:lnSpc>
                <a:spcPct val="100000"/>
              </a:lnSpc>
              <a:spcBef>
                <a:spcPts val="1000"/>
              </a:spcBef>
              <a:spcAft>
                <a:spcPts val="0"/>
              </a:spcAft>
              <a:buClr>
                <a:schemeClr val="accent3"/>
              </a:buClr>
              <a:buSzPts val="700"/>
              <a:buChar char="▪"/>
              <a:defRPr sz="700">
                <a:solidFill>
                  <a:schemeClr val="accent3"/>
                </a:solidFill>
              </a:defRPr>
            </a:lvl6pPr>
            <a:lvl7pPr indent="-266700" lvl="6" marL="3200400" algn="l">
              <a:lnSpc>
                <a:spcPct val="100000"/>
              </a:lnSpc>
              <a:spcBef>
                <a:spcPts val="1000"/>
              </a:spcBef>
              <a:spcAft>
                <a:spcPts val="0"/>
              </a:spcAft>
              <a:buClr>
                <a:schemeClr val="accent3"/>
              </a:buClr>
              <a:buSzPts val="600"/>
              <a:buChar char="▪"/>
              <a:defRPr sz="600">
                <a:solidFill>
                  <a:schemeClr val="accent3"/>
                </a:solidFill>
              </a:defRPr>
            </a:lvl7pPr>
            <a:lvl8pPr indent="-260350" lvl="7" marL="3657600" algn="l">
              <a:lnSpc>
                <a:spcPct val="100000"/>
              </a:lnSpc>
              <a:spcBef>
                <a:spcPts val="1000"/>
              </a:spcBef>
              <a:spcAft>
                <a:spcPts val="0"/>
              </a:spcAft>
              <a:buClr>
                <a:schemeClr val="accent3"/>
              </a:buClr>
              <a:buSzPts val="500"/>
              <a:buChar char="▪"/>
              <a:defRPr sz="500">
                <a:solidFill>
                  <a:schemeClr val="accent3"/>
                </a:solidFill>
              </a:defRPr>
            </a:lvl8pPr>
            <a:lvl9pPr indent="-254000" lvl="8" marL="4114800" algn="l">
              <a:lnSpc>
                <a:spcPct val="100000"/>
              </a:lnSpc>
              <a:spcBef>
                <a:spcPts val="1000"/>
              </a:spcBef>
              <a:spcAft>
                <a:spcPts val="1000"/>
              </a:spcAft>
              <a:buClr>
                <a:schemeClr val="accent3"/>
              </a:buClr>
              <a:buSzPts val="400"/>
              <a:buChar char="▪"/>
              <a:defRPr sz="400">
                <a:solidFill>
                  <a:schemeClr val="accent3"/>
                </a:solidFill>
              </a:defRPr>
            </a:lvl9pPr>
          </a:lstStyle>
          <a:p/>
        </p:txBody>
      </p:sp>
      <p:sp>
        <p:nvSpPr>
          <p:cNvPr descr="decorative header bar" id="20" name="Google Shape;20;p3"/>
          <p:cNvSpPr/>
          <p:nvPr/>
        </p:nvSpPr>
        <p:spPr>
          <a:xfrm>
            <a:off x="0" y="0"/>
            <a:ext cx="9144000" cy="399900"/>
          </a:xfrm>
          <a:prstGeom prst="rect">
            <a:avLst/>
          </a:prstGeom>
          <a:solidFill>
            <a:srgbClr val="4EA848"/>
          </a:solidFill>
          <a:ln>
            <a:noFill/>
          </a:ln>
        </p:spPr>
        <p:txBody>
          <a:bodyPr anchorCtr="0" anchor="ctr" bIns="137150"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EA848"/>
              </a:solidFill>
              <a:highlight>
                <a:srgbClr val="4EA848"/>
              </a:highlight>
              <a:latin typeface="Arial"/>
              <a:ea typeface="Arial"/>
              <a:cs typeface="Arial"/>
              <a:sym typeface="Arial"/>
            </a:endParaRPr>
          </a:p>
        </p:txBody>
      </p:sp>
      <p:pic>
        <p:nvPicPr>
          <p:cNvPr descr="decorative header bar" id="21" name="Google Shape;21;p3"/>
          <p:cNvPicPr preferRelativeResize="0"/>
          <p:nvPr/>
        </p:nvPicPr>
        <p:blipFill rotWithShape="1">
          <a:blip r:embed="rId2">
            <a:alphaModFix/>
          </a:blip>
          <a:srcRect b="0" l="0" r="0" t="0"/>
          <a:stretch/>
        </p:blipFill>
        <p:spPr>
          <a:xfrm>
            <a:off x="0" y="0"/>
            <a:ext cx="8032894" cy="39776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_blue">
  <p:cSld name="CUSTOM_1_2_3">
    <p:bg>
      <p:bgPr>
        <a:solidFill>
          <a:schemeClr val="lt2"/>
        </a:solidFill>
      </p:bgPr>
    </p:bg>
    <p:spTree>
      <p:nvGrpSpPr>
        <p:cNvPr id="22" name="Shape 22"/>
        <p:cNvGrpSpPr/>
        <p:nvPr/>
      </p:nvGrpSpPr>
      <p:grpSpPr>
        <a:xfrm>
          <a:off x="0" y="0"/>
          <a:ext cx="0" cy="0"/>
          <a:chOff x="0" y="0"/>
          <a:chExt cx="0" cy="0"/>
        </a:xfrm>
      </p:grpSpPr>
      <p:sp>
        <p:nvSpPr>
          <p:cNvPr id="23" name="Google Shape;23;p4"/>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descr="decorative background element" id="24" name="Google Shape;24;p4"/>
          <p:cNvPicPr preferRelativeResize="0"/>
          <p:nvPr/>
        </p:nvPicPr>
        <p:blipFill rotWithShape="1">
          <a:blip r:embed="rId2">
            <a:alphaModFix/>
          </a:blip>
          <a:srcRect b="0" l="0" r="0" t="0"/>
          <a:stretch/>
        </p:blipFill>
        <p:spPr>
          <a:xfrm>
            <a:off x="0" y="404813"/>
            <a:ext cx="8820148" cy="4333874"/>
          </a:xfrm>
          <a:prstGeom prst="rect">
            <a:avLst/>
          </a:prstGeom>
          <a:noFill/>
          <a:ln>
            <a:noFill/>
          </a:ln>
          <a:effectLst>
            <a:outerShdw blurRad="50800" rotWithShape="0" algn="tl" dir="2700000" dist="38100">
              <a:srgbClr val="000000">
                <a:alpha val="40000"/>
              </a:srgbClr>
            </a:outerShdw>
          </a:effectLst>
        </p:spPr>
      </p:pic>
      <p:pic>
        <p:nvPicPr>
          <p:cNvPr descr="eTeachNY logo" id="25" name="Google Shape;25;p4"/>
          <p:cNvPicPr preferRelativeResize="0"/>
          <p:nvPr/>
        </p:nvPicPr>
        <p:blipFill rotWithShape="1">
          <a:blip r:embed="rId3">
            <a:alphaModFix/>
          </a:blip>
          <a:srcRect b="0" l="0" r="0" t="0"/>
          <a:stretch/>
        </p:blipFill>
        <p:spPr>
          <a:xfrm>
            <a:off x="742950" y="571500"/>
            <a:ext cx="2823572" cy="943649"/>
          </a:xfrm>
          <a:prstGeom prst="rect">
            <a:avLst/>
          </a:prstGeom>
          <a:noFill/>
          <a:ln>
            <a:noFill/>
          </a:ln>
        </p:spPr>
      </p:pic>
      <p:sp>
        <p:nvSpPr>
          <p:cNvPr id="26" name="Google Shape;26;p4"/>
          <p:cNvSpPr txBox="1"/>
          <p:nvPr>
            <p:ph type="title"/>
          </p:nvPr>
        </p:nvSpPr>
        <p:spPr>
          <a:xfrm>
            <a:off x="742950" y="1885950"/>
            <a:ext cx="6000900" cy="685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4"/>
          <p:cNvSpPr txBox="1"/>
          <p:nvPr>
            <p:ph idx="1" type="body"/>
          </p:nvPr>
        </p:nvSpPr>
        <p:spPr>
          <a:xfrm>
            <a:off x="742925" y="2571750"/>
            <a:ext cx="6000900" cy="1681800"/>
          </a:xfrm>
          <a:prstGeom prst="rect">
            <a:avLst/>
          </a:prstGeom>
          <a:noFill/>
          <a:ln>
            <a:noFill/>
          </a:ln>
        </p:spPr>
        <p:txBody>
          <a:bodyPr anchorCtr="0" anchor="t" bIns="0" lIns="0" spcFirstLastPara="1" rIns="0" wrap="square" tIns="0">
            <a:normAutofit/>
          </a:bodyPr>
          <a:lstStyle>
            <a:lvl1pPr indent="-361950" lvl="0" marL="457200" algn="l">
              <a:lnSpc>
                <a:spcPct val="100000"/>
              </a:lnSpc>
              <a:spcBef>
                <a:spcPts val="600"/>
              </a:spcBef>
              <a:spcAft>
                <a:spcPts val="0"/>
              </a:spcAft>
              <a:buClr>
                <a:schemeClr val="lt1"/>
              </a:buClr>
              <a:buSzPts val="2100"/>
              <a:buChar char="▪"/>
              <a:defRPr>
                <a:solidFill>
                  <a:schemeClr val="lt1"/>
                </a:solidFill>
              </a:defRPr>
            </a:lvl1pPr>
            <a:lvl2pPr indent="-342900" lvl="1" marL="914400" algn="l">
              <a:lnSpc>
                <a:spcPct val="100000"/>
              </a:lnSpc>
              <a:spcBef>
                <a:spcPts val="1000"/>
              </a:spcBef>
              <a:spcAft>
                <a:spcPts val="0"/>
              </a:spcAft>
              <a:buClr>
                <a:schemeClr val="lt1"/>
              </a:buClr>
              <a:buSzPts val="1800"/>
              <a:buChar char="▪"/>
              <a:defRPr>
                <a:solidFill>
                  <a:schemeClr val="lt1"/>
                </a:solidFill>
              </a:defRPr>
            </a:lvl2pPr>
            <a:lvl3pPr indent="-323850" lvl="2" marL="1371600" algn="l">
              <a:lnSpc>
                <a:spcPct val="100000"/>
              </a:lnSpc>
              <a:spcBef>
                <a:spcPts val="1000"/>
              </a:spcBef>
              <a:spcAft>
                <a:spcPts val="0"/>
              </a:spcAft>
              <a:buClr>
                <a:schemeClr val="lt1"/>
              </a:buClr>
              <a:buSzPts val="1500"/>
              <a:buChar char="▪"/>
              <a:defRPr>
                <a:solidFill>
                  <a:schemeClr val="lt1"/>
                </a:solidFill>
              </a:defRPr>
            </a:lvl3pPr>
            <a:lvl4pPr indent="-304800" lvl="3" marL="1828800" algn="l">
              <a:lnSpc>
                <a:spcPct val="100000"/>
              </a:lnSpc>
              <a:spcBef>
                <a:spcPts val="1000"/>
              </a:spcBef>
              <a:spcAft>
                <a:spcPts val="0"/>
              </a:spcAft>
              <a:buClr>
                <a:schemeClr val="lt1"/>
              </a:buClr>
              <a:buSzPts val="1200"/>
              <a:buChar char="▪"/>
              <a:defRPr>
                <a:solidFill>
                  <a:schemeClr val="lt1"/>
                </a:solidFill>
              </a:defRPr>
            </a:lvl4pPr>
            <a:lvl5pPr indent="-298450" lvl="4" marL="2286000" algn="l">
              <a:lnSpc>
                <a:spcPct val="100000"/>
              </a:lnSpc>
              <a:spcBef>
                <a:spcPts val="1000"/>
              </a:spcBef>
              <a:spcAft>
                <a:spcPts val="0"/>
              </a:spcAft>
              <a:buClr>
                <a:schemeClr val="lt1"/>
              </a:buClr>
              <a:buSzPts val="1100"/>
              <a:buChar char="▪"/>
              <a:defRPr>
                <a:solidFill>
                  <a:schemeClr val="lt1"/>
                </a:solidFill>
              </a:defRPr>
            </a:lvl5pPr>
            <a:lvl6pPr indent="-292100" lvl="5" marL="2743200" algn="l">
              <a:lnSpc>
                <a:spcPct val="100000"/>
              </a:lnSpc>
              <a:spcBef>
                <a:spcPts val="1000"/>
              </a:spcBef>
              <a:spcAft>
                <a:spcPts val="0"/>
              </a:spcAft>
              <a:buClr>
                <a:schemeClr val="lt1"/>
              </a:buClr>
              <a:buSzPts val="1000"/>
              <a:buChar char="▪"/>
              <a:defRPr>
                <a:solidFill>
                  <a:schemeClr val="lt1"/>
                </a:solidFill>
              </a:defRPr>
            </a:lvl6pPr>
            <a:lvl7pPr indent="-285750" lvl="6" marL="3200400" algn="l">
              <a:lnSpc>
                <a:spcPct val="100000"/>
              </a:lnSpc>
              <a:spcBef>
                <a:spcPts val="1000"/>
              </a:spcBef>
              <a:spcAft>
                <a:spcPts val="0"/>
              </a:spcAft>
              <a:buClr>
                <a:schemeClr val="lt1"/>
              </a:buClr>
              <a:buSzPts val="900"/>
              <a:buChar char="▪"/>
              <a:defRPr>
                <a:solidFill>
                  <a:schemeClr val="lt1"/>
                </a:solidFill>
              </a:defRPr>
            </a:lvl7pPr>
            <a:lvl8pPr indent="-279400" lvl="7" marL="3657600" algn="l">
              <a:lnSpc>
                <a:spcPct val="100000"/>
              </a:lnSpc>
              <a:spcBef>
                <a:spcPts val="1000"/>
              </a:spcBef>
              <a:spcAft>
                <a:spcPts val="0"/>
              </a:spcAft>
              <a:buClr>
                <a:schemeClr val="lt1"/>
              </a:buClr>
              <a:buSzPts val="800"/>
              <a:buChar char="▪"/>
              <a:defRPr>
                <a:solidFill>
                  <a:schemeClr val="lt1"/>
                </a:solidFill>
              </a:defRPr>
            </a:lvl8pPr>
            <a:lvl9pPr indent="-273050" lvl="8" marL="4114800" algn="l">
              <a:lnSpc>
                <a:spcPct val="100000"/>
              </a:lnSpc>
              <a:spcBef>
                <a:spcPts val="1000"/>
              </a:spcBef>
              <a:spcAft>
                <a:spcPts val="1000"/>
              </a:spcAft>
              <a:buClr>
                <a:schemeClr val="lt1"/>
              </a:buClr>
              <a:buSzPts val="700"/>
              <a:buChar char="▪"/>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ImageWithSidebar">
  <p:cSld name="CUSTOM_1_3">
    <p:spTree>
      <p:nvGrpSpPr>
        <p:cNvPr id="28" name="Shape 28"/>
        <p:cNvGrpSpPr/>
        <p:nvPr/>
      </p:nvGrpSpPr>
      <p:grpSpPr>
        <a:xfrm>
          <a:off x="0" y="0"/>
          <a:ext cx="0" cy="0"/>
          <a:chOff x="0" y="0"/>
          <a:chExt cx="0" cy="0"/>
        </a:xfrm>
      </p:grpSpPr>
      <p:sp>
        <p:nvSpPr>
          <p:cNvPr id="29" name="Google Shape;29;p5"/>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0" name="Google Shape;30;p5"/>
          <p:cNvSpPr txBox="1"/>
          <p:nvPr>
            <p:ph type="title"/>
          </p:nvPr>
        </p:nvSpPr>
        <p:spPr>
          <a:xfrm>
            <a:off x="5431536" y="795528"/>
            <a:ext cx="3319200" cy="1225200"/>
          </a:xfrm>
          <a:prstGeom prst="rect">
            <a:avLst/>
          </a:prstGeom>
          <a:solidFill>
            <a:schemeClr val="accent3"/>
          </a:solidFill>
          <a:ln>
            <a:noFill/>
          </a:ln>
        </p:spPr>
        <p:txBody>
          <a:bodyPr anchorCtr="0" anchor="ctr" bIns="201150" lIns="201150" spcFirstLastPara="1" rIns="201150" wrap="square" tIns="20115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5"/>
          <p:cNvSpPr txBox="1"/>
          <p:nvPr>
            <p:ph idx="1" type="body"/>
          </p:nvPr>
        </p:nvSpPr>
        <p:spPr>
          <a:xfrm>
            <a:off x="5431525" y="2011725"/>
            <a:ext cx="3319200" cy="2560200"/>
          </a:xfrm>
          <a:prstGeom prst="rect">
            <a:avLst/>
          </a:prstGeom>
          <a:solidFill>
            <a:schemeClr val="accent3"/>
          </a:solidFill>
          <a:ln>
            <a:noFill/>
          </a:ln>
        </p:spPr>
        <p:txBody>
          <a:bodyPr anchorCtr="0" anchor="t" bIns="201150" lIns="201150" spcFirstLastPara="1" rIns="201150" wrap="square" tIns="201150">
            <a:normAutofit/>
          </a:bodyPr>
          <a:lstStyle>
            <a:lvl1pPr indent="-361950" lvl="0" marL="457200" algn="l">
              <a:lnSpc>
                <a:spcPct val="100000"/>
              </a:lnSpc>
              <a:spcBef>
                <a:spcPts val="600"/>
              </a:spcBef>
              <a:spcAft>
                <a:spcPts val="0"/>
              </a:spcAft>
              <a:buClr>
                <a:schemeClr val="lt1"/>
              </a:buClr>
              <a:buSzPts val="2100"/>
              <a:buChar char="▪"/>
              <a:defRPr>
                <a:solidFill>
                  <a:schemeClr val="lt1"/>
                </a:solidFill>
              </a:defRPr>
            </a:lvl1pPr>
            <a:lvl2pPr indent="-342900" lvl="1" marL="914400" algn="l">
              <a:lnSpc>
                <a:spcPct val="100000"/>
              </a:lnSpc>
              <a:spcBef>
                <a:spcPts val="1000"/>
              </a:spcBef>
              <a:spcAft>
                <a:spcPts val="0"/>
              </a:spcAft>
              <a:buClr>
                <a:schemeClr val="lt1"/>
              </a:buClr>
              <a:buSzPts val="1800"/>
              <a:buChar char="▪"/>
              <a:defRPr>
                <a:solidFill>
                  <a:schemeClr val="lt1"/>
                </a:solidFill>
              </a:defRPr>
            </a:lvl2pPr>
            <a:lvl3pPr indent="-323850" lvl="2" marL="1371600" algn="l">
              <a:lnSpc>
                <a:spcPct val="100000"/>
              </a:lnSpc>
              <a:spcBef>
                <a:spcPts val="1000"/>
              </a:spcBef>
              <a:spcAft>
                <a:spcPts val="0"/>
              </a:spcAft>
              <a:buClr>
                <a:schemeClr val="lt1"/>
              </a:buClr>
              <a:buSzPts val="1500"/>
              <a:buChar char="▪"/>
              <a:defRPr>
                <a:solidFill>
                  <a:schemeClr val="lt1"/>
                </a:solidFill>
              </a:defRPr>
            </a:lvl3pPr>
            <a:lvl4pPr indent="-304800" lvl="3" marL="1828800" algn="l">
              <a:lnSpc>
                <a:spcPct val="100000"/>
              </a:lnSpc>
              <a:spcBef>
                <a:spcPts val="1000"/>
              </a:spcBef>
              <a:spcAft>
                <a:spcPts val="0"/>
              </a:spcAft>
              <a:buClr>
                <a:schemeClr val="lt1"/>
              </a:buClr>
              <a:buSzPts val="1200"/>
              <a:buChar char="▪"/>
              <a:defRPr>
                <a:solidFill>
                  <a:schemeClr val="lt1"/>
                </a:solidFill>
              </a:defRPr>
            </a:lvl4pPr>
            <a:lvl5pPr indent="-298450" lvl="4" marL="2286000" algn="l">
              <a:lnSpc>
                <a:spcPct val="100000"/>
              </a:lnSpc>
              <a:spcBef>
                <a:spcPts val="1000"/>
              </a:spcBef>
              <a:spcAft>
                <a:spcPts val="0"/>
              </a:spcAft>
              <a:buClr>
                <a:schemeClr val="lt1"/>
              </a:buClr>
              <a:buSzPts val="1100"/>
              <a:buChar char="▪"/>
              <a:defRPr>
                <a:solidFill>
                  <a:schemeClr val="lt1"/>
                </a:solidFill>
              </a:defRPr>
            </a:lvl5pPr>
            <a:lvl6pPr indent="-292100" lvl="5" marL="2743200" algn="l">
              <a:lnSpc>
                <a:spcPct val="100000"/>
              </a:lnSpc>
              <a:spcBef>
                <a:spcPts val="1000"/>
              </a:spcBef>
              <a:spcAft>
                <a:spcPts val="0"/>
              </a:spcAft>
              <a:buClr>
                <a:schemeClr val="lt1"/>
              </a:buClr>
              <a:buSzPts val="1000"/>
              <a:buChar char="▪"/>
              <a:defRPr>
                <a:solidFill>
                  <a:schemeClr val="lt1"/>
                </a:solidFill>
              </a:defRPr>
            </a:lvl6pPr>
            <a:lvl7pPr indent="-285750" lvl="6" marL="3200400" algn="l">
              <a:lnSpc>
                <a:spcPct val="100000"/>
              </a:lnSpc>
              <a:spcBef>
                <a:spcPts val="1000"/>
              </a:spcBef>
              <a:spcAft>
                <a:spcPts val="0"/>
              </a:spcAft>
              <a:buClr>
                <a:schemeClr val="lt1"/>
              </a:buClr>
              <a:buSzPts val="900"/>
              <a:buChar char="▪"/>
              <a:defRPr>
                <a:solidFill>
                  <a:schemeClr val="lt1"/>
                </a:solidFill>
              </a:defRPr>
            </a:lvl7pPr>
            <a:lvl8pPr indent="-279400" lvl="7" marL="3657600" algn="l">
              <a:lnSpc>
                <a:spcPct val="100000"/>
              </a:lnSpc>
              <a:spcBef>
                <a:spcPts val="1000"/>
              </a:spcBef>
              <a:spcAft>
                <a:spcPts val="0"/>
              </a:spcAft>
              <a:buClr>
                <a:schemeClr val="lt1"/>
              </a:buClr>
              <a:buSzPts val="800"/>
              <a:buChar char="▪"/>
              <a:defRPr>
                <a:solidFill>
                  <a:schemeClr val="lt1"/>
                </a:solidFill>
              </a:defRPr>
            </a:lvl8pPr>
            <a:lvl9pPr indent="-273050" lvl="8" marL="4114800" algn="l">
              <a:lnSpc>
                <a:spcPct val="100000"/>
              </a:lnSpc>
              <a:spcBef>
                <a:spcPts val="1000"/>
              </a:spcBef>
              <a:spcAft>
                <a:spcPts val="1000"/>
              </a:spcAft>
              <a:buClr>
                <a:schemeClr val="lt1"/>
              </a:buClr>
              <a:buSzPts val="700"/>
              <a:buChar char="▪"/>
              <a:defRPr>
                <a:solidFill>
                  <a:schemeClr val="lt1"/>
                </a:solidFill>
              </a:defRPr>
            </a:lvl9pPr>
          </a:lstStyle>
          <a:p/>
        </p:txBody>
      </p:sp>
      <p:sp>
        <p:nvSpPr>
          <p:cNvPr descr="decorative header bar" id="32" name="Google Shape;32;p5"/>
          <p:cNvSpPr/>
          <p:nvPr/>
        </p:nvSpPr>
        <p:spPr>
          <a:xfrm>
            <a:off x="0" y="0"/>
            <a:ext cx="9144000" cy="399900"/>
          </a:xfrm>
          <a:prstGeom prst="rect">
            <a:avLst/>
          </a:prstGeom>
          <a:solidFill>
            <a:srgbClr val="4EA848"/>
          </a:solidFill>
          <a:ln>
            <a:noFill/>
          </a:ln>
        </p:spPr>
        <p:txBody>
          <a:bodyPr anchorCtr="0" anchor="ctr" bIns="137150"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EA848"/>
              </a:solidFill>
              <a:highlight>
                <a:srgbClr val="4EA848"/>
              </a:highlight>
              <a:latin typeface="Arial"/>
              <a:ea typeface="Arial"/>
              <a:cs typeface="Arial"/>
              <a:sym typeface="Arial"/>
            </a:endParaRPr>
          </a:p>
        </p:txBody>
      </p:sp>
      <p:pic>
        <p:nvPicPr>
          <p:cNvPr descr="decorative header bar" id="33" name="Google Shape;33;p5"/>
          <p:cNvPicPr preferRelativeResize="0"/>
          <p:nvPr/>
        </p:nvPicPr>
        <p:blipFill rotWithShape="1">
          <a:blip r:embed="rId2">
            <a:alphaModFix/>
          </a:blip>
          <a:srcRect b="0" l="0" r="0" t="0"/>
          <a:stretch/>
        </p:blipFill>
        <p:spPr>
          <a:xfrm>
            <a:off x="0" y="0"/>
            <a:ext cx="8032894" cy="39776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2column">
  <p:cSld name="CUSTOM_1_1">
    <p:spTree>
      <p:nvGrpSpPr>
        <p:cNvPr id="34" name="Shape 34"/>
        <p:cNvGrpSpPr/>
        <p:nvPr/>
      </p:nvGrpSpPr>
      <p:grpSpPr>
        <a:xfrm>
          <a:off x="0" y="0"/>
          <a:ext cx="0" cy="0"/>
          <a:chOff x="0" y="0"/>
          <a:chExt cx="0" cy="0"/>
        </a:xfrm>
      </p:grpSpPr>
      <p:sp>
        <p:nvSpPr>
          <p:cNvPr id="35" name="Google Shape;35;p6"/>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6" name="Google Shape;36;p6"/>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 name="Google Shape;37;p6"/>
          <p:cNvSpPr txBox="1"/>
          <p:nvPr>
            <p:ph idx="1" type="subTitle"/>
          </p:nvPr>
        </p:nvSpPr>
        <p:spPr>
          <a:xfrm>
            <a:off x="400050" y="1265975"/>
            <a:ext cx="4000500" cy="411600"/>
          </a:xfrm>
          <a:prstGeom prst="rect">
            <a:avLst/>
          </a:prstGeom>
          <a:solidFill>
            <a:srgbClr val="38761D"/>
          </a:solidFill>
          <a:ln>
            <a:noFill/>
          </a:ln>
        </p:spPr>
        <p:txBody>
          <a:bodyPr anchorCtr="0" anchor="ctr" bIns="64000" lIns="64000" spcFirstLastPara="1" rIns="64000" wrap="square" tIns="64000">
            <a:spAutoFit/>
          </a:bodyPr>
          <a:lstStyle>
            <a:lvl1pPr lvl="0" algn="l">
              <a:lnSpc>
                <a:spcPct val="100000"/>
              </a:lnSpc>
              <a:spcBef>
                <a:spcPts val="600"/>
              </a:spcBef>
              <a:spcAft>
                <a:spcPts val="0"/>
              </a:spcAft>
              <a:buClr>
                <a:srgbClr val="FFFFFF"/>
              </a:buClr>
              <a:buSzPts val="1800"/>
              <a:buNone/>
              <a:defRPr sz="1800">
                <a:solidFill>
                  <a:srgbClr val="FFFFFF"/>
                </a:solidFill>
              </a:defRPr>
            </a:lvl1pPr>
            <a:lvl2pPr lvl="1" algn="l">
              <a:lnSpc>
                <a:spcPct val="100000"/>
              </a:lnSpc>
              <a:spcBef>
                <a:spcPts val="1000"/>
              </a:spcBef>
              <a:spcAft>
                <a:spcPts val="0"/>
              </a:spcAft>
              <a:buSzPts val="1800"/>
              <a:buNone/>
              <a:defRPr/>
            </a:lvl2pPr>
            <a:lvl3pPr lvl="2" algn="l">
              <a:lnSpc>
                <a:spcPct val="100000"/>
              </a:lnSpc>
              <a:spcBef>
                <a:spcPts val="1000"/>
              </a:spcBef>
              <a:spcAft>
                <a:spcPts val="0"/>
              </a:spcAft>
              <a:buSzPts val="1500"/>
              <a:buNone/>
              <a:defRPr/>
            </a:lvl3pPr>
            <a:lvl4pPr lvl="3" algn="l">
              <a:lnSpc>
                <a:spcPct val="100000"/>
              </a:lnSpc>
              <a:spcBef>
                <a:spcPts val="1000"/>
              </a:spcBef>
              <a:spcAft>
                <a:spcPts val="0"/>
              </a:spcAft>
              <a:buSzPts val="1200"/>
              <a:buNone/>
              <a:defRPr/>
            </a:lvl4pPr>
            <a:lvl5pPr lvl="4" algn="l">
              <a:lnSpc>
                <a:spcPct val="100000"/>
              </a:lnSpc>
              <a:spcBef>
                <a:spcPts val="1000"/>
              </a:spcBef>
              <a:spcAft>
                <a:spcPts val="0"/>
              </a:spcAft>
              <a:buSzPts val="1100"/>
              <a:buNone/>
              <a:defRPr/>
            </a:lvl5pPr>
            <a:lvl6pPr lvl="5" algn="l">
              <a:lnSpc>
                <a:spcPct val="100000"/>
              </a:lnSpc>
              <a:spcBef>
                <a:spcPts val="1000"/>
              </a:spcBef>
              <a:spcAft>
                <a:spcPts val="0"/>
              </a:spcAft>
              <a:buSzPts val="1000"/>
              <a:buNone/>
              <a:defRPr/>
            </a:lvl6pPr>
            <a:lvl7pPr lvl="6" algn="l">
              <a:lnSpc>
                <a:spcPct val="100000"/>
              </a:lnSpc>
              <a:spcBef>
                <a:spcPts val="1000"/>
              </a:spcBef>
              <a:spcAft>
                <a:spcPts val="0"/>
              </a:spcAft>
              <a:buSzPts val="900"/>
              <a:buNone/>
              <a:defRPr/>
            </a:lvl7pPr>
            <a:lvl8pPr lvl="7" algn="l">
              <a:lnSpc>
                <a:spcPct val="100000"/>
              </a:lnSpc>
              <a:spcBef>
                <a:spcPts val="1000"/>
              </a:spcBef>
              <a:spcAft>
                <a:spcPts val="0"/>
              </a:spcAft>
              <a:buSzPts val="800"/>
              <a:buNone/>
              <a:defRPr/>
            </a:lvl8pPr>
            <a:lvl9pPr lvl="8" algn="l">
              <a:lnSpc>
                <a:spcPct val="100000"/>
              </a:lnSpc>
              <a:spcBef>
                <a:spcPts val="1000"/>
              </a:spcBef>
              <a:spcAft>
                <a:spcPts val="1000"/>
              </a:spcAft>
              <a:buSzPts val="700"/>
              <a:buNone/>
              <a:defRPr/>
            </a:lvl9pPr>
          </a:lstStyle>
          <a:p/>
        </p:txBody>
      </p:sp>
      <p:sp>
        <p:nvSpPr>
          <p:cNvPr id="38" name="Google Shape;38;p6"/>
          <p:cNvSpPr txBox="1"/>
          <p:nvPr>
            <p:ph idx="2" type="body"/>
          </p:nvPr>
        </p:nvSpPr>
        <p:spPr>
          <a:xfrm>
            <a:off x="405125" y="1886075"/>
            <a:ext cx="3988200" cy="2367600"/>
          </a:xfrm>
          <a:prstGeom prst="rect">
            <a:avLst/>
          </a:prstGeom>
          <a:noFill/>
          <a:ln>
            <a:noFill/>
          </a:ln>
        </p:spPr>
        <p:txBody>
          <a:bodyPr anchorCtr="0" anchor="t" bIns="0" lIns="0" spcFirstLastPara="1" rIns="0" wrap="square" tIns="0">
            <a:normAutofit/>
          </a:bodyPr>
          <a:lstStyle>
            <a:lvl1pPr indent="-361950" lvl="0" marL="457200" algn="l">
              <a:lnSpc>
                <a:spcPct val="100000"/>
              </a:lnSpc>
              <a:spcBef>
                <a:spcPts val="600"/>
              </a:spcBef>
              <a:spcAft>
                <a:spcPts val="0"/>
              </a:spcAft>
              <a:buSzPts val="2100"/>
              <a:buChar char="▪"/>
              <a:defRPr/>
            </a:lvl1pPr>
            <a:lvl2pPr indent="-342900" lvl="1" marL="914400" algn="l">
              <a:lnSpc>
                <a:spcPct val="100000"/>
              </a:lnSpc>
              <a:spcBef>
                <a:spcPts val="1000"/>
              </a:spcBef>
              <a:spcAft>
                <a:spcPts val="0"/>
              </a:spcAft>
              <a:buSzPts val="1800"/>
              <a:buChar char="▪"/>
              <a:defRPr/>
            </a:lvl2pPr>
            <a:lvl3pPr indent="-323850" lvl="2" marL="1371600" algn="l">
              <a:lnSpc>
                <a:spcPct val="100000"/>
              </a:lnSpc>
              <a:spcBef>
                <a:spcPts val="1000"/>
              </a:spcBef>
              <a:spcAft>
                <a:spcPts val="0"/>
              </a:spcAft>
              <a:buSzPts val="1500"/>
              <a:buChar char="▪"/>
              <a:defRPr/>
            </a:lvl3pPr>
            <a:lvl4pPr indent="-304800" lvl="3" marL="1828800" algn="l">
              <a:lnSpc>
                <a:spcPct val="100000"/>
              </a:lnSpc>
              <a:spcBef>
                <a:spcPts val="1000"/>
              </a:spcBef>
              <a:spcAft>
                <a:spcPts val="0"/>
              </a:spcAft>
              <a:buSzPts val="1200"/>
              <a:buChar char="▪"/>
              <a:defRPr/>
            </a:lvl4pPr>
            <a:lvl5pPr indent="-298450" lvl="4" marL="2286000" algn="l">
              <a:lnSpc>
                <a:spcPct val="100000"/>
              </a:lnSpc>
              <a:spcBef>
                <a:spcPts val="1000"/>
              </a:spcBef>
              <a:spcAft>
                <a:spcPts val="0"/>
              </a:spcAft>
              <a:buSzPts val="1100"/>
              <a:buChar char="▪"/>
              <a:defRPr/>
            </a:lvl5pPr>
            <a:lvl6pPr indent="-292100" lvl="5" marL="2743200" algn="l">
              <a:lnSpc>
                <a:spcPct val="100000"/>
              </a:lnSpc>
              <a:spcBef>
                <a:spcPts val="1000"/>
              </a:spcBef>
              <a:spcAft>
                <a:spcPts val="0"/>
              </a:spcAft>
              <a:buSzPts val="1000"/>
              <a:buChar char="▪"/>
              <a:defRPr/>
            </a:lvl6pPr>
            <a:lvl7pPr indent="-285750" lvl="6" marL="3200400" algn="l">
              <a:lnSpc>
                <a:spcPct val="100000"/>
              </a:lnSpc>
              <a:spcBef>
                <a:spcPts val="1000"/>
              </a:spcBef>
              <a:spcAft>
                <a:spcPts val="0"/>
              </a:spcAft>
              <a:buSzPts val="900"/>
              <a:buChar char="▪"/>
              <a:defRPr/>
            </a:lvl7pPr>
            <a:lvl8pPr indent="-279400" lvl="7" marL="3657600" algn="l">
              <a:lnSpc>
                <a:spcPct val="100000"/>
              </a:lnSpc>
              <a:spcBef>
                <a:spcPts val="1000"/>
              </a:spcBef>
              <a:spcAft>
                <a:spcPts val="0"/>
              </a:spcAft>
              <a:buSzPts val="800"/>
              <a:buChar char="▪"/>
              <a:defRPr/>
            </a:lvl8pPr>
            <a:lvl9pPr indent="-273050" lvl="8" marL="4114800" algn="l">
              <a:lnSpc>
                <a:spcPct val="100000"/>
              </a:lnSpc>
              <a:spcBef>
                <a:spcPts val="1000"/>
              </a:spcBef>
              <a:spcAft>
                <a:spcPts val="1000"/>
              </a:spcAft>
              <a:buSzPts val="700"/>
              <a:buChar char="▪"/>
              <a:defRPr/>
            </a:lvl9pPr>
          </a:lstStyle>
          <a:p/>
        </p:txBody>
      </p:sp>
      <p:sp>
        <p:nvSpPr>
          <p:cNvPr id="39" name="Google Shape;39;p6"/>
          <p:cNvSpPr txBox="1"/>
          <p:nvPr>
            <p:ph idx="3" type="subTitle"/>
          </p:nvPr>
        </p:nvSpPr>
        <p:spPr>
          <a:xfrm>
            <a:off x="4749600" y="1265975"/>
            <a:ext cx="4000500" cy="411600"/>
          </a:xfrm>
          <a:prstGeom prst="rect">
            <a:avLst/>
          </a:prstGeom>
          <a:solidFill>
            <a:schemeClr val="dk2"/>
          </a:solidFill>
          <a:ln>
            <a:noFill/>
          </a:ln>
        </p:spPr>
        <p:txBody>
          <a:bodyPr anchorCtr="0" anchor="ctr" bIns="64000" lIns="64000" spcFirstLastPara="1" rIns="64000" wrap="square" tIns="64000">
            <a:spAutoFit/>
          </a:bodyPr>
          <a:lstStyle>
            <a:lvl1pPr lvl="0" algn="l">
              <a:lnSpc>
                <a:spcPct val="100000"/>
              </a:lnSpc>
              <a:spcBef>
                <a:spcPts val="600"/>
              </a:spcBef>
              <a:spcAft>
                <a:spcPts val="0"/>
              </a:spcAft>
              <a:buClr>
                <a:srgbClr val="FFFFFF"/>
              </a:buClr>
              <a:buSzPts val="1800"/>
              <a:buNone/>
              <a:defRPr sz="1800">
                <a:solidFill>
                  <a:srgbClr val="FFFFFF"/>
                </a:solidFill>
              </a:defRPr>
            </a:lvl1pPr>
            <a:lvl2pPr lvl="1" algn="l">
              <a:lnSpc>
                <a:spcPct val="100000"/>
              </a:lnSpc>
              <a:spcBef>
                <a:spcPts val="1000"/>
              </a:spcBef>
              <a:spcAft>
                <a:spcPts val="0"/>
              </a:spcAft>
              <a:buSzPts val="1800"/>
              <a:buNone/>
              <a:defRPr/>
            </a:lvl2pPr>
            <a:lvl3pPr lvl="2" algn="l">
              <a:lnSpc>
                <a:spcPct val="100000"/>
              </a:lnSpc>
              <a:spcBef>
                <a:spcPts val="1000"/>
              </a:spcBef>
              <a:spcAft>
                <a:spcPts val="0"/>
              </a:spcAft>
              <a:buSzPts val="1500"/>
              <a:buNone/>
              <a:defRPr/>
            </a:lvl3pPr>
            <a:lvl4pPr lvl="3" algn="l">
              <a:lnSpc>
                <a:spcPct val="100000"/>
              </a:lnSpc>
              <a:spcBef>
                <a:spcPts val="1000"/>
              </a:spcBef>
              <a:spcAft>
                <a:spcPts val="0"/>
              </a:spcAft>
              <a:buSzPts val="1200"/>
              <a:buNone/>
              <a:defRPr/>
            </a:lvl4pPr>
            <a:lvl5pPr lvl="4" algn="l">
              <a:lnSpc>
                <a:spcPct val="100000"/>
              </a:lnSpc>
              <a:spcBef>
                <a:spcPts val="1000"/>
              </a:spcBef>
              <a:spcAft>
                <a:spcPts val="0"/>
              </a:spcAft>
              <a:buSzPts val="1100"/>
              <a:buNone/>
              <a:defRPr/>
            </a:lvl5pPr>
            <a:lvl6pPr lvl="5" algn="l">
              <a:lnSpc>
                <a:spcPct val="100000"/>
              </a:lnSpc>
              <a:spcBef>
                <a:spcPts val="1000"/>
              </a:spcBef>
              <a:spcAft>
                <a:spcPts val="0"/>
              </a:spcAft>
              <a:buSzPts val="1000"/>
              <a:buNone/>
              <a:defRPr/>
            </a:lvl6pPr>
            <a:lvl7pPr lvl="6" algn="l">
              <a:lnSpc>
                <a:spcPct val="100000"/>
              </a:lnSpc>
              <a:spcBef>
                <a:spcPts val="1000"/>
              </a:spcBef>
              <a:spcAft>
                <a:spcPts val="0"/>
              </a:spcAft>
              <a:buSzPts val="900"/>
              <a:buNone/>
              <a:defRPr/>
            </a:lvl7pPr>
            <a:lvl8pPr lvl="7" algn="l">
              <a:lnSpc>
                <a:spcPct val="100000"/>
              </a:lnSpc>
              <a:spcBef>
                <a:spcPts val="1000"/>
              </a:spcBef>
              <a:spcAft>
                <a:spcPts val="0"/>
              </a:spcAft>
              <a:buSzPts val="800"/>
              <a:buNone/>
              <a:defRPr/>
            </a:lvl8pPr>
            <a:lvl9pPr lvl="8" algn="l">
              <a:lnSpc>
                <a:spcPct val="100000"/>
              </a:lnSpc>
              <a:spcBef>
                <a:spcPts val="1000"/>
              </a:spcBef>
              <a:spcAft>
                <a:spcPts val="1000"/>
              </a:spcAft>
              <a:buSzPts val="700"/>
              <a:buNone/>
              <a:defRPr/>
            </a:lvl9pPr>
          </a:lstStyle>
          <a:p/>
        </p:txBody>
      </p:sp>
      <p:sp>
        <p:nvSpPr>
          <p:cNvPr id="40" name="Google Shape;40;p6"/>
          <p:cNvSpPr txBox="1"/>
          <p:nvPr>
            <p:ph idx="4" type="body"/>
          </p:nvPr>
        </p:nvSpPr>
        <p:spPr>
          <a:xfrm>
            <a:off x="4749600" y="1886075"/>
            <a:ext cx="3988200" cy="2367600"/>
          </a:xfrm>
          <a:prstGeom prst="rect">
            <a:avLst/>
          </a:prstGeom>
          <a:noFill/>
          <a:ln>
            <a:noFill/>
          </a:ln>
        </p:spPr>
        <p:txBody>
          <a:bodyPr anchorCtr="0" anchor="t" bIns="0" lIns="0" spcFirstLastPara="1" rIns="0" wrap="square" tIns="0">
            <a:normAutofit/>
          </a:bodyPr>
          <a:lstStyle>
            <a:lvl1pPr indent="-361950" lvl="0" marL="457200" algn="l">
              <a:lnSpc>
                <a:spcPct val="100000"/>
              </a:lnSpc>
              <a:spcBef>
                <a:spcPts val="600"/>
              </a:spcBef>
              <a:spcAft>
                <a:spcPts val="0"/>
              </a:spcAft>
              <a:buSzPts val="2100"/>
              <a:buChar char="▪"/>
              <a:defRPr/>
            </a:lvl1pPr>
            <a:lvl2pPr indent="-342900" lvl="1" marL="914400" algn="l">
              <a:lnSpc>
                <a:spcPct val="100000"/>
              </a:lnSpc>
              <a:spcBef>
                <a:spcPts val="1000"/>
              </a:spcBef>
              <a:spcAft>
                <a:spcPts val="0"/>
              </a:spcAft>
              <a:buSzPts val="1800"/>
              <a:buChar char="▪"/>
              <a:defRPr/>
            </a:lvl2pPr>
            <a:lvl3pPr indent="-323850" lvl="2" marL="1371600" algn="l">
              <a:lnSpc>
                <a:spcPct val="100000"/>
              </a:lnSpc>
              <a:spcBef>
                <a:spcPts val="1000"/>
              </a:spcBef>
              <a:spcAft>
                <a:spcPts val="0"/>
              </a:spcAft>
              <a:buSzPts val="1500"/>
              <a:buChar char="▪"/>
              <a:defRPr/>
            </a:lvl3pPr>
            <a:lvl4pPr indent="-304800" lvl="3" marL="1828800" algn="l">
              <a:lnSpc>
                <a:spcPct val="100000"/>
              </a:lnSpc>
              <a:spcBef>
                <a:spcPts val="1000"/>
              </a:spcBef>
              <a:spcAft>
                <a:spcPts val="0"/>
              </a:spcAft>
              <a:buSzPts val="1200"/>
              <a:buChar char="▪"/>
              <a:defRPr/>
            </a:lvl4pPr>
            <a:lvl5pPr indent="-298450" lvl="4" marL="2286000" algn="l">
              <a:lnSpc>
                <a:spcPct val="100000"/>
              </a:lnSpc>
              <a:spcBef>
                <a:spcPts val="1000"/>
              </a:spcBef>
              <a:spcAft>
                <a:spcPts val="0"/>
              </a:spcAft>
              <a:buSzPts val="1100"/>
              <a:buChar char="▪"/>
              <a:defRPr/>
            </a:lvl5pPr>
            <a:lvl6pPr indent="-292100" lvl="5" marL="2743200" algn="l">
              <a:lnSpc>
                <a:spcPct val="100000"/>
              </a:lnSpc>
              <a:spcBef>
                <a:spcPts val="1000"/>
              </a:spcBef>
              <a:spcAft>
                <a:spcPts val="0"/>
              </a:spcAft>
              <a:buSzPts val="1000"/>
              <a:buChar char="▪"/>
              <a:defRPr/>
            </a:lvl6pPr>
            <a:lvl7pPr indent="-285750" lvl="6" marL="3200400" algn="l">
              <a:lnSpc>
                <a:spcPct val="100000"/>
              </a:lnSpc>
              <a:spcBef>
                <a:spcPts val="1000"/>
              </a:spcBef>
              <a:spcAft>
                <a:spcPts val="0"/>
              </a:spcAft>
              <a:buSzPts val="900"/>
              <a:buChar char="▪"/>
              <a:defRPr/>
            </a:lvl7pPr>
            <a:lvl8pPr indent="-279400" lvl="7" marL="3657600" algn="l">
              <a:lnSpc>
                <a:spcPct val="100000"/>
              </a:lnSpc>
              <a:spcBef>
                <a:spcPts val="1000"/>
              </a:spcBef>
              <a:spcAft>
                <a:spcPts val="0"/>
              </a:spcAft>
              <a:buSzPts val="800"/>
              <a:buChar char="▪"/>
              <a:defRPr/>
            </a:lvl8pPr>
            <a:lvl9pPr indent="-273050" lvl="8" marL="4114800" algn="l">
              <a:lnSpc>
                <a:spcPct val="100000"/>
              </a:lnSpc>
              <a:spcBef>
                <a:spcPts val="1000"/>
              </a:spcBef>
              <a:spcAft>
                <a:spcPts val="1000"/>
              </a:spcAft>
              <a:buSzPts val="700"/>
              <a:buChar char="▪"/>
              <a:defRPr/>
            </a:lvl9pPr>
          </a:lstStyle>
          <a:p/>
        </p:txBody>
      </p:sp>
      <p:sp>
        <p:nvSpPr>
          <p:cNvPr id="41" name="Google Shape;41;p6"/>
          <p:cNvSpPr txBox="1"/>
          <p:nvPr>
            <p:ph idx="5" type="body"/>
          </p:nvPr>
        </p:nvSpPr>
        <p:spPr>
          <a:xfrm>
            <a:off x="405125" y="4347750"/>
            <a:ext cx="8338800" cy="395700"/>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600"/>
              </a:spcBef>
              <a:spcAft>
                <a:spcPts val="0"/>
              </a:spcAft>
              <a:buClr>
                <a:schemeClr val="accent3"/>
              </a:buClr>
              <a:buSzPts val="1800"/>
              <a:buChar char="▪"/>
              <a:defRPr sz="1800">
                <a:solidFill>
                  <a:schemeClr val="accent3"/>
                </a:solidFill>
              </a:defRPr>
            </a:lvl1pPr>
            <a:lvl2pPr indent="-323850" lvl="1" marL="914400" algn="l">
              <a:lnSpc>
                <a:spcPct val="100000"/>
              </a:lnSpc>
              <a:spcBef>
                <a:spcPts val="1000"/>
              </a:spcBef>
              <a:spcAft>
                <a:spcPts val="0"/>
              </a:spcAft>
              <a:buClr>
                <a:schemeClr val="accent3"/>
              </a:buClr>
              <a:buSzPts val="1500"/>
              <a:buChar char="▪"/>
              <a:defRPr sz="1500">
                <a:solidFill>
                  <a:schemeClr val="accent3"/>
                </a:solidFill>
              </a:defRPr>
            </a:lvl2pPr>
            <a:lvl3pPr indent="-304800" lvl="2" marL="1371600" algn="l">
              <a:lnSpc>
                <a:spcPct val="100000"/>
              </a:lnSpc>
              <a:spcBef>
                <a:spcPts val="1000"/>
              </a:spcBef>
              <a:spcAft>
                <a:spcPts val="0"/>
              </a:spcAft>
              <a:buClr>
                <a:schemeClr val="accent3"/>
              </a:buClr>
              <a:buSzPts val="1200"/>
              <a:buChar char="▪"/>
              <a:defRPr sz="1200">
                <a:solidFill>
                  <a:schemeClr val="accent3"/>
                </a:solidFill>
              </a:defRPr>
            </a:lvl3pPr>
            <a:lvl4pPr indent="-285750" lvl="3" marL="1828800" algn="l">
              <a:lnSpc>
                <a:spcPct val="100000"/>
              </a:lnSpc>
              <a:spcBef>
                <a:spcPts val="1000"/>
              </a:spcBef>
              <a:spcAft>
                <a:spcPts val="0"/>
              </a:spcAft>
              <a:buClr>
                <a:schemeClr val="accent3"/>
              </a:buClr>
              <a:buSzPts val="900"/>
              <a:buChar char="▪"/>
              <a:defRPr sz="900">
                <a:solidFill>
                  <a:schemeClr val="accent3"/>
                </a:solidFill>
              </a:defRPr>
            </a:lvl4pPr>
            <a:lvl5pPr indent="-279400" lvl="4" marL="2286000" algn="l">
              <a:lnSpc>
                <a:spcPct val="100000"/>
              </a:lnSpc>
              <a:spcBef>
                <a:spcPts val="1000"/>
              </a:spcBef>
              <a:spcAft>
                <a:spcPts val="0"/>
              </a:spcAft>
              <a:buClr>
                <a:schemeClr val="accent3"/>
              </a:buClr>
              <a:buSzPts val="800"/>
              <a:buChar char="▪"/>
              <a:defRPr sz="800">
                <a:solidFill>
                  <a:schemeClr val="accent3"/>
                </a:solidFill>
              </a:defRPr>
            </a:lvl5pPr>
            <a:lvl6pPr indent="-273050" lvl="5" marL="2743200" algn="l">
              <a:lnSpc>
                <a:spcPct val="100000"/>
              </a:lnSpc>
              <a:spcBef>
                <a:spcPts val="1000"/>
              </a:spcBef>
              <a:spcAft>
                <a:spcPts val="0"/>
              </a:spcAft>
              <a:buClr>
                <a:schemeClr val="accent3"/>
              </a:buClr>
              <a:buSzPts val="700"/>
              <a:buChar char="▪"/>
              <a:defRPr sz="700">
                <a:solidFill>
                  <a:schemeClr val="accent3"/>
                </a:solidFill>
              </a:defRPr>
            </a:lvl6pPr>
            <a:lvl7pPr indent="-266700" lvl="6" marL="3200400" algn="l">
              <a:lnSpc>
                <a:spcPct val="100000"/>
              </a:lnSpc>
              <a:spcBef>
                <a:spcPts val="1000"/>
              </a:spcBef>
              <a:spcAft>
                <a:spcPts val="0"/>
              </a:spcAft>
              <a:buClr>
                <a:schemeClr val="accent3"/>
              </a:buClr>
              <a:buSzPts val="600"/>
              <a:buChar char="▪"/>
              <a:defRPr sz="600">
                <a:solidFill>
                  <a:schemeClr val="accent3"/>
                </a:solidFill>
              </a:defRPr>
            </a:lvl7pPr>
            <a:lvl8pPr indent="-260350" lvl="7" marL="3657600" algn="l">
              <a:lnSpc>
                <a:spcPct val="100000"/>
              </a:lnSpc>
              <a:spcBef>
                <a:spcPts val="1000"/>
              </a:spcBef>
              <a:spcAft>
                <a:spcPts val="0"/>
              </a:spcAft>
              <a:buClr>
                <a:schemeClr val="accent3"/>
              </a:buClr>
              <a:buSzPts val="500"/>
              <a:buChar char="▪"/>
              <a:defRPr sz="500">
                <a:solidFill>
                  <a:schemeClr val="accent3"/>
                </a:solidFill>
              </a:defRPr>
            </a:lvl8pPr>
            <a:lvl9pPr indent="-254000" lvl="8" marL="4114800" algn="l">
              <a:lnSpc>
                <a:spcPct val="100000"/>
              </a:lnSpc>
              <a:spcBef>
                <a:spcPts val="1000"/>
              </a:spcBef>
              <a:spcAft>
                <a:spcPts val="1000"/>
              </a:spcAft>
              <a:buClr>
                <a:schemeClr val="accent3"/>
              </a:buClr>
              <a:buSzPts val="400"/>
              <a:buChar char="▪"/>
              <a:defRPr sz="400">
                <a:solidFill>
                  <a:schemeClr val="accent3"/>
                </a:solidFill>
              </a:defRPr>
            </a:lvl9pPr>
          </a:lstStyle>
          <a:p/>
        </p:txBody>
      </p:sp>
      <p:sp>
        <p:nvSpPr>
          <p:cNvPr descr="decorative header bar" id="42" name="Google Shape;42;p6"/>
          <p:cNvSpPr/>
          <p:nvPr/>
        </p:nvSpPr>
        <p:spPr>
          <a:xfrm>
            <a:off x="0" y="0"/>
            <a:ext cx="9144000" cy="399900"/>
          </a:xfrm>
          <a:prstGeom prst="rect">
            <a:avLst/>
          </a:prstGeom>
          <a:solidFill>
            <a:srgbClr val="4EA848"/>
          </a:solidFill>
          <a:ln>
            <a:noFill/>
          </a:ln>
        </p:spPr>
        <p:txBody>
          <a:bodyPr anchorCtr="0" anchor="ctr" bIns="137150"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EA848"/>
              </a:solidFill>
              <a:highlight>
                <a:srgbClr val="4EA848"/>
              </a:highlight>
              <a:latin typeface="Arial"/>
              <a:ea typeface="Arial"/>
              <a:cs typeface="Arial"/>
              <a:sym typeface="Arial"/>
            </a:endParaRPr>
          </a:p>
        </p:txBody>
      </p:sp>
      <p:pic>
        <p:nvPicPr>
          <p:cNvPr descr="decorative header bar" id="43" name="Google Shape;43;p6"/>
          <p:cNvPicPr preferRelativeResize="0"/>
          <p:nvPr/>
        </p:nvPicPr>
        <p:blipFill rotWithShape="1">
          <a:blip r:embed="rId2">
            <a:alphaModFix/>
          </a:blip>
          <a:srcRect b="0" l="0" r="0" t="0"/>
          <a:stretch/>
        </p:blipFill>
        <p:spPr>
          <a:xfrm>
            <a:off x="0" y="0"/>
            <a:ext cx="8032894" cy="39776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ContentWithSidebar">
  <p:cSld name="CUSTOM_1_4">
    <p:spTree>
      <p:nvGrpSpPr>
        <p:cNvPr id="44" name="Shape 44"/>
        <p:cNvGrpSpPr/>
        <p:nvPr/>
      </p:nvGrpSpPr>
      <p:grpSpPr>
        <a:xfrm>
          <a:off x="0" y="0"/>
          <a:ext cx="0" cy="0"/>
          <a:chOff x="0" y="0"/>
          <a:chExt cx="0" cy="0"/>
        </a:xfrm>
      </p:grpSpPr>
      <p:sp>
        <p:nvSpPr>
          <p:cNvPr id="45" name="Google Shape;45;p7"/>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46" name="Google Shape;46;p7"/>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7"/>
          <p:cNvSpPr txBox="1"/>
          <p:nvPr>
            <p:ph idx="1" type="subTitle"/>
          </p:nvPr>
        </p:nvSpPr>
        <p:spPr>
          <a:xfrm>
            <a:off x="412350" y="1265975"/>
            <a:ext cx="4617600" cy="620100"/>
          </a:xfrm>
          <a:prstGeom prst="rect">
            <a:avLst/>
          </a:prstGeom>
          <a:noFill/>
          <a:ln>
            <a:noFill/>
          </a:ln>
        </p:spPr>
        <p:txBody>
          <a:bodyPr anchorCtr="0" anchor="t" bIns="34275" lIns="34275" spcFirstLastPara="1" rIns="34275" wrap="square" tIns="34275">
            <a:noAutofit/>
          </a:bodyPr>
          <a:lstStyle>
            <a:lvl1pPr lvl="0" algn="l">
              <a:lnSpc>
                <a:spcPct val="100000"/>
              </a:lnSpc>
              <a:spcBef>
                <a:spcPts val="600"/>
              </a:spcBef>
              <a:spcAft>
                <a:spcPts val="0"/>
              </a:spcAft>
              <a:buClr>
                <a:schemeClr val="accent1"/>
              </a:buClr>
              <a:buSzPts val="2400"/>
              <a:buNone/>
              <a:defRPr sz="2400">
                <a:solidFill>
                  <a:schemeClr val="accent1"/>
                </a:solidFill>
              </a:defRPr>
            </a:lvl1pPr>
            <a:lvl2pPr lvl="1" algn="l">
              <a:lnSpc>
                <a:spcPct val="100000"/>
              </a:lnSpc>
              <a:spcBef>
                <a:spcPts val="1000"/>
              </a:spcBef>
              <a:spcAft>
                <a:spcPts val="0"/>
              </a:spcAft>
              <a:buSzPts val="1800"/>
              <a:buNone/>
              <a:defRPr/>
            </a:lvl2pPr>
            <a:lvl3pPr lvl="2" algn="l">
              <a:lnSpc>
                <a:spcPct val="100000"/>
              </a:lnSpc>
              <a:spcBef>
                <a:spcPts val="1000"/>
              </a:spcBef>
              <a:spcAft>
                <a:spcPts val="0"/>
              </a:spcAft>
              <a:buSzPts val="1500"/>
              <a:buNone/>
              <a:defRPr/>
            </a:lvl3pPr>
            <a:lvl4pPr lvl="3" algn="l">
              <a:lnSpc>
                <a:spcPct val="100000"/>
              </a:lnSpc>
              <a:spcBef>
                <a:spcPts val="1000"/>
              </a:spcBef>
              <a:spcAft>
                <a:spcPts val="0"/>
              </a:spcAft>
              <a:buSzPts val="1200"/>
              <a:buNone/>
              <a:defRPr/>
            </a:lvl4pPr>
            <a:lvl5pPr lvl="4" algn="l">
              <a:lnSpc>
                <a:spcPct val="100000"/>
              </a:lnSpc>
              <a:spcBef>
                <a:spcPts val="1000"/>
              </a:spcBef>
              <a:spcAft>
                <a:spcPts val="0"/>
              </a:spcAft>
              <a:buSzPts val="1100"/>
              <a:buNone/>
              <a:defRPr/>
            </a:lvl5pPr>
            <a:lvl6pPr lvl="5" algn="l">
              <a:lnSpc>
                <a:spcPct val="100000"/>
              </a:lnSpc>
              <a:spcBef>
                <a:spcPts val="1000"/>
              </a:spcBef>
              <a:spcAft>
                <a:spcPts val="0"/>
              </a:spcAft>
              <a:buSzPts val="1000"/>
              <a:buNone/>
              <a:defRPr/>
            </a:lvl6pPr>
            <a:lvl7pPr lvl="6" algn="l">
              <a:lnSpc>
                <a:spcPct val="100000"/>
              </a:lnSpc>
              <a:spcBef>
                <a:spcPts val="1000"/>
              </a:spcBef>
              <a:spcAft>
                <a:spcPts val="0"/>
              </a:spcAft>
              <a:buSzPts val="900"/>
              <a:buNone/>
              <a:defRPr/>
            </a:lvl7pPr>
            <a:lvl8pPr lvl="7" algn="l">
              <a:lnSpc>
                <a:spcPct val="100000"/>
              </a:lnSpc>
              <a:spcBef>
                <a:spcPts val="1000"/>
              </a:spcBef>
              <a:spcAft>
                <a:spcPts val="0"/>
              </a:spcAft>
              <a:buSzPts val="800"/>
              <a:buNone/>
              <a:defRPr/>
            </a:lvl8pPr>
            <a:lvl9pPr lvl="8" algn="l">
              <a:lnSpc>
                <a:spcPct val="100000"/>
              </a:lnSpc>
              <a:spcBef>
                <a:spcPts val="1000"/>
              </a:spcBef>
              <a:spcAft>
                <a:spcPts val="1000"/>
              </a:spcAft>
              <a:buSzPts val="700"/>
              <a:buNone/>
              <a:defRPr/>
            </a:lvl9pPr>
          </a:lstStyle>
          <a:p/>
        </p:txBody>
      </p:sp>
      <p:sp>
        <p:nvSpPr>
          <p:cNvPr id="48" name="Google Shape;48;p7"/>
          <p:cNvSpPr txBox="1"/>
          <p:nvPr>
            <p:ph idx="2" type="body"/>
          </p:nvPr>
        </p:nvSpPr>
        <p:spPr>
          <a:xfrm>
            <a:off x="405125" y="1886075"/>
            <a:ext cx="4617600" cy="2367600"/>
          </a:xfrm>
          <a:prstGeom prst="rect">
            <a:avLst/>
          </a:prstGeom>
          <a:noFill/>
          <a:ln>
            <a:noFill/>
          </a:ln>
        </p:spPr>
        <p:txBody>
          <a:bodyPr anchorCtr="0" anchor="t" bIns="0" lIns="0" spcFirstLastPara="1" rIns="0" wrap="square" tIns="0">
            <a:normAutofit/>
          </a:bodyPr>
          <a:lstStyle>
            <a:lvl1pPr indent="-361950" lvl="0" marL="457200" algn="l">
              <a:lnSpc>
                <a:spcPct val="100000"/>
              </a:lnSpc>
              <a:spcBef>
                <a:spcPts val="600"/>
              </a:spcBef>
              <a:spcAft>
                <a:spcPts val="0"/>
              </a:spcAft>
              <a:buSzPts val="2100"/>
              <a:buChar char="▪"/>
              <a:defRPr/>
            </a:lvl1pPr>
            <a:lvl2pPr indent="-342900" lvl="1" marL="914400" algn="l">
              <a:lnSpc>
                <a:spcPct val="100000"/>
              </a:lnSpc>
              <a:spcBef>
                <a:spcPts val="1000"/>
              </a:spcBef>
              <a:spcAft>
                <a:spcPts val="0"/>
              </a:spcAft>
              <a:buSzPts val="1800"/>
              <a:buChar char="▪"/>
              <a:defRPr/>
            </a:lvl2pPr>
            <a:lvl3pPr indent="-323850" lvl="2" marL="1371600" algn="l">
              <a:lnSpc>
                <a:spcPct val="100000"/>
              </a:lnSpc>
              <a:spcBef>
                <a:spcPts val="1000"/>
              </a:spcBef>
              <a:spcAft>
                <a:spcPts val="0"/>
              </a:spcAft>
              <a:buSzPts val="1500"/>
              <a:buChar char="▪"/>
              <a:defRPr/>
            </a:lvl3pPr>
            <a:lvl4pPr indent="-304800" lvl="3" marL="1828800" algn="l">
              <a:lnSpc>
                <a:spcPct val="100000"/>
              </a:lnSpc>
              <a:spcBef>
                <a:spcPts val="1000"/>
              </a:spcBef>
              <a:spcAft>
                <a:spcPts val="0"/>
              </a:spcAft>
              <a:buSzPts val="1200"/>
              <a:buChar char="▪"/>
              <a:defRPr/>
            </a:lvl4pPr>
            <a:lvl5pPr indent="-298450" lvl="4" marL="2286000" algn="l">
              <a:lnSpc>
                <a:spcPct val="100000"/>
              </a:lnSpc>
              <a:spcBef>
                <a:spcPts val="1000"/>
              </a:spcBef>
              <a:spcAft>
                <a:spcPts val="0"/>
              </a:spcAft>
              <a:buSzPts val="1100"/>
              <a:buChar char="▪"/>
              <a:defRPr/>
            </a:lvl5pPr>
            <a:lvl6pPr indent="-292100" lvl="5" marL="2743200" algn="l">
              <a:lnSpc>
                <a:spcPct val="100000"/>
              </a:lnSpc>
              <a:spcBef>
                <a:spcPts val="1000"/>
              </a:spcBef>
              <a:spcAft>
                <a:spcPts val="0"/>
              </a:spcAft>
              <a:buSzPts val="1000"/>
              <a:buChar char="▪"/>
              <a:defRPr/>
            </a:lvl6pPr>
            <a:lvl7pPr indent="-285750" lvl="6" marL="3200400" algn="l">
              <a:lnSpc>
                <a:spcPct val="100000"/>
              </a:lnSpc>
              <a:spcBef>
                <a:spcPts val="1000"/>
              </a:spcBef>
              <a:spcAft>
                <a:spcPts val="0"/>
              </a:spcAft>
              <a:buSzPts val="900"/>
              <a:buChar char="▪"/>
              <a:defRPr/>
            </a:lvl7pPr>
            <a:lvl8pPr indent="-279400" lvl="7" marL="3657600" algn="l">
              <a:lnSpc>
                <a:spcPct val="100000"/>
              </a:lnSpc>
              <a:spcBef>
                <a:spcPts val="1000"/>
              </a:spcBef>
              <a:spcAft>
                <a:spcPts val="0"/>
              </a:spcAft>
              <a:buSzPts val="800"/>
              <a:buChar char="▪"/>
              <a:defRPr/>
            </a:lvl8pPr>
            <a:lvl9pPr indent="-273050" lvl="8" marL="4114800" algn="l">
              <a:lnSpc>
                <a:spcPct val="100000"/>
              </a:lnSpc>
              <a:spcBef>
                <a:spcPts val="1000"/>
              </a:spcBef>
              <a:spcAft>
                <a:spcPts val="1000"/>
              </a:spcAft>
              <a:buSzPts val="700"/>
              <a:buChar char="▪"/>
              <a:defRPr/>
            </a:lvl9pPr>
          </a:lstStyle>
          <a:p/>
        </p:txBody>
      </p:sp>
      <p:sp>
        <p:nvSpPr>
          <p:cNvPr id="49" name="Google Shape;49;p7"/>
          <p:cNvSpPr txBox="1"/>
          <p:nvPr>
            <p:ph idx="3" type="body"/>
          </p:nvPr>
        </p:nvSpPr>
        <p:spPr>
          <a:xfrm>
            <a:off x="5431525" y="1257300"/>
            <a:ext cx="3319200" cy="3314700"/>
          </a:xfrm>
          <a:prstGeom prst="rect">
            <a:avLst/>
          </a:prstGeom>
          <a:solidFill>
            <a:schemeClr val="accent3"/>
          </a:solidFill>
          <a:ln>
            <a:noFill/>
          </a:ln>
        </p:spPr>
        <p:txBody>
          <a:bodyPr anchorCtr="0" anchor="t" bIns="201150" lIns="201150" spcFirstLastPara="1" rIns="201150" wrap="square" tIns="201150">
            <a:normAutofit/>
          </a:bodyPr>
          <a:lstStyle>
            <a:lvl1pPr indent="-361950" lvl="0" marL="457200" algn="l">
              <a:lnSpc>
                <a:spcPct val="100000"/>
              </a:lnSpc>
              <a:spcBef>
                <a:spcPts val="600"/>
              </a:spcBef>
              <a:spcAft>
                <a:spcPts val="0"/>
              </a:spcAft>
              <a:buClr>
                <a:schemeClr val="lt1"/>
              </a:buClr>
              <a:buSzPts val="2100"/>
              <a:buChar char="▪"/>
              <a:defRPr>
                <a:solidFill>
                  <a:schemeClr val="lt1"/>
                </a:solidFill>
              </a:defRPr>
            </a:lvl1pPr>
            <a:lvl2pPr indent="-342900" lvl="1" marL="914400" algn="l">
              <a:lnSpc>
                <a:spcPct val="100000"/>
              </a:lnSpc>
              <a:spcBef>
                <a:spcPts val="1000"/>
              </a:spcBef>
              <a:spcAft>
                <a:spcPts val="0"/>
              </a:spcAft>
              <a:buClr>
                <a:schemeClr val="lt1"/>
              </a:buClr>
              <a:buSzPts val="1800"/>
              <a:buChar char="▪"/>
              <a:defRPr>
                <a:solidFill>
                  <a:schemeClr val="lt1"/>
                </a:solidFill>
              </a:defRPr>
            </a:lvl2pPr>
            <a:lvl3pPr indent="-323850" lvl="2" marL="1371600" algn="l">
              <a:lnSpc>
                <a:spcPct val="100000"/>
              </a:lnSpc>
              <a:spcBef>
                <a:spcPts val="1000"/>
              </a:spcBef>
              <a:spcAft>
                <a:spcPts val="0"/>
              </a:spcAft>
              <a:buClr>
                <a:schemeClr val="lt1"/>
              </a:buClr>
              <a:buSzPts val="1500"/>
              <a:buChar char="▪"/>
              <a:defRPr>
                <a:solidFill>
                  <a:schemeClr val="lt1"/>
                </a:solidFill>
              </a:defRPr>
            </a:lvl3pPr>
            <a:lvl4pPr indent="-304800" lvl="3" marL="1828800" algn="l">
              <a:lnSpc>
                <a:spcPct val="100000"/>
              </a:lnSpc>
              <a:spcBef>
                <a:spcPts val="1000"/>
              </a:spcBef>
              <a:spcAft>
                <a:spcPts val="0"/>
              </a:spcAft>
              <a:buClr>
                <a:schemeClr val="lt1"/>
              </a:buClr>
              <a:buSzPts val="1200"/>
              <a:buChar char="▪"/>
              <a:defRPr>
                <a:solidFill>
                  <a:schemeClr val="lt1"/>
                </a:solidFill>
              </a:defRPr>
            </a:lvl4pPr>
            <a:lvl5pPr indent="-298450" lvl="4" marL="2286000" algn="l">
              <a:lnSpc>
                <a:spcPct val="100000"/>
              </a:lnSpc>
              <a:spcBef>
                <a:spcPts val="1000"/>
              </a:spcBef>
              <a:spcAft>
                <a:spcPts val="0"/>
              </a:spcAft>
              <a:buClr>
                <a:schemeClr val="lt1"/>
              </a:buClr>
              <a:buSzPts val="1100"/>
              <a:buChar char="▪"/>
              <a:defRPr>
                <a:solidFill>
                  <a:schemeClr val="lt1"/>
                </a:solidFill>
              </a:defRPr>
            </a:lvl5pPr>
            <a:lvl6pPr indent="-292100" lvl="5" marL="2743200" algn="l">
              <a:lnSpc>
                <a:spcPct val="100000"/>
              </a:lnSpc>
              <a:spcBef>
                <a:spcPts val="1000"/>
              </a:spcBef>
              <a:spcAft>
                <a:spcPts val="0"/>
              </a:spcAft>
              <a:buClr>
                <a:schemeClr val="lt1"/>
              </a:buClr>
              <a:buSzPts val="1000"/>
              <a:buChar char="▪"/>
              <a:defRPr>
                <a:solidFill>
                  <a:schemeClr val="lt1"/>
                </a:solidFill>
              </a:defRPr>
            </a:lvl6pPr>
            <a:lvl7pPr indent="-285750" lvl="6" marL="3200400" algn="l">
              <a:lnSpc>
                <a:spcPct val="100000"/>
              </a:lnSpc>
              <a:spcBef>
                <a:spcPts val="1000"/>
              </a:spcBef>
              <a:spcAft>
                <a:spcPts val="0"/>
              </a:spcAft>
              <a:buClr>
                <a:schemeClr val="lt1"/>
              </a:buClr>
              <a:buSzPts val="900"/>
              <a:buChar char="▪"/>
              <a:defRPr>
                <a:solidFill>
                  <a:schemeClr val="lt1"/>
                </a:solidFill>
              </a:defRPr>
            </a:lvl7pPr>
            <a:lvl8pPr indent="-279400" lvl="7" marL="3657600" algn="l">
              <a:lnSpc>
                <a:spcPct val="100000"/>
              </a:lnSpc>
              <a:spcBef>
                <a:spcPts val="1000"/>
              </a:spcBef>
              <a:spcAft>
                <a:spcPts val="0"/>
              </a:spcAft>
              <a:buClr>
                <a:schemeClr val="lt1"/>
              </a:buClr>
              <a:buSzPts val="800"/>
              <a:buChar char="▪"/>
              <a:defRPr>
                <a:solidFill>
                  <a:schemeClr val="lt1"/>
                </a:solidFill>
              </a:defRPr>
            </a:lvl8pPr>
            <a:lvl9pPr indent="-273050" lvl="8" marL="4114800" algn="l">
              <a:lnSpc>
                <a:spcPct val="100000"/>
              </a:lnSpc>
              <a:spcBef>
                <a:spcPts val="1000"/>
              </a:spcBef>
              <a:spcAft>
                <a:spcPts val="1000"/>
              </a:spcAft>
              <a:buClr>
                <a:schemeClr val="lt1"/>
              </a:buClr>
              <a:buSzPts val="700"/>
              <a:buChar char="▪"/>
              <a:defRPr>
                <a:solidFill>
                  <a:schemeClr val="lt1"/>
                </a:solidFill>
              </a:defRPr>
            </a:lvl9pPr>
          </a:lstStyle>
          <a:p/>
        </p:txBody>
      </p:sp>
      <p:sp>
        <p:nvSpPr>
          <p:cNvPr id="50" name="Google Shape;50;p7"/>
          <p:cNvSpPr txBox="1"/>
          <p:nvPr>
            <p:ph idx="4" type="body"/>
          </p:nvPr>
        </p:nvSpPr>
        <p:spPr>
          <a:xfrm>
            <a:off x="405125" y="4347750"/>
            <a:ext cx="4624800" cy="395700"/>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600"/>
              </a:spcBef>
              <a:spcAft>
                <a:spcPts val="0"/>
              </a:spcAft>
              <a:buClr>
                <a:schemeClr val="accent3"/>
              </a:buClr>
              <a:buSzPts val="1800"/>
              <a:buChar char="▪"/>
              <a:defRPr sz="1800">
                <a:solidFill>
                  <a:schemeClr val="accent3"/>
                </a:solidFill>
              </a:defRPr>
            </a:lvl1pPr>
            <a:lvl2pPr indent="-323850" lvl="1" marL="914400" algn="l">
              <a:lnSpc>
                <a:spcPct val="100000"/>
              </a:lnSpc>
              <a:spcBef>
                <a:spcPts val="1000"/>
              </a:spcBef>
              <a:spcAft>
                <a:spcPts val="0"/>
              </a:spcAft>
              <a:buClr>
                <a:schemeClr val="accent3"/>
              </a:buClr>
              <a:buSzPts val="1500"/>
              <a:buChar char="▪"/>
              <a:defRPr sz="1500">
                <a:solidFill>
                  <a:schemeClr val="accent3"/>
                </a:solidFill>
              </a:defRPr>
            </a:lvl2pPr>
            <a:lvl3pPr indent="-304800" lvl="2" marL="1371600" algn="l">
              <a:lnSpc>
                <a:spcPct val="100000"/>
              </a:lnSpc>
              <a:spcBef>
                <a:spcPts val="1000"/>
              </a:spcBef>
              <a:spcAft>
                <a:spcPts val="0"/>
              </a:spcAft>
              <a:buClr>
                <a:schemeClr val="accent3"/>
              </a:buClr>
              <a:buSzPts val="1200"/>
              <a:buChar char="▪"/>
              <a:defRPr sz="1200">
                <a:solidFill>
                  <a:schemeClr val="accent3"/>
                </a:solidFill>
              </a:defRPr>
            </a:lvl3pPr>
            <a:lvl4pPr indent="-285750" lvl="3" marL="1828800" algn="l">
              <a:lnSpc>
                <a:spcPct val="100000"/>
              </a:lnSpc>
              <a:spcBef>
                <a:spcPts val="1000"/>
              </a:spcBef>
              <a:spcAft>
                <a:spcPts val="0"/>
              </a:spcAft>
              <a:buClr>
                <a:schemeClr val="accent3"/>
              </a:buClr>
              <a:buSzPts val="900"/>
              <a:buChar char="▪"/>
              <a:defRPr sz="900">
                <a:solidFill>
                  <a:schemeClr val="accent3"/>
                </a:solidFill>
              </a:defRPr>
            </a:lvl4pPr>
            <a:lvl5pPr indent="-279400" lvl="4" marL="2286000" algn="l">
              <a:lnSpc>
                <a:spcPct val="100000"/>
              </a:lnSpc>
              <a:spcBef>
                <a:spcPts val="1000"/>
              </a:spcBef>
              <a:spcAft>
                <a:spcPts val="0"/>
              </a:spcAft>
              <a:buClr>
                <a:schemeClr val="accent3"/>
              </a:buClr>
              <a:buSzPts val="800"/>
              <a:buChar char="▪"/>
              <a:defRPr sz="800">
                <a:solidFill>
                  <a:schemeClr val="accent3"/>
                </a:solidFill>
              </a:defRPr>
            </a:lvl5pPr>
            <a:lvl6pPr indent="-273050" lvl="5" marL="2743200" algn="l">
              <a:lnSpc>
                <a:spcPct val="100000"/>
              </a:lnSpc>
              <a:spcBef>
                <a:spcPts val="1000"/>
              </a:spcBef>
              <a:spcAft>
                <a:spcPts val="0"/>
              </a:spcAft>
              <a:buClr>
                <a:schemeClr val="accent3"/>
              </a:buClr>
              <a:buSzPts val="700"/>
              <a:buChar char="▪"/>
              <a:defRPr sz="700">
                <a:solidFill>
                  <a:schemeClr val="accent3"/>
                </a:solidFill>
              </a:defRPr>
            </a:lvl6pPr>
            <a:lvl7pPr indent="-266700" lvl="6" marL="3200400" algn="l">
              <a:lnSpc>
                <a:spcPct val="100000"/>
              </a:lnSpc>
              <a:spcBef>
                <a:spcPts val="1000"/>
              </a:spcBef>
              <a:spcAft>
                <a:spcPts val="0"/>
              </a:spcAft>
              <a:buClr>
                <a:schemeClr val="accent3"/>
              </a:buClr>
              <a:buSzPts val="600"/>
              <a:buChar char="▪"/>
              <a:defRPr sz="600">
                <a:solidFill>
                  <a:schemeClr val="accent3"/>
                </a:solidFill>
              </a:defRPr>
            </a:lvl7pPr>
            <a:lvl8pPr indent="-260350" lvl="7" marL="3657600" algn="l">
              <a:lnSpc>
                <a:spcPct val="100000"/>
              </a:lnSpc>
              <a:spcBef>
                <a:spcPts val="1000"/>
              </a:spcBef>
              <a:spcAft>
                <a:spcPts val="0"/>
              </a:spcAft>
              <a:buClr>
                <a:schemeClr val="accent3"/>
              </a:buClr>
              <a:buSzPts val="500"/>
              <a:buChar char="▪"/>
              <a:defRPr sz="500">
                <a:solidFill>
                  <a:schemeClr val="accent3"/>
                </a:solidFill>
              </a:defRPr>
            </a:lvl8pPr>
            <a:lvl9pPr indent="-254000" lvl="8" marL="4114800" algn="l">
              <a:lnSpc>
                <a:spcPct val="100000"/>
              </a:lnSpc>
              <a:spcBef>
                <a:spcPts val="1000"/>
              </a:spcBef>
              <a:spcAft>
                <a:spcPts val="1000"/>
              </a:spcAft>
              <a:buClr>
                <a:schemeClr val="accent3"/>
              </a:buClr>
              <a:buSzPts val="400"/>
              <a:buChar char="▪"/>
              <a:defRPr sz="400">
                <a:solidFill>
                  <a:schemeClr val="accent3"/>
                </a:solidFill>
              </a:defRPr>
            </a:lvl9pPr>
          </a:lstStyle>
          <a:p/>
        </p:txBody>
      </p:sp>
      <p:sp>
        <p:nvSpPr>
          <p:cNvPr descr="decorative header bar" id="51" name="Google Shape;51;p7"/>
          <p:cNvSpPr/>
          <p:nvPr/>
        </p:nvSpPr>
        <p:spPr>
          <a:xfrm>
            <a:off x="0" y="0"/>
            <a:ext cx="9144000" cy="399900"/>
          </a:xfrm>
          <a:prstGeom prst="rect">
            <a:avLst/>
          </a:prstGeom>
          <a:solidFill>
            <a:srgbClr val="4EA848"/>
          </a:solidFill>
          <a:ln>
            <a:noFill/>
          </a:ln>
        </p:spPr>
        <p:txBody>
          <a:bodyPr anchorCtr="0" anchor="ctr" bIns="137150"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EA848"/>
              </a:solidFill>
              <a:highlight>
                <a:srgbClr val="4EA848"/>
              </a:highlight>
              <a:latin typeface="Arial"/>
              <a:ea typeface="Arial"/>
              <a:cs typeface="Arial"/>
              <a:sym typeface="Arial"/>
            </a:endParaRPr>
          </a:p>
        </p:txBody>
      </p:sp>
      <p:pic>
        <p:nvPicPr>
          <p:cNvPr descr="decorative header bar" id="52" name="Google Shape;52;p7"/>
          <p:cNvPicPr preferRelativeResize="0"/>
          <p:nvPr/>
        </p:nvPicPr>
        <p:blipFill rotWithShape="1">
          <a:blip r:embed="rId2">
            <a:alphaModFix/>
          </a:blip>
          <a:srcRect b="0" l="0" r="0" t="0"/>
          <a:stretch/>
        </p:blipFill>
        <p:spPr>
          <a:xfrm>
            <a:off x="0" y="0"/>
            <a:ext cx="8032894" cy="39776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Slide">
  <p:cSld name="CUSTOM_1_2_1_1">
    <p:bg>
      <p:bgPr>
        <a:solidFill>
          <a:schemeClr val="dk2"/>
        </a:solidFill>
      </p:bgPr>
    </p:bg>
    <p:spTree>
      <p:nvGrpSpPr>
        <p:cNvPr id="53" name="Shape 53"/>
        <p:cNvGrpSpPr/>
        <p:nvPr/>
      </p:nvGrpSpPr>
      <p:grpSpPr>
        <a:xfrm>
          <a:off x="0" y="0"/>
          <a:ext cx="0" cy="0"/>
          <a:chOff x="0" y="0"/>
          <a:chExt cx="0" cy="0"/>
        </a:xfrm>
      </p:grpSpPr>
      <p:sp>
        <p:nvSpPr>
          <p:cNvPr id="54" name="Google Shape;54;p8"/>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descr="decorative background element" id="55" name="Google Shape;55;p8"/>
          <p:cNvPicPr preferRelativeResize="0"/>
          <p:nvPr/>
        </p:nvPicPr>
        <p:blipFill rotWithShape="1">
          <a:blip r:embed="rId2">
            <a:alphaModFix/>
          </a:blip>
          <a:srcRect b="0" l="21383" r="0" t="0"/>
          <a:stretch/>
        </p:blipFill>
        <p:spPr>
          <a:xfrm>
            <a:off x="1276350" y="404813"/>
            <a:ext cx="6934201" cy="4333874"/>
          </a:xfrm>
          <a:prstGeom prst="rect">
            <a:avLst/>
          </a:prstGeom>
          <a:noFill/>
          <a:ln>
            <a:noFill/>
          </a:ln>
          <a:effectLst>
            <a:outerShdw blurRad="50800" rotWithShape="0" algn="tl" dir="2700000" dist="38100">
              <a:srgbClr val="000000">
                <a:alpha val="40000"/>
              </a:srgbClr>
            </a:outerShdw>
          </a:effectLst>
        </p:spPr>
      </p:pic>
      <p:pic>
        <p:nvPicPr>
          <p:cNvPr descr="eTeachNY logo" id="56" name="Google Shape;56;p8"/>
          <p:cNvPicPr preferRelativeResize="0"/>
          <p:nvPr/>
        </p:nvPicPr>
        <p:blipFill rotWithShape="1">
          <a:blip r:embed="rId3">
            <a:alphaModFix/>
          </a:blip>
          <a:srcRect b="0" l="0" r="0" t="0"/>
          <a:stretch/>
        </p:blipFill>
        <p:spPr>
          <a:xfrm>
            <a:off x="1633818" y="914400"/>
            <a:ext cx="4104087" cy="1371600"/>
          </a:xfrm>
          <a:prstGeom prst="rect">
            <a:avLst/>
          </a:prstGeom>
          <a:noFill/>
          <a:ln>
            <a:noFill/>
          </a:ln>
        </p:spPr>
      </p:pic>
      <p:sp>
        <p:nvSpPr>
          <p:cNvPr id="57" name="Google Shape;57;p8"/>
          <p:cNvSpPr txBox="1"/>
          <p:nvPr>
            <p:ph type="title"/>
          </p:nvPr>
        </p:nvSpPr>
        <p:spPr>
          <a:xfrm>
            <a:off x="1655075" y="2587750"/>
            <a:ext cx="5257800" cy="617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0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8"/>
          <p:cNvSpPr txBox="1"/>
          <p:nvPr>
            <p:ph idx="1" type="body"/>
          </p:nvPr>
        </p:nvSpPr>
        <p:spPr>
          <a:xfrm>
            <a:off x="1655064" y="3204750"/>
            <a:ext cx="4800600" cy="1048800"/>
          </a:xfrm>
          <a:prstGeom prst="rect">
            <a:avLst/>
          </a:prstGeom>
          <a:noFill/>
          <a:ln>
            <a:noFill/>
          </a:ln>
        </p:spPr>
        <p:txBody>
          <a:bodyPr anchorCtr="0" anchor="t" bIns="0" lIns="0" spcFirstLastPara="1" rIns="0" wrap="square" tIns="0">
            <a:normAutofit/>
          </a:bodyPr>
          <a:lstStyle>
            <a:lvl1pPr indent="-361950" lvl="0" marL="457200" algn="l">
              <a:lnSpc>
                <a:spcPct val="100000"/>
              </a:lnSpc>
              <a:spcBef>
                <a:spcPts val="600"/>
              </a:spcBef>
              <a:spcAft>
                <a:spcPts val="0"/>
              </a:spcAft>
              <a:buClr>
                <a:schemeClr val="dk1"/>
              </a:buClr>
              <a:buSzPts val="2100"/>
              <a:buChar char="▪"/>
              <a:defRPr/>
            </a:lvl1pPr>
            <a:lvl2pPr indent="-342900" lvl="1" marL="914400" algn="l">
              <a:lnSpc>
                <a:spcPct val="100000"/>
              </a:lnSpc>
              <a:spcBef>
                <a:spcPts val="1000"/>
              </a:spcBef>
              <a:spcAft>
                <a:spcPts val="0"/>
              </a:spcAft>
              <a:buClr>
                <a:schemeClr val="dk1"/>
              </a:buClr>
              <a:buSzPts val="1800"/>
              <a:buChar char="▪"/>
              <a:defRPr/>
            </a:lvl2pPr>
            <a:lvl3pPr indent="-323850" lvl="2" marL="1371600" algn="l">
              <a:lnSpc>
                <a:spcPct val="100000"/>
              </a:lnSpc>
              <a:spcBef>
                <a:spcPts val="1000"/>
              </a:spcBef>
              <a:spcAft>
                <a:spcPts val="0"/>
              </a:spcAft>
              <a:buClr>
                <a:schemeClr val="dk1"/>
              </a:buClr>
              <a:buSzPts val="1500"/>
              <a:buChar char="▪"/>
              <a:defRPr/>
            </a:lvl3pPr>
            <a:lvl4pPr indent="-304800" lvl="3" marL="1828800" algn="l">
              <a:lnSpc>
                <a:spcPct val="100000"/>
              </a:lnSpc>
              <a:spcBef>
                <a:spcPts val="1000"/>
              </a:spcBef>
              <a:spcAft>
                <a:spcPts val="0"/>
              </a:spcAft>
              <a:buClr>
                <a:schemeClr val="dk1"/>
              </a:buClr>
              <a:buSzPts val="1200"/>
              <a:buChar char="▪"/>
              <a:defRPr/>
            </a:lvl4pPr>
            <a:lvl5pPr indent="-298450" lvl="4" marL="2286000" algn="l">
              <a:lnSpc>
                <a:spcPct val="100000"/>
              </a:lnSpc>
              <a:spcBef>
                <a:spcPts val="1000"/>
              </a:spcBef>
              <a:spcAft>
                <a:spcPts val="0"/>
              </a:spcAft>
              <a:buClr>
                <a:schemeClr val="dk1"/>
              </a:buClr>
              <a:buSzPts val="1100"/>
              <a:buChar char="▪"/>
              <a:defRPr/>
            </a:lvl5pPr>
            <a:lvl6pPr indent="-292100" lvl="5" marL="2743200" algn="l">
              <a:lnSpc>
                <a:spcPct val="100000"/>
              </a:lnSpc>
              <a:spcBef>
                <a:spcPts val="1000"/>
              </a:spcBef>
              <a:spcAft>
                <a:spcPts val="0"/>
              </a:spcAft>
              <a:buClr>
                <a:schemeClr val="dk1"/>
              </a:buClr>
              <a:buSzPts val="1000"/>
              <a:buChar char="▪"/>
              <a:defRPr/>
            </a:lvl6pPr>
            <a:lvl7pPr indent="-285750" lvl="6" marL="3200400" algn="l">
              <a:lnSpc>
                <a:spcPct val="100000"/>
              </a:lnSpc>
              <a:spcBef>
                <a:spcPts val="1000"/>
              </a:spcBef>
              <a:spcAft>
                <a:spcPts val="0"/>
              </a:spcAft>
              <a:buClr>
                <a:schemeClr val="dk1"/>
              </a:buClr>
              <a:buSzPts val="900"/>
              <a:buChar char="▪"/>
              <a:defRPr/>
            </a:lvl7pPr>
            <a:lvl8pPr indent="-279400" lvl="7" marL="3657600" algn="l">
              <a:lnSpc>
                <a:spcPct val="100000"/>
              </a:lnSpc>
              <a:spcBef>
                <a:spcPts val="1000"/>
              </a:spcBef>
              <a:spcAft>
                <a:spcPts val="0"/>
              </a:spcAft>
              <a:buClr>
                <a:schemeClr val="dk1"/>
              </a:buClr>
              <a:buSzPts val="800"/>
              <a:buChar char="▪"/>
              <a:defRPr/>
            </a:lvl8pPr>
            <a:lvl9pPr indent="-273050" lvl="8" marL="4114800" algn="l">
              <a:lnSpc>
                <a:spcPct val="100000"/>
              </a:lnSpc>
              <a:spcBef>
                <a:spcPts val="1000"/>
              </a:spcBef>
              <a:spcAft>
                <a:spcPts val="1000"/>
              </a:spcAft>
              <a:buClr>
                <a:schemeClr val="dk1"/>
              </a:buClr>
              <a:buSzPts val="7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green">
  <p:cSld name="TITLE_1">
    <p:bg>
      <p:bgPr>
        <a:solidFill>
          <a:schemeClr val="lt2"/>
        </a:solidFill>
      </p:bgPr>
    </p:bg>
    <p:spTree>
      <p:nvGrpSpPr>
        <p:cNvPr id="59" name="Shape 59"/>
        <p:cNvGrpSpPr/>
        <p:nvPr/>
      </p:nvGrpSpPr>
      <p:grpSpPr>
        <a:xfrm>
          <a:off x="0" y="0"/>
          <a:ext cx="0" cy="0"/>
          <a:chOff x="0" y="0"/>
          <a:chExt cx="0" cy="0"/>
        </a:xfrm>
      </p:grpSpPr>
      <p:sp>
        <p:nvSpPr>
          <p:cNvPr id="60" name="Google Shape;60;p9"/>
          <p:cNvSpPr txBox="1"/>
          <p:nvPr>
            <p:ph type="ctrTitle"/>
          </p:nvPr>
        </p:nvSpPr>
        <p:spPr>
          <a:xfrm>
            <a:off x="1874525" y="2287775"/>
            <a:ext cx="5437800" cy="1659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100"/>
              <a:buNone/>
              <a:defRPr b="1" sz="4100">
                <a:solidFill>
                  <a:schemeClr val="dk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1" name="Google Shape;61;p9"/>
          <p:cNvSpPr txBox="1"/>
          <p:nvPr>
            <p:ph idx="1" type="subTitle"/>
          </p:nvPr>
        </p:nvSpPr>
        <p:spPr>
          <a:xfrm>
            <a:off x="1874520" y="4346100"/>
            <a:ext cx="5483400" cy="393600"/>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Clr>
                <a:srgbClr val="000000"/>
              </a:buClr>
              <a:buSzPts val="1800"/>
              <a:buNone/>
              <a:defRPr sz="1800">
                <a:solidFill>
                  <a:srgbClr val="000000"/>
                </a:solidFill>
              </a:defRPr>
            </a:lvl1pPr>
            <a:lvl2pPr lvl="1" algn="ctr">
              <a:lnSpc>
                <a:spcPct val="100000"/>
              </a:lnSpc>
              <a:spcBef>
                <a:spcPts val="600"/>
              </a:spcBef>
              <a:spcAft>
                <a:spcPts val="0"/>
              </a:spcAft>
              <a:buSzPts val="2800"/>
              <a:buNone/>
              <a:defRPr sz="2800"/>
            </a:lvl2pPr>
            <a:lvl3pPr lvl="2" algn="ctr">
              <a:lnSpc>
                <a:spcPct val="100000"/>
              </a:lnSpc>
              <a:spcBef>
                <a:spcPts val="600"/>
              </a:spcBef>
              <a:spcAft>
                <a:spcPts val="0"/>
              </a:spcAft>
              <a:buSzPts val="2800"/>
              <a:buNone/>
              <a:defRPr sz="2800"/>
            </a:lvl3pPr>
            <a:lvl4pPr lvl="3" algn="ctr">
              <a:lnSpc>
                <a:spcPct val="100000"/>
              </a:lnSpc>
              <a:spcBef>
                <a:spcPts val="600"/>
              </a:spcBef>
              <a:spcAft>
                <a:spcPts val="0"/>
              </a:spcAft>
              <a:buSzPts val="2800"/>
              <a:buNone/>
              <a:defRPr sz="2800"/>
            </a:lvl4pPr>
            <a:lvl5pPr lvl="4" algn="ctr">
              <a:lnSpc>
                <a:spcPct val="100000"/>
              </a:lnSpc>
              <a:spcBef>
                <a:spcPts val="600"/>
              </a:spcBef>
              <a:spcAft>
                <a:spcPts val="0"/>
              </a:spcAft>
              <a:buSzPts val="2800"/>
              <a:buNone/>
              <a:defRPr sz="2800"/>
            </a:lvl5pPr>
            <a:lvl6pPr lvl="5" algn="ctr">
              <a:lnSpc>
                <a:spcPct val="100000"/>
              </a:lnSpc>
              <a:spcBef>
                <a:spcPts val="600"/>
              </a:spcBef>
              <a:spcAft>
                <a:spcPts val="0"/>
              </a:spcAft>
              <a:buSzPts val="2800"/>
              <a:buNone/>
              <a:defRPr sz="2800"/>
            </a:lvl6pPr>
            <a:lvl7pPr lvl="6" algn="ctr">
              <a:lnSpc>
                <a:spcPct val="100000"/>
              </a:lnSpc>
              <a:spcBef>
                <a:spcPts val="600"/>
              </a:spcBef>
              <a:spcAft>
                <a:spcPts val="0"/>
              </a:spcAft>
              <a:buSzPts val="2800"/>
              <a:buNone/>
              <a:defRPr sz="2800"/>
            </a:lvl7pPr>
            <a:lvl8pPr lvl="7" algn="ctr">
              <a:lnSpc>
                <a:spcPct val="100000"/>
              </a:lnSpc>
              <a:spcBef>
                <a:spcPts val="600"/>
              </a:spcBef>
              <a:spcAft>
                <a:spcPts val="0"/>
              </a:spcAft>
              <a:buSzPts val="2800"/>
              <a:buNone/>
              <a:defRPr sz="2800"/>
            </a:lvl8pPr>
            <a:lvl9pPr lvl="8" algn="ctr">
              <a:lnSpc>
                <a:spcPct val="100000"/>
              </a:lnSpc>
              <a:spcBef>
                <a:spcPts val="600"/>
              </a:spcBef>
              <a:spcAft>
                <a:spcPts val="0"/>
              </a:spcAft>
              <a:buSzPts val="2800"/>
              <a:buNone/>
              <a:defRPr sz="2800"/>
            </a:lvl9pPr>
          </a:lstStyle>
          <a:p/>
        </p:txBody>
      </p:sp>
      <p:pic>
        <p:nvPicPr>
          <p:cNvPr descr="decorative background bar" id="62" name="Google Shape;62;p9"/>
          <p:cNvPicPr preferRelativeResize="0"/>
          <p:nvPr/>
        </p:nvPicPr>
        <p:blipFill rotWithShape="1">
          <a:blip r:embed="rId2">
            <a:alphaModFix/>
          </a:blip>
          <a:srcRect b="0" l="0" r="0" t="0"/>
          <a:stretch/>
        </p:blipFill>
        <p:spPr>
          <a:xfrm>
            <a:off x="0" y="404813"/>
            <a:ext cx="9144000" cy="1704975"/>
          </a:xfrm>
          <a:prstGeom prst="rect">
            <a:avLst/>
          </a:prstGeom>
          <a:noFill/>
          <a:ln>
            <a:noFill/>
          </a:ln>
          <a:effectLst>
            <a:outerShdw blurRad="50800" rotWithShape="0" algn="tl" dir="2700000" dist="38100">
              <a:srgbClr val="000000">
                <a:alpha val="40000"/>
              </a:srgbClr>
            </a:outerShdw>
          </a:effectLst>
        </p:spPr>
      </p:pic>
      <p:pic>
        <p:nvPicPr>
          <p:cNvPr descr="eTeachNY logo" id="63" name="Google Shape;63;p9"/>
          <p:cNvPicPr preferRelativeResize="0"/>
          <p:nvPr/>
        </p:nvPicPr>
        <p:blipFill rotWithShape="1">
          <a:blip r:embed="rId3">
            <a:alphaModFix/>
          </a:blip>
          <a:srcRect b="0" l="0" r="0" t="0"/>
          <a:stretch/>
        </p:blipFill>
        <p:spPr>
          <a:xfrm>
            <a:off x="1870035" y="580264"/>
            <a:ext cx="3893177" cy="1301114"/>
          </a:xfrm>
          <a:prstGeom prst="rect">
            <a:avLst/>
          </a:prstGeom>
          <a:noFill/>
          <a:ln>
            <a:noFill/>
          </a:ln>
        </p:spPr>
      </p:pic>
    </p:spTree>
  </p:cSld>
  <p:clrMapOvr>
    <a:masterClrMapping/>
  </p:clrMapOvr>
  <p:extLst>
    <p:ext uri="{DCECCB84-F9BA-43D5-87BE-67443E8EF086}">
      <p15:sldGuideLst>
        <p15:guide id="1" pos="1181">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400051"/>
            <a:ext cx="9144000" cy="685800"/>
          </a:xfrm>
          <a:prstGeom prst="rect">
            <a:avLst/>
          </a:prstGeom>
          <a:noFill/>
          <a:ln>
            <a:noFill/>
          </a:ln>
        </p:spPr>
        <p:txBody>
          <a:bodyPr anchorCtr="0" anchor="ctr" bIns="0" lIns="411475" spcFirstLastPara="1" rIns="411475" wrap="square" tIns="0">
            <a:noAutofit/>
          </a:bodyPr>
          <a:lstStyle>
            <a:lvl1pPr lvl="0" marR="0" rtl="0" algn="l">
              <a:lnSpc>
                <a:spcPct val="9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00050" y="1257300"/>
            <a:ext cx="8343900" cy="3486000"/>
          </a:xfrm>
          <a:prstGeom prst="rect">
            <a:avLst/>
          </a:prstGeom>
          <a:noFill/>
          <a:ln>
            <a:noFill/>
          </a:ln>
        </p:spPr>
        <p:txBody>
          <a:bodyPr anchorCtr="0" anchor="t" bIns="34275" lIns="34275" spcFirstLastPara="1" rIns="34275" wrap="square" tIns="34275">
            <a:noAutofit/>
          </a:bodyPr>
          <a:lstStyle>
            <a:lvl1pPr indent="-361950" lvl="0" marL="457200" marR="0" rtl="0" algn="l">
              <a:lnSpc>
                <a:spcPct val="100000"/>
              </a:lnSpc>
              <a:spcBef>
                <a:spcPts val="600"/>
              </a:spcBef>
              <a:spcAft>
                <a:spcPts val="0"/>
              </a:spcAft>
              <a:buClr>
                <a:srgbClr val="3A7E36"/>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100000"/>
              </a:lnSpc>
              <a:spcBef>
                <a:spcPts val="1000"/>
              </a:spcBef>
              <a:spcAft>
                <a:spcPts val="0"/>
              </a:spcAft>
              <a:buClr>
                <a:schemeClr val="dk2"/>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100000"/>
              </a:lnSpc>
              <a:spcBef>
                <a:spcPts val="1000"/>
              </a:spcBef>
              <a:spcAft>
                <a:spcPts val="0"/>
              </a:spcAft>
              <a:buClr>
                <a:srgbClr val="3A7E36"/>
              </a:buClr>
              <a:buSzPts val="1500"/>
              <a:buFont typeface="Noto Sans Symbols"/>
              <a:buChar char="▪"/>
              <a:defRPr b="0" i="0" sz="1500" u="none" cap="none" strike="noStrike">
                <a:solidFill>
                  <a:schemeClr val="dk1"/>
                </a:solidFill>
                <a:latin typeface="Arial"/>
                <a:ea typeface="Arial"/>
                <a:cs typeface="Arial"/>
                <a:sym typeface="Arial"/>
              </a:defRPr>
            </a:lvl3pPr>
            <a:lvl4pPr indent="-304800" lvl="3" marL="1828800" marR="0" rtl="0" algn="l">
              <a:lnSpc>
                <a:spcPct val="100000"/>
              </a:lnSpc>
              <a:spcBef>
                <a:spcPts val="10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4pPr>
            <a:lvl5pPr indent="-298450" lvl="4" marL="2286000" marR="0" rtl="0" algn="l">
              <a:lnSpc>
                <a:spcPct val="100000"/>
              </a:lnSpc>
              <a:spcBef>
                <a:spcPts val="1000"/>
              </a:spcBef>
              <a:spcAft>
                <a:spcPts val="0"/>
              </a:spcAft>
              <a:buClr>
                <a:srgbClr val="3A7E36"/>
              </a:buClr>
              <a:buSzPts val="1100"/>
              <a:buFont typeface="Noto Sans Symbols"/>
              <a:buChar char="▪"/>
              <a:defRPr b="0" i="0" sz="1100" u="none" cap="none" strike="noStrike">
                <a:solidFill>
                  <a:schemeClr val="dk1"/>
                </a:solidFill>
                <a:latin typeface="Arial"/>
                <a:ea typeface="Arial"/>
                <a:cs typeface="Arial"/>
                <a:sym typeface="Arial"/>
              </a:defRPr>
            </a:lvl5pPr>
            <a:lvl6pPr indent="-292100" lvl="5" marL="2743200" marR="0" rtl="0" algn="l">
              <a:lnSpc>
                <a:spcPct val="100000"/>
              </a:lnSpc>
              <a:spcBef>
                <a:spcPts val="10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6pPr>
            <a:lvl7pPr indent="-285750" lvl="6" marL="3200400" marR="0" rtl="0" algn="l">
              <a:lnSpc>
                <a:spcPct val="100000"/>
              </a:lnSpc>
              <a:spcBef>
                <a:spcPts val="1000"/>
              </a:spcBef>
              <a:spcAft>
                <a:spcPts val="0"/>
              </a:spcAft>
              <a:buClr>
                <a:schemeClr val="accent1"/>
              </a:buClr>
              <a:buSzPts val="900"/>
              <a:buFont typeface="Noto Sans Symbols"/>
              <a:buChar char="▪"/>
              <a:defRPr b="0" i="0" sz="900" u="none" cap="none" strike="noStrike">
                <a:solidFill>
                  <a:schemeClr val="dk1"/>
                </a:solidFill>
                <a:latin typeface="Arial"/>
                <a:ea typeface="Arial"/>
                <a:cs typeface="Arial"/>
                <a:sym typeface="Arial"/>
              </a:defRPr>
            </a:lvl7pPr>
            <a:lvl8pPr indent="-279400" lvl="7" marL="3657600" marR="0" rtl="0" algn="l">
              <a:lnSpc>
                <a:spcPct val="100000"/>
              </a:lnSpc>
              <a:spcBef>
                <a:spcPts val="1000"/>
              </a:spcBef>
              <a:spcAft>
                <a:spcPts val="0"/>
              </a:spcAft>
              <a:buClr>
                <a:schemeClr val="lt2"/>
              </a:buClr>
              <a:buSzPts val="800"/>
              <a:buFont typeface="Noto Sans Symbols"/>
              <a:buChar char="▪"/>
              <a:defRPr b="0" i="0" sz="800" u="none" cap="none" strike="noStrike">
                <a:solidFill>
                  <a:schemeClr val="dk1"/>
                </a:solidFill>
                <a:latin typeface="Arial"/>
                <a:ea typeface="Arial"/>
                <a:cs typeface="Arial"/>
                <a:sym typeface="Arial"/>
              </a:defRPr>
            </a:lvl8pPr>
            <a:lvl9pPr indent="-273050" lvl="8" marL="4114800" marR="0" rtl="0" algn="l">
              <a:lnSpc>
                <a:spcPct val="100000"/>
              </a:lnSpc>
              <a:spcBef>
                <a:spcPts val="1000"/>
              </a:spcBef>
              <a:spcAft>
                <a:spcPts val="1000"/>
              </a:spcAft>
              <a:buClr>
                <a:schemeClr val="accent1"/>
              </a:buClr>
              <a:buSzPts val="700"/>
              <a:buFont typeface="Noto Sans Symbols"/>
              <a:buChar char="▪"/>
              <a:defRPr b="0" i="0" sz="700" u="none" cap="none" strike="noStrike">
                <a:solidFill>
                  <a:schemeClr val="dk1"/>
                </a:solidFill>
                <a:latin typeface="Arial"/>
                <a:ea typeface="Arial"/>
                <a:cs typeface="Arial"/>
                <a:sym typeface="Arial"/>
              </a:defRPr>
            </a:lvl9pPr>
          </a:lstStyle>
          <a:p/>
        </p:txBody>
      </p:sp>
      <p:sp>
        <p:nvSpPr>
          <p:cNvPr id="8" name="Google Shape;8;p1"/>
          <p:cNvSpPr txBox="1"/>
          <p:nvPr>
            <p:ph idx="12" type="sldNum"/>
          </p:nvPr>
        </p:nvSpPr>
        <p:spPr>
          <a:xfrm>
            <a:off x="400050" y="4857751"/>
            <a:ext cx="285900" cy="1716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252">
          <p15:clr>
            <a:srgbClr val="F26B43"/>
          </p15:clr>
        </p15:guide>
        <p15:guide id="4" orient="horz" pos="252">
          <p15:clr>
            <a:srgbClr val="F26B43"/>
          </p15:clr>
        </p15:guide>
        <p15:guide id="5" pos="5508">
          <p15:clr>
            <a:srgbClr val="F26B43"/>
          </p15:clr>
        </p15:guide>
        <p15:guide id="6" orient="horz" pos="2988">
          <p15:clr>
            <a:srgbClr val="F26B43"/>
          </p15:clr>
        </p15:guide>
        <p15:guide id="7" orient="horz" pos="792">
          <p15:clr>
            <a:srgbClr val="F26B43"/>
          </p15:clr>
        </p15:guide>
        <p15:guide id="8" orient="horz" pos="1188">
          <p15:clr>
            <a:srgbClr val="F26B43"/>
          </p15:clr>
        </p15:guide>
        <p15:guide id="9" orient="horz" pos="2700">
          <p15:clr>
            <a:srgbClr val="F26B43"/>
          </p15:clr>
        </p15:guide>
        <p15:guide id="10" pos="2988">
          <p15:clr>
            <a:srgbClr val="F26B43"/>
          </p15:clr>
        </p15:guide>
        <p15:guide id="11" pos="2772">
          <p15:clr>
            <a:srgbClr val="F26B43"/>
          </p15:clr>
        </p15:guide>
        <p15:guide id="12" pos="1512">
          <p15:clr>
            <a:srgbClr val="F26B43"/>
          </p15:clr>
        </p15:guide>
        <p15:guide id="13" pos="4248">
          <p15:clr>
            <a:srgbClr val="F26B43"/>
          </p15:clr>
        </p15:guide>
        <p15:guide id="14" orient="horz" pos="2736">
          <p15:clr>
            <a:srgbClr val="F26B43"/>
          </p15:clr>
        </p15:guide>
        <p15:guide id="15" pos="4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9.jp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live.staticflickr.com/8231/29428436431_c12484fd8c_b.jpg" TargetMode="Externa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hippasus.com/rrpweblog/archives/2014/12/11/SAMRandTPCK_HandsOnApproachClassroomPractice.pdf"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upload.wikimedia.org/wikipedia/commons/5/53/SAMR-Bloom-Schrock.jpg" TargetMode="Externa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thinglink.com/scene/489428938834051074?buttonSource=viewLimits" TargetMode="External"/><Relationship Id="rId4" Type="http://schemas.openxmlformats.org/officeDocument/2006/relationships/hyperlink" Target="https://youtu.be/OBce25r8vt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1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youtube.com/watch?v=e1zLBRy_n4o" TargetMode="Externa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hyperlink" Target="https://digital.library.unt.edu/ark:/67531/metadc1505198/#who" TargetMode="External"/><Relationship Id="rId6" Type="http://schemas.openxmlformats.org/officeDocument/2006/relationships/hyperlink" Target="https://digital.library.unt.edu/ark:/67531/metadc150519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tripleeframework.com/triple-e-evaluation-rubric-for-lesson-design.html" TargetMode="External"/><Relationship Id="rId4" Type="http://schemas.openxmlformats.org/officeDocument/2006/relationships/hyperlink" Target="https://www.tripleeframework.com/triple-e-blo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padlet.com/lguyon1/techframewor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mailto:lguyon@wswheboce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padlet.com/lguyon1/techinschool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assets.weforum.org/editor/DD1EoddeXjmlfZv9QU_JzgtINJETFDm68Ia5r2Qojb4.png"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weforum.org/agenda/2020/10/dont-fear-ai-it-will-lead-to-long-term-job-growth/"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advocacy.code.org/" TargetMode="External"/><Relationship Id="rId4" Type="http://schemas.openxmlformats.org/officeDocument/2006/relationships/image" Target="../media/image7.png"/><Relationship Id="rId5" Type="http://schemas.openxmlformats.org/officeDocument/2006/relationships/hyperlink" Target="https://www.google.com/url?sa=i&amp;url=https%3A%2F%2Fwww.siliconrepublic.com%2Fcareers%2Fskills-for-2021-hard-soft-zety&amp;psig=AOvVaw0MP4evm8sbu0vgmctIavXB&amp;ust=1621602426261000&amp;source=images&amp;cd=vfe&amp;ved=0CAIQjRxqFwoTCMCBm_ep2PACFQAAAAAdAAAAABAD" TargetMode="External"/><Relationship Id="rId6" Type="http://schemas.openxmlformats.org/officeDocument/2006/relationships/image" Target="../media/image9.jpg"/><Relationship Id="rId7" Type="http://schemas.openxmlformats.org/officeDocument/2006/relationships/hyperlink" Target="https://www.siliconrepublic.com/careers/skills-for-2021-hard-soft-zety" TargetMode="External"/><Relationship Id="rId8"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nysed.gov/curriculum-instruction/computer-science-and-digital-fluency-learning-standards"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padlet.com/lguyon1/techinschool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0"/>
          <p:cNvSpPr txBox="1"/>
          <p:nvPr>
            <p:ph type="ctrTitle"/>
          </p:nvPr>
        </p:nvSpPr>
        <p:spPr>
          <a:xfrm>
            <a:off x="1920120" y="2743072"/>
            <a:ext cx="5437800" cy="1659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4100"/>
              <a:buNone/>
            </a:pPr>
            <a:r>
              <a:rPr lang="en"/>
              <a:t>Technology Frameworks</a:t>
            </a:r>
            <a:endParaRPr/>
          </a:p>
        </p:txBody>
      </p:sp>
      <p:sp>
        <p:nvSpPr>
          <p:cNvPr id="69" name="Google Shape;69;p10"/>
          <p:cNvSpPr txBox="1"/>
          <p:nvPr>
            <p:ph idx="1" type="subTitle"/>
          </p:nvPr>
        </p:nvSpPr>
        <p:spPr>
          <a:xfrm>
            <a:off x="1897320" y="3952921"/>
            <a:ext cx="5483400" cy="39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 sz="2000"/>
              <a:t>The When and Why of Using Tech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42" name="Google Shape;142;p19"/>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b="1" i="1" lang="en"/>
              <a:t>When</a:t>
            </a:r>
            <a:r>
              <a:rPr lang="en"/>
              <a:t> to use technology…</a:t>
            </a:r>
            <a:endParaRPr/>
          </a:p>
        </p:txBody>
      </p:sp>
      <p:sp>
        <p:nvSpPr>
          <p:cNvPr id="143" name="Google Shape;143;p19"/>
          <p:cNvSpPr txBox="1"/>
          <p:nvPr>
            <p:ph idx="2" type="body"/>
          </p:nvPr>
        </p:nvSpPr>
        <p:spPr>
          <a:xfrm>
            <a:off x="405125" y="1197875"/>
            <a:ext cx="8331600" cy="3545573"/>
          </a:xfrm>
          <a:prstGeom prst="rect">
            <a:avLst/>
          </a:prstGeom>
          <a:noFill/>
          <a:ln>
            <a:noFill/>
          </a:ln>
        </p:spPr>
        <p:txBody>
          <a:bodyPr anchorCtr="0" anchor="t" bIns="0" lIns="0" spcFirstLastPara="1" rIns="0" wrap="square" tIns="0">
            <a:normAutofit lnSpcReduction="10000"/>
          </a:bodyPr>
          <a:lstStyle/>
          <a:p>
            <a:pPr indent="-342900" lvl="0" marL="482600" rtl="0" algn="l">
              <a:lnSpc>
                <a:spcPct val="100000"/>
              </a:lnSpc>
              <a:spcBef>
                <a:spcPts val="0"/>
              </a:spcBef>
              <a:spcAft>
                <a:spcPts val="0"/>
              </a:spcAft>
              <a:buClr>
                <a:schemeClr val="lt2"/>
              </a:buClr>
              <a:buSzPts val="1785"/>
              <a:buFont typeface="Noto Sans Symbols"/>
              <a:buChar char="▪"/>
            </a:pPr>
            <a:r>
              <a:rPr lang="en"/>
              <a:t>It enhances the learning experience</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engages the learning process</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allows for things that would otherwise not be possible</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gives students responsibility for their learning</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allows for student agency</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allows for feedback </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allows for interaction</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allows for creativity</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connects students to the world around them</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offers positive effects to student achievement</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offers access</a:t>
            </a:r>
            <a:endParaRPr/>
          </a:p>
          <a:p>
            <a:pPr indent="-342900" lvl="0" marL="482600" rtl="0" algn="l">
              <a:lnSpc>
                <a:spcPct val="100000"/>
              </a:lnSpc>
              <a:spcBef>
                <a:spcPts val="0"/>
              </a:spcBef>
              <a:spcAft>
                <a:spcPts val="0"/>
              </a:spcAft>
              <a:buClr>
                <a:schemeClr val="lt2"/>
              </a:buClr>
              <a:buSzPts val="1785"/>
              <a:buFont typeface="Noto Sans Symbols"/>
              <a:buChar char="▪"/>
            </a:pPr>
            <a:r>
              <a:rPr lang="en"/>
              <a:t>It helps with problem solving and critical thinking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49" name="Google Shape;149;p20"/>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Frameworks to assess the use of technology</a:t>
            </a:r>
            <a:endParaRPr/>
          </a:p>
        </p:txBody>
      </p:sp>
      <p:pic>
        <p:nvPicPr>
          <p:cNvPr descr="Top Pink circle:Technological Knowledge (TK)&#10;Bottom-Right Aqua Circle: Content Knowledge (CK)&#10;Purple Overlap: Technological Content Knowledge (TCK)&#10;Bottom-left Yellow Circle:Pedagogical Knowledge (PK)&#10;Green Overlap: Pedagogical Content Knowledge (PCK)&#10;Fucia Overlap: Technological Pedagogical Knowledge (TPK)&#10;Center Overlap: Technological Pedagogical Content Knowledge (TPACK)" id="150" name="Google Shape;150;p20"/>
          <p:cNvPicPr preferRelativeResize="0"/>
          <p:nvPr/>
        </p:nvPicPr>
        <p:blipFill rotWithShape="1">
          <a:blip r:embed="rId3">
            <a:alphaModFix/>
          </a:blip>
          <a:srcRect b="0" l="0" r="0" t="0"/>
          <a:stretch/>
        </p:blipFill>
        <p:spPr>
          <a:xfrm>
            <a:off x="269632" y="1368570"/>
            <a:ext cx="3458726" cy="3458726"/>
          </a:xfrm>
          <a:prstGeom prst="ellipse">
            <a:avLst/>
          </a:prstGeom>
          <a:noFill/>
          <a:ln>
            <a:noFill/>
          </a:ln>
        </p:spPr>
      </p:pic>
      <p:pic>
        <p:nvPicPr>
          <p:cNvPr descr="The SAMR Model Chart&#10;Substitution: Technology acts as a direct substitute, with no functional change&#10;Augmentation: Technology acts as a direct substitute, with finctional improvment&#10;Modification: Technology allows for significant task redesign&#10;Redefinition: Technology allows for the creation of new tasks,previously inconceivable" id="151" name="Google Shape;151;p20"/>
          <p:cNvPicPr preferRelativeResize="0"/>
          <p:nvPr/>
        </p:nvPicPr>
        <p:blipFill rotWithShape="1">
          <a:blip r:embed="rId4">
            <a:alphaModFix/>
          </a:blip>
          <a:srcRect b="0" l="0" r="0" t="0"/>
          <a:stretch/>
        </p:blipFill>
        <p:spPr>
          <a:xfrm>
            <a:off x="3968088" y="1174430"/>
            <a:ext cx="4773588" cy="1966564"/>
          </a:xfrm>
          <a:prstGeom prst="rect">
            <a:avLst/>
          </a:prstGeom>
          <a:noFill/>
          <a:ln cap="flat" cmpd="sng" w="9525">
            <a:solidFill>
              <a:srgbClr val="666666"/>
            </a:solidFill>
            <a:prstDash val="solid"/>
            <a:round/>
            <a:headEnd len="sm" w="sm" type="none"/>
            <a:tailEnd len="sm" w="sm" type="none"/>
          </a:ln>
        </p:spPr>
      </p:pic>
      <p:pic>
        <p:nvPicPr>
          <p:cNvPr descr="Engage in Learning Goals, Enhance Learning Goals, Extend Learning Goals" id="152" name="Google Shape;152;p20"/>
          <p:cNvPicPr preferRelativeResize="0"/>
          <p:nvPr/>
        </p:nvPicPr>
        <p:blipFill rotWithShape="1">
          <a:blip r:embed="rId5">
            <a:alphaModFix/>
          </a:blip>
          <a:srcRect b="0" l="0" r="0" t="0"/>
          <a:stretch/>
        </p:blipFill>
        <p:spPr>
          <a:xfrm>
            <a:off x="3968087" y="3261208"/>
            <a:ext cx="4773587" cy="1594267"/>
          </a:xfrm>
          <a:prstGeom prst="rect">
            <a:avLst/>
          </a:prstGeom>
          <a:noFill/>
          <a:ln cap="flat" cmpd="sng" w="38100">
            <a:solidFill>
              <a:srgbClr val="F6B26B"/>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58" name="Google Shape;158;p21"/>
          <p:cNvSpPr txBox="1"/>
          <p:nvPr>
            <p:ph type="title"/>
          </p:nvPr>
        </p:nvSpPr>
        <p:spPr>
          <a:xfrm>
            <a:off x="0" y="400051"/>
            <a:ext cx="9144000" cy="572964"/>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SzPts val="3000"/>
              <a:buNone/>
            </a:pPr>
            <a:r>
              <a:rPr lang="en"/>
              <a:t>Bloom’s Taxonomy Reminder</a:t>
            </a:r>
            <a:endParaRPr/>
          </a:p>
        </p:txBody>
      </p:sp>
      <p:pic>
        <p:nvPicPr>
          <p:cNvPr descr="Bloom's Taxonomy Pyramid graphic.&#10;Top-Red: Create-Produce new or original work&#10;Next-Yellow: Evaluate-Justify a stand or decision&#10;Next-light green: Analyze-Draw connection among ideas&#10;Next-green:Apply-Use information in new situations&#10;Next-Light Blue:Understand- Explain ideas or concepts&#10;Next-Indigo: Remember-Recall facts and basic concepts" id="159" name="Google Shape;159;p21">
            <a:hlinkClick r:id="rId3"/>
          </p:cNvPr>
          <p:cNvPicPr preferRelativeResize="0"/>
          <p:nvPr/>
        </p:nvPicPr>
        <p:blipFill rotWithShape="1">
          <a:blip r:embed="rId4">
            <a:alphaModFix/>
          </a:blip>
          <a:srcRect b="5694" l="0" r="0" t="0"/>
          <a:stretch/>
        </p:blipFill>
        <p:spPr>
          <a:xfrm>
            <a:off x="1259914" y="1015513"/>
            <a:ext cx="6149071" cy="3261899"/>
          </a:xfrm>
          <a:prstGeom prst="rect">
            <a:avLst/>
          </a:prstGeom>
          <a:noFill/>
          <a:ln>
            <a:noFill/>
          </a:ln>
        </p:spPr>
      </p:pic>
      <p:sp>
        <p:nvSpPr>
          <p:cNvPr id="160" name="Google Shape;160;p21"/>
          <p:cNvSpPr txBox="1"/>
          <p:nvPr>
            <p:ph idx="4" type="body"/>
          </p:nvPr>
        </p:nvSpPr>
        <p:spPr>
          <a:xfrm>
            <a:off x="405124" y="4347750"/>
            <a:ext cx="6804567" cy="48218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600"/>
              </a:spcBef>
              <a:spcAft>
                <a:spcPts val="1000"/>
              </a:spcAft>
              <a:buSzPts val="1800"/>
              <a:buNone/>
            </a:pPr>
            <a:r>
              <a:rPr b="1" i="1" lang="en"/>
              <a:t>Source: </a:t>
            </a:r>
            <a:r>
              <a:rPr i="1" lang="en"/>
              <a:t>Vanderbilt University Center for Teaching</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66" name="Google Shape;166;p22"/>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SAMR</a:t>
            </a:r>
            <a:endParaRPr/>
          </a:p>
        </p:txBody>
      </p:sp>
      <p:pic>
        <p:nvPicPr>
          <p:cNvPr descr="SAMR graphic&#10;" id="167" name="Google Shape;167;p22">
            <a:hlinkClick r:id="rId3"/>
          </p:cNvPr>
          <p:cNvPicPr preferRelativeResize="0"/>
          <p:nvPr/>
        </p:nvPicPr>
        <p:blipFill rotWithShape="1">
          <a:blip r:embed="rId4">
            <a:alphaModFix/>
          </a:blip>
          <a:srcRect b="0" l="0" r="0" t="6252"/>
          <a:stretch/>
        </p:blipFill>
        <p:spPr>
          <a:xfrm>
            <a:off x="742825" y="1172308"/>
            <a:ext cx="7655169" cy="38537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73" name="Google Shape;173;p23"/>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SAMR </a:t>
            </a:r>
            <a:r>
              <a:rPr i="1" lang="en" sz="1400"/>
              <a:t>continued…</a:t>
            </a:r>
            <a:r>
              <a:rPr lang="en" sz="1400"/>
              <a:t> </a:t>
            </a:r>
            <a:endParaRPr/>
          </a:p>
        </p:txBody>
      </p:sp>
      <p:pic>
        <p:nvPicPr>
          <p:cNvPr id="174" name="Google Shape;174;p23">
            <a:hlinkClick r:id="rId3"/>
          </p:cNvPr>
          <p:cNvPicPr preferRelativeResize="0"/>
          <p:nvPr/>
        </p:nvPicPr>
        <p:blipFill rotWithShape="1">
          <a:blip r:embed="rId4">
            <a:alphaModFix/>
          </a:blip>
          <a:srcRect b="0" l="0" r="0" t="0"/>
          <a:stretch/>
        </p:blipFill>
        <p:spPr>
          <a:xfrm>
            <a:off x="2010304" y="1192332"/>
            <a:ext cx="5123391" cy="38425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80" name="Google Shape;180;p24"/>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SAMR Levels</a:t>
            </a:r>
            <a:endParaRPr/>
          </a:p>
        </p:txBody>
      </p:sp>
      <p:graphicFrame>
        <p:nvGraphicFramePr>
          <p:cNvPr id="181" name="Google Shape;181;p24"/>
          <p:cNvGraphicFramePr/>
          <p:nvPr/>
        </p:nvGraphicFramePr>
        <p:xfrm>
          <a:off x="425400" y="1475213"/>
          <a:ext cx="3000000" cy="3000000"/>
        </p:xfrm>
        <a:graphic>
          <a:graphicData uri="http://schemas.openxmlformats.org/drawingml/2006/table">
            <a:tbl>
              <a:tblPr>
                <a:noFill/>
                <a:tableStyleId>{FEC08AA5-D1F2-4465-9715-E27AE786953F}</a:tableStyleId>
              </a:tblPr>
              <a:tblGrid>
                <a:gridCol w="2083900"/>
                <a:gridCol w="2083900"/>
                <a:gridCol w="2083900"/>
                <a:gridCol w="2083900"/>
              </a:tblGrid>
              <a:tr h="290625">
                <a:tc>
                  <a:txBody>
                    <a:bodyPr/>
                    <a:lstStyle/>
                    <a:p>
                      <a:pPr indent="0" lvl="0" marL="0" marR="0" rtl="0" algn="ctr">
                        <a:lnSpc>
                          <a:spcPct val="100000"/>
                        </a:lnSpc>
                        <a:spcBef>
                          <a:spcPts val="0"/>
                        </a:spcBef>
                        <a:spcAft>
                          <a:spcPts val="0"/>
                        </a:spcAft>
                        <a:buClr>
                          <a:srgbClr val="000000"/>
                        </a:buClr>
                        <a:buSzPts val="2100"/>
                        <a:buFont typeface="Arial"/>
                        <a:buNone/>
                      </a:pPr>
                      <a:r>
                        <a:rPr b="1" lang="en" sz="2100" u="none" cap="none" strike="noStrike">
                          <a:solidFill>
                            <a:schemeClr val="lt1"/>
                          </a:solidFill>
                          <a:latin typeface="Arial"/>
                          <a:ea typeface="Arial"/>
                          <a:cs typeface="Arial"/>
                          <a:sym typeface="Arial"/>
                        </a:rPr>
                        <a:t>Substitution</a:t>
                      </a:r>
                      <a:endParaRPr b="1" sz="2100" u="none" cap="none" strike="noStrike">
                        <a:solidFill>
                          <a:schemeClr val="lt1"/>
                        </a:solidFill>
                        <a:latin typeface="Arial"/>
                        <a:ea typeface="Arial"/>
                        <a:cs typeface="Arial"/>
                        <a:sym typeface="Arial"/>
                      </a:endParaRPr>
                    </a:p>
                  </a:txBody>
                  <a:tcPr marT="91425" marB="91425" marR="91425" marL="91425">
                    <a:solidFill>
                      <a:srgbClr val="6AA84F"/>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1" lang="en" sz="2100" u="none" cap="none" strike="noStrike">
                          <a:solidFill>
                            <a:schemeClr val="lt1"/>
                          </a:solidFill>
                          <a:latin typeface="Arial"/>
                          <a:ea typeface="Arial"/>
                          <a:cs typeface="Arial"/>
                          <a:sym typeface="Arial"/>
                        </a:rPr>
                        <a:t>Augmentation</a:t>
                      </a:r>
                      <a:endParaRPr b="1" sz="2100" u="none" cap="none" strike="noStrike">
                        <a:solidFill>
                          <a:schemeClr val="lt1"/>
                        </a:solidFill>
                        <a:latin typeface="Arial"/>
                        <a:ea typeface="Arial"/>
                        <a:cs typeface="Arial"/>
                        <a:sym typeface="Arial"/>
                      </a:endParaRPr>
                    </a:p>
                  </a:txBody>
                  <a:tcPr marT="91425" marB="91425" marR="91425" marL="91425">
                    <a:solidFill>
                      <a:srgbClr val="8E7CC3"/>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1" lang="en" sz="2100" u="none" cap="none" strike="noStrike">
                          <a:solidFill>
                            <a:schemeClr val="lt1"/>
                          </a:solidFill>
                          <a:latin typeface="Arial"/>
                          <a:ea typeface="Arial"/>
                          <a:cs typeface="Arial"/>
                          <a:sym typeface="Arial"/>
                        </a:rPr>
                        <a:t>Modification</a:t>
                      </a:r>
                      <a:endParaRPr b="1" sz="2100" u="none" cap="none" strike="noStrike">
                        <a:solidFill>
                          <a:schemeClr val="lt1"/>
                        </a:solidFill>
                        <a:latin typeface="Arial"/>
                        <a:ea typeface="Arial"/>
                        <a:cs typeface="Arial"/>
                        <a:sym typeface="Arial"/>
                      </a:endParaRPr>
                    </a:p>
                  </a:txBody>
                  <a:tcPr marT="91425" marB="91425" marR="91425" marL="91425">
                    <a:solidFill>
                      <a:srgbClr val="F1C232"/>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1" lang="en" sz="2100" u="none" cap="none" strike="noStrike">
                          <a:solidFill>
                            <a:schemeClr val="lt1"/>
                          </a:solidFill>
                          <a:latin typeface="Arial"/>
                          <a:ea typeface="Arial"/>
                          <a:cs typeface="Arial"/>
                          <a:sym typeface="Arial"/>
                        </a:rPr>
                        <a:t>Redefinition</a:t>
                      </a:r>
                      <a:endParaRPr b="1" sz="2100" u="none" cap="none" strike="noStrike">
                        <a:solidFill>
                          <a:schemeClr val="lt1"/>
                        </a:solidFill>
                        <a:latin typeface="Arial"/>
                        <a:ea typeface="Arial"/>
                        <a:cs typeface="Arial"/>
                        <a:sym typeface="Arial"/>
                      </a:endParaRPr>
                    </a:p>
                  </a:txBody>
                  <a:tcPr marT="91425" marB="91425" marR="91425" marL="91425">
                    <a:solidFill>
                      <a:srgbClr val="A61C00"/>
                    </a:solidFill>
                  </a:tcPr>
                </a:tc>
              </a:tr>
              <a:tr h="1700125">
                <a:tc>
                  <a:txBody>
                    <a:bodyPr/>
                    <a:lstStyle/>
                    <a:p>
                      <a:pPr indent="-285750" lvl="0" marL="425450" marR="0" rtl="0" algn="l">
                        <a:lnSpc>
                          <a:spcPct val="100000"/>
                        </a:lnSpc>
                        <a:spcBef>
                          <a:spcPts val="0"/>
                        </a:spcBef>
                        <a:spcAft>
                          <a:spcPts val="0"/>
                        </a:spcAft>
                        <a:buClr>
                          <a:srgbClr val="000000"/>
                        </a:buClr>
                        <a:buSzPts val="1400"/>
                        <a:buFont typeface="Noto Sans Symbols"/>
                        <a:buChar char="▪"/>
                      </a:pPr>
                      <a:r>
                        <a:rPr lang="en" sz="1600" u="none" cap="none" strike="noStrike"/>
                        <a:t>what will be gained by replacing traditional tools with technology</a:t>
                      </a:r>
                      <a:endParaRPr sz="1600" u="none" cap="none" strike="noStrike"/>
                    </a:p>
                  </a:txBody>
                  <a:tcPr marT="91425" marB="91425" marR="91425" marL="91425"/>
                </a:tc>
                <a:tc>
                  <a:txBody>
                    <a:bodyPr/>
                    <a:lstStyle/>
                    <a:p>
                      <a:pPr indent="-285750" lvl="0" marL="425450" marR="0" rtl="0" algn="l">
                        <a:lnSpc>
                          <a:spcPct val="100000"/>
                        </a:lnSpc>
                        <a:spcBef>
                          <a:spcPts val="0"/>
                        </a:spcBef>
                        <a:spcAft>
                          <a:spcPts val="0"/>
                        </a:spcAft>
                        <a:buClr>
                          <a:srgbClr val="000000"/>
                        </a:buClr>
                        <a:buSzPts val="1400"/>
                        <a:buFont typeface="Noto Sans Symbols"/>
                        <a:buChar char="▪"/>
                      </a:pPr>
                      <a:r>
                        <a:rPr lang="en" sz="1600" u="none" cap="none" strike="noStrike"/>
                        <a:t>Does the technology augment or increase student productivity</a:t>
                      </a:r>
                      <a:endParaRPr sz="1600" u="none" cap="none" strike="noStrike"/>
                    </a:p>
                  </a:txBody>
                  <a:tcPr marT="91425" marB="91425" marR="91425" marL="91425"/>
                </a:tc>
                <a:tc>
                  <a:txBody>
                    <a:bodyPr/>
                    <a:lstStyle/>
                    <a:p>
                      <a:pPr indent="-317500" lvl="0" marL="457200" marR="0" rtl="0" algn="l">
                        <a:lnSpc>
                          <a:spcPct val="100000"/>
                        </a:lnSpc>
                        <a:spcBef>
                          <a:spcPts val="0"/>
                        </a:spcBef>
                        <a:spcAft>
                          <a:spcPts val="0"/>
                        </a:spcAft>
                        <a:buClr>
                          <a:srgbClr val="000000"/>
                        </a:buClr>
                        <a:buSzPts val="1400"/>
                        <a:buFont typeface="Noto Sans Symbols"/>
                        <a:buChar char="▪"/>
                      </a:pPr>
                      <a:r>
                        <a:rPr lang="en" sz="1600" u="none" cap="none" strike="noStrike"/>
                        <a:t>Is the task significantly altered by technology</a:t>
                      </a:r>
                      <a:endParaRPr sz="1600" u="none" cap="none" strike="noStrike"/>
                    </a:p>
                  </a:txBody>
                  <a:tcPr marT="91425" marB="91425" marR="91425" marL="91425"/>
                </a:tc>
                <a:tc>
                  <a:txBody>
                    <a:bodyPr/>
                    <a:lstStyle/>
                    <a:p>
                      <a:pPr indent="-317500" lvl="0" marL="457200" marR="0" rtl="0" algn="l">
                        <a:lnSpc>
                          <a:spcPct val="100000"/>
                        </a:lnSpc>
                        <a:spcBef>
                          <a:spcPts val="0"/>
                        </a:spcBef>
                        <a:spcAft>
                          <a:spcPts val="0"/>
                        </a:spcAft>
                        <a:buClr>
                          <a:srgbClr val="000000"/>
                        </a:buClr>
                        <a:buSzPts val="1400"/>
                        <a:buFont typeface="Noto Sans Symbols"/>
                        <a:buChar char="▪"/>
                      </a:pPr>
                      <a:r>
                        <a:rPr lang="en" sz="1600" u="none" cap="none" strike="noStrike"/>
                        <a:t>Does using the tech make the task possible where it would not be before.  </a:t>
                      </a:r>
                      <a:endParaRPr sz="1600" u="none" cap="none" strike="noStrike"/>
                    </a:p>
                  </a:txBody>
                  <a:tcPr marT="91425" marB="91425" marR="91425" marL="91425"/>
                </a:tc>
              </a:tr>
            </a:tbl>
          </a:graphicData>
        </a:graphic>
      </p:graphicFrame>
      <p:sp>
        <p:nvSpPr>
          <p:cNvPr id="182" name="Google Shape;182;p24">
            <a:hlinkClick r:id="rId3"/>
          </p:cNvPr>
          <p:cNvSpPr/>
          <p:nvPr/>
        </p:nvSpPr>
        <p:spPr>
          <a:xfrm>
            <a:off x="2037575" y="4150528"/>
            <a:ext cx="1096500" cy="389100"/>
          </a:xfrm>
          <a:prstGeom prst="roundRect">
            <a:avLst>
              <a:gd fmla="val 16667" name="adj"/>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600" u="none" cap="none" strike="noStrike">
                <a:solidFill>
                  <a:schemeClr val="lt1"/>
                </a:solidFill>
                <a:latin typeface="Arial"/>
                <a:ea typeface="Arial"/>
                <a:cs typeface="Arial"/>
                <a:sym typeface="Arial"/>
              </a:rPr>
              <a:t>Example</a:t>
            </a:r>
            <a:endParaRPr b="1" i="0" sz="1600" u="none" cap="none" strike="noStrike">
              <a:solidFill>
                <a:schemeClr val="lt1"/>
              </a:solidFill>
              <a:latin typeface="Arial"/>
              <a:ea typeface="Arial"/>
              <a:cs typeface="Arial"/>
              <a:sym typeface="Arial"/>
            </a:endParaRPr>
          </a:p>
        </p:txBody>
      </p:sp>
      <p:sp>
        <p:nvSpPr>
          <p:cNvPr id="183" name="Google Shape;183;p24">
            <a:hlinkClick r:id="rId4"/>
          </p:cNvPr>
          <p:cNvSpPr/>
          <p:nvPr/>
        </p:nvSpPr>
        <p:spPr>
          <a:xfrm>
            <a:off x="4047861" y="4150528"/>
            <a:ext cx="1096500" cy="389100"/>
          </a:xfrm>
          <a:prstGeom prst="roundRect">
            <a:avLst>
              <a:gd fmla="val 16667" name="adj"/>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600" u="none" cap="none" strike="noStrike">
                <a:solidFill>
                  <a:schemeClr val="lt1"/>
                </a:solidFill>
                <a:latin typeface="Arial"/>
                <a:ea typeface="Arial"/>
                <a:cs typeface="Arial"/>
                <a:sym typeface="Arial"/>
              </a:rPr>
              <a:t>Video</a:t>
            </a:r>
            <a:endParaRPr b="1" i="0" sz="1600" u="none" cap="none" strike="noStrike">
              <a:solidFill>
                <a:schemeClr val="lt1"/>
              </a:solidFill>
              <a:latin typeface="Arial"/>
              <a:ea typeface="Arial"/>
              <a:cs typeface="Arial"/>
              <a:sym typeface="Arial"/>
            </a:endParaRPr>
          </a:p>
        </p:txBody>
      </p:sp>
      <p:sp>
        <p:nvSpPr>
          <p:cNvPr id="184" name="Google Shape;184;p24"/>
          <p:cNvSpPr/>
          <p:nvPr/>
        </p:nvSpPr>
        <p:spPr>
          <a:xfrm>
            <a:off x="6146890" y="4150528"/>
            <a:ext cx="1096500" cy="389100"/>
          </a:xfrm>
          <a:prstGeom prst="roundRect">
            <a:avLst>
              <a:gd fmla="val 16667" name="adj"/>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600" u="none" cap="none" strike="noStrike">
                <a:solidFill>
                  <a:schemeClr val="lt1"/>
                </a:solidFill>
                <a:latin typeface="Arial"/>
                <a:ea typeface="Arial"/>
                <a:cs typeface="Arial"/>
                <a:sym typeface="Arial"/>
              </a:rPr>
              <a:t>Let’s Try</a:t>
            </a:r>
            <a:endParaRPr b="1" i="0" sz="16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90" name="Google Shape;190;p25"/>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Where does it fit on SAMR</a:t>
            </a:r>
            <a:endParaRPr/>
          </a:p>
        </p:txBody>
      </p:sp>
      <p:graphicFrame>
        <p:nvGraphicFramePr>
          <p:cNvPr id="191" name="Google Shape;191;p25"/>
          <p:cNvGraphicFramePr/>
          <p:nvPr/>
        </p:nvGraphicFramePr>
        <p:xfrm>
          <a:off x="402324" y="1338657"/>
          <a:ext cx="3000000" cy="3000000"/>
        </p:xfrm>
        <a:graphic>
          <a:graphicData uri="http://schemas.openxmlformats.org/drawingml/2006/table">
            <a:tbl>
              <a:tblPr>
                <a:noFill/>
                <a:tableStyleId>{FEC08AA5-D1F2-4465-9715-E27AE786953F}</a:tableStyleId>
              </a:tblPr>
              <a:tblGrid>
                <a:gridCol w="2259000"/>
                <a:gridCol w="2259000"/>
              </a:tblGrid>
              <a:tr h="1702400">
                <a:tc>
                  <a:txBody>
                    <a:bodyPr/>
                    <a:lstStyle/>
                    <a:p>
                      <a:pPr indent="0" lvl="0" marL="0" marR="0" rtl="0" algn="ctr">
                        <a:lnSpc>
                          <a:spcPct val="100000"/>
                        </a:lnSpc>
                        <a:spcBef>
                          <a:spcPts val="0"/>
                        </a:spcBef>
                        <a:spcAft>
                          <a:spcPts val="0"/>
                        </a:spcAft>
                        <a:buClr>
                          <a:srgbClr val="000000"/>
                        </a:buClr>
                        <a:buSzPts val="2200"/>
                        <a:buFont typeface="Arial"/>
                        <a:buNone/>
                      </a:pPr>
                      <a:r>
                        <a:rPr b="1" lang="en" sz="2000" u="none" cap="none" strike="noStrike">
                          <a:solidFill>
                            <a:schemeClr val="lt1"/>
                          </a:solidFill>
                          <a:latin typeface="Arial"/>
                          <a:ea typeface="Arial"/>
                          <a:cs typeface="Arial"/>
                          <a:sym typeface="Arial"/>
                        </a:rPr>
                        <a:t>Substitution</a:t>
                      </a:r>
                      <a:endParaRPr b="1" sz="2000" u="none" cap="none" strike="noStrike">
                        <a:solidFill>
                          <a:schemeClr val="lt1"/>
                        </a:solidFill>
                        <a:latin typeface="Arial"/>
                        <a:ea typeface="Arial"/>
                        <a:cs typeface="Arial"/>
                        <a:sym typeface="Arial"/>
                      </a:endParaRPr>
                    </a:p>
                  </a:txBody>
                  <a:tcPr marT="101475" marB="101475" marR="101475" marL="101475" anchor="ctr">
                    <a:lnL cap="flat" cmpd="sng" w="114300">
                      <a:solidFill>
                        <a:schemeClr val="lt1"/>
                      </a:solidFill>
                      <a:prstDash val="solid"/>
                      <a:round/>
                      <a:headEnd len="sm" w="sm" type="none"/>
                      <a:tailEnd len="sm" w="sm" type="none"/>
                    </a:lnL>
                    <a:lnR cap="flat" cmpd="sng" w="114300">
                      <a:solidFill>
                        <a:schemeClr val="lt1"/>
                      </a:solidFill>
                      <a:prstDash val="solid"/>
                      <a:round/>
                      <a:headEnd len="sm" w="sm" type="none"/>
                      <a:tailEnd len="sm" w="sm" type="none"/>
                    </a:lnR>
                    <a:lnT cap="flat" cmpd="sng" w="114300">
                      <a:solidFill>
                        <a:schemeClr val="lt1"/>
                      </a:solidFill>
                      <a:prstDash val="solid"/>
                      <a:round/>
                      <a:headEnd len="sm" w="sm" type="none"/>
                      <a:tailEnd len="sm" w="sm" type="none"/>
                    </a:lnT>
                    <a:lnB cap="flat" cmpd="sng" w="1143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 sz="2000" u="none" cap="none" strike="noStrike">
                          <a:solidFill>
                            <a:schemeClr val="lt1"/>
                          </a:solidFill>
                          <a:latin typeface="Arial"/>
                          <a:ea typeface="Arial"/>
                          <a:cs typeface="Arial"/>
                          <a:sym typeface="Arial"/>
                        </a:rPr>
                        <a:t>Augmentation</a:t>
                      </a:r>
                      <a:endParaRPr b="1" sz="2000" u="none" cap="none" strike="noStrike">
                        <a:solidFill>
                          <a:schemeClr val="lt1"/>
                        </a:solidFill>
                        <a:latin typeface="Arial"/>
                        <a:ea typeface="Arial"/>
                        <a:cs typeface="Arial"/>
                        <a:sym typeface="Arial"/>
                      </a:endParaRPr>
                    </a:p>
                  </a:txBody>
                  <a:tcPr marT="101475" marB="101475" marR="101475" marL="101475" anchor="ctr">
                    <a:lnL cap="flat" cmpd="sng" w="114300">
                      <a:solidFill>
                        <a:schemeClr val="lt1"/>
                      </a:solidFill>
                      <a:prstDash val="solid"/>
                      <a:round/>
                      <a:headEnd len="sm" w="sm" type="none"/>
                      <a:tailEnd len="sm" w="sm" type="none"/>
                    </a:lnL>
                    <a:lnR cap="flat" cmpd="sng" w="114300">
                      <a:solidFill>
                        <a:schemeClr val="lt1"/>
                      </a:solidFill>
                      <a:prstDash val="solid"/>
                      <a:round/>
                      <a:headEnd len="sm" w="sm" type="none"/>
                      <a:tailEnd len="sm" w="sm" type="none"/>
                    </a:lnR>
                    <a:lnT cap="flat" cmpd="sng" w="114300">
                      <a:solidFill>
                        <a:schemeClr val="lt1"/>
                      </a:solidFill>
                      <a:prstDash val="solid"/>
                      <a:round/>
                      <a:headEnd len="sm" w="sm" type="none"/>
                      <a:tailEnd len="sm" w="sm" type="none"/>
                    </a:lnT>
                    <a:lnB cap="flat" cmpd="sng" w="114300">
                      <a:solidFill>
                        <a:schemeClr val="lt1"/>
                      </a:solidFill>
                      <a:prstDash val="solid"/>
                      <a:round/>
                      <a:headEnd len="sm" w="sm" type="none"/>
                      <a:tailEnd len="sm" w="sm" type="none"/>
                    </a:lnB>
                    <a:solidFill>
                      <a:srgbClr val="9FC5E8"/>
                    </a:solidFill>
                  </a:tcPr>
                </a:tc>
              </a:tr>
              <a:tr h="1702400">
                <a:tc>
                  <a:txBody>
                    <a:bodyPr/>
                    <a:lstStyle/>
                    <a:p>
                      <a:pPr indent="0" lvl="0" marL="0" marR="0" rtl="0" algn="ctr">
                        <a:lnSpc>
                          <a:spcPct val="100000"/>
                        </a:lnSpc>
                        <a:spcBef>
                          <a:spcPts val="0"/>
                        </a:spcBef>
                        <a:spcAft>
                          <a:spcPts val="0"/>
                        </a:spcAft>
                        <a:buClr>
                          <a:srgbClr val="000000"/>
                        </a:buClr>
                        <a:buSzPts val="2200"/>
                        <a:buFont typeface="Arial"/>
                        <a:buNone/>
                      </a:pPr>
                      <a:r>
                        <a:rPr b="1" lang="en" sz="2000" u="none" cap="none" strike="noStrike">
                          <a:solidFill>
                            <a:schemeClr val="lt1"/>
                          </a:solidFill>
                          <a:latin typeface="Arial"/>
                          <a:ea typeface="Arial"/>
                          <a:cs typeface="Arial"/>
                          <a:sym typeface="Arial"/>
                        </a:rPr>
                        <a:t>Modification</a:t>
                      </a:r>
                      <a:endParaRPr b="1" sz="2000" u="none" cap="none" strike="noStrike">
                        <a:solidFill>
                          <a:schemeClr val="lt1"/>
                        </a:solidFill>
                        <a:latin typeface="Arial"/>
                        <a:ea typeface="Arial"/>
                        <a:cs typeface="Arial"/>
                        <a:sym typeface="Arial"/>
                      </a:endParaRPr>
                    </a:p>
                  </a:txBody>
                  <a:tcPr marT="101475" marB="101475" marR="101475" marL="101475" anchor="ctr">
                    <a:lnL cap="flat" cmpd="sng" w="114300">
                      <a:solidFill>
                        <a:schemeClr val="lt1"/>
                      </a:solidFill>
                      <a:prstDash val="solid"/>
                      <a:round/>
                      <a:headEnd len="sm" w="sm" type="none"/>
                      <a:tailEnd len="sm" w="sm" type="none"/>
                    </a:lnL>
                    <a:lnR cap="flat" cmpd="sng" w="114300">
                      <a:solidFill>
                        <a:schemeClr val="lt1"/>
                      </a:solidFill>
                      <a:prstDash val="solid"/>
                      <a:round/>
                      <a:headEnd len="sm" w="sm" type="none"/>
                      <a:tailEnd len="sm" w="sm" type="none"/>
                    </a:lnR>
                    <a:lnT cap="flat" cmpd="sng" w="114300">
                      <a:solidFill>
                        <a:schemeClr val="lt1"/>
                      </a:solidFill>
                      <a:prstDash val="solid"/>
                      <a:round/>
                      <a:headEnd len="sm" w="sm" type="none"/>
                      <a:tailEnd len="sm" w="sm" type="none"/>
                    </a:lnT>
                    <a:lnB cap="flat" cmpd="sng" w="114300">
                      <a:solidFill>
                        <a:schemeClr val="lt1"/>
                      </a:solidFill>
                      <a:prstDash val="solid"/>
                      <a:round/>
                      <a:headEnd len="sm" w="sm" type="none"/>
                      <a:tailEnd len="sm" w="sm" type="none"/>
                    </a:lnB>
                    <a:solidFill>
                      <a:srgbClr val="F1C23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 sz="2000" u="none" cap="none" strike="noStrike">
                          <a:solidFill>
                            <a:schemeClr val="lt1"/>
                          </a:solidFill>
                          <a:latin typeface="Arial"/>
                          <a:ea typeface="Arial"/>
                          <a:cs typeface="Arial"/>
                          <a:sym typeface="Arial"/>
                        </a:rPr>
                        <a:t>Redefinition</a:t>
                      </a:r>
                      <a:endParaRPr b="1" sz="2000" u="none" cap="none" strike="noStrike">
                        <a:solidFill>
                          <a:schemeClr val="lt1"/>
                        </a:solidFill>
                        <a:latin typeface="Arial"/>
                        <a:ea typeface="Arial"/>
                        <a:cs typeface="Arial"/>
                        <a:sym typeface="Arial"/>
                      </a:endParaRPr>
                    </a:p>
                  </a:txBody>
                  <a:tcPr marT="101475" marB="101475" marR="101475" marL="101475" anchor="ctr">
                    <a:lnL cap="flat" cmpd="sng" w="114300">
                      <a:solidFill>
                        <a:schemeClr val="lt1"/>
                      </a:solidFill>
                      <a:prstDash val="solid"/>
                      <a:round/>
                      <a:headEnd len="sm" w="sm" type="none"/>
                      <a:tailEnd len="sm" w="sm" type="none"/>
                    </a:lnL>
                    <a:lnR cap="flat" cmpd="sng" w="114300">
                      <a:solidFill>
                        <a:schemeClr val="lt1"/>
                      </a:solidFill>
                      <a:prstDash val="solid"/>
                      <a:round/>
                      <a:headEnd len="sm" w="sm" type="none"/>
                      <a:tailEnd len="sm" w="sm" type="none"/>
                    </a:lnR>
                    <a:lnT cap="flat" cmpd="sng" w="114300">
                      <a:solidFill>
                        <a:schemeClr val="lt1"/>
                      </a:solidFill>
                      <a:prstDash val="solid"/>
                      <a:round/>
                      <a:headEnd len="sm" w="sm" type="none"/>
                      <a:tailEnd len="sm" w="sm" type="none"/>
                    </a:lnT>
                    <a:lnB cap="flat" cmpd="sng" w="114300">
                      <a:solidFill>
                        <a:schemeClr val="lt1"/>
                      </a:solidFill>
                      <a:prstDash val="solid"/>
                      <a:round/>
                      <a:headEnd len="sm" w="sm" type="none"/>
                      <a:tailEnd len="sm" w="sm" type="none"/>
                    </a:lnB>
                    <a:solidFill>
                      <a:srgbClr val="E69138"/>
                    </a:solidFill>
                  </a:tcPr>
                </a:tc>
              </a:tr>
            </a:tbl>
          </a:graphicData>
        </a:graphic>
      </p:graphicFrame>
      <p:sp>
        <p:nvSpPr>
          <p:cNvPr id="192" name="Google Shape;192;p25"/>
          <p:cNvSpPr txBox="1"/>
          <p:nvPr/>
        </p:nvSpPr>
        <p:spPr>
          <a:xfrm>
            <a:off x="5175817" y="1338657"/>
            <a:ext cx="34665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Task:</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Using the sample lessons described, determine where you think it falls.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Original Assignment: Writing a Paper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Using a Chromebook to write the paper</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Using Speech to Text to write the paper</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Putting the paper on a shared blog</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Student opts instead to use multimedia tools and analytics to prove the topic of the paper.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98" name="Google Shape;198;p26"/>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TPack Framework</a:t>
            </a:r>
            <a:endParaRPr/>
          </a:p>
        </p:txBody>
      </p:sp>
      <p:sp>
        <p:nvSpPr>
          <p:cNvPr id="199" name="Google Shape;199;p26"/>
          <p:cNvSpPr txBox="1"/>
          <p:nvPr>
            <p:ph idx="2" type="body"/>
          </p:nvPr>
        </p:nvSpPr>
        <p:spPr>
          <a:xfrm>
            <a:off x="241420" y="1533000"/>
            <a:ext cx="4565315" cy="2367600"/>
          </a:xfrm>
          <a:prstGeom prst="rect">
            <a:avLst/>
          </a:prstGeom>
          <a:noFill/>
          <a:ln>
            <a:noFill/>
          </a:ln>
        </p:spPr>
        <p:txBody>
          <a:bodyPr anchorCtr="0" anchor="t" bIns="0" lIns="0" spcFirstLastPara="1" rIns="0" wrap="square" tIns="0">
            <a:normAutofit lnSpcReduction="10000"/>
          </a:bodyPr>
          <a:lstStyle/>
          <a:p>
            <a:pPr indent="-342900" lvl="0" marL="482600" rtl="0" algn="l">
              <a:lnSpc>
                <a:spcPct val="100000"/>
              </a:lnSpc>
              <a:spcBef>
                <a:spcPts val="0"/>
              </a:spcBef>
              <a:spcAft>
                <a:spcPts val="0"/>
              </a:spcAft>
              <a:buClr>
                <a:srgbClr val="000000"/>
              </a:buClr>
              <a:buSzPts val="1400"/>
              <a:buChar char="▪"/>
            </a:pPr>
            <a:r>
              <a:rPr lang="en"/>
              <a:t>7 Layers that build from the first three: </a:t>
            </a:r>
            <a:endParaRPr/>
          </a:p>
          <a:p>
            <a:pPr indent="-285750" lvl="1" marL="882650" rtl="0" algn="l">
              <a:lnSpc>
                <a:spcPct val="100000"/>
              </a:lnSpc>
              <a:spcBef>
                <a:spcPts val="0"/>
              </a:spcBef>
              <a:spcAft>
                <a:spcPts val="0"/>
              </a:spcAft>
              <a:buClr>
                <a:srgbClr val="000000"/>
              </a:buClr>
              <a:buSzPts val="1400"/>
              <a:buChar char="▪"/>
            </a:pPr>
            <a:r>
              <a:rPr lang="en"/>
              <a:t>Content</a:t>
            </a:r>
            <a:endParaRPr/>
          </a:p>
          <a:p>
            <a:pPr indent="-285750" lvl="1" marL="882650" rtl="0" algn="l">
              <a:lnSpc>
                <a:spcPct val="100000"/>
              </a:lnSpc>
              <a:spcBef>
                <a:spcPts val="0"/>
              </a:spcBef>
              <a:spcAft>
                <a:spcPts val="0"/>
              </a:spcAft>
              <a:buClr>
                <a:srgbClr val="000000"/>
              </a:buClr>
              <a:buSzPts val="1400"/>
              <a:buChar char="▪"/>
            </a:pPr>
            <a:r>
              <a:rPr lang="en"/>
              <a:t>Pedagogy</a:t>
            </a:r>
            <a:endParaRPr/>
          </a:p>
          <a:p>
            <a:pPr indent="-285750" lvl="1" marL="882650" rtl="0" algn="l">
              <a:lnSpc>
                <a:spcPct val="100000"/>
              </a:lnSpc>
              <a:spcBef>
                <a:spcPts val="0"/>
              </a:spcBef>
              <a:spcAft>
                <a:spcPts val="0"/>
              </a:spcAft>
              <a:buClr>
                <a:srgbClr val="000000"/>
              </a:buClr>
              <a:buSzPts val="1400"/>
              <a:buChar char="▪"/>
            </a:pPr>
            <a:r>
              <a:rPr lang="en"/>
              <a:t>Technology</a:t>
            </a:r>
            <a:endParaRPr/>
          </a:p>
          <a:p>
            <a:pPr indent="-254000" lvl="0" marL="342900" rtl="0" algn="l">
              <a:lnSpc>
                <a:spcPct val="100000"/>
              </a:lnSpc>
              <a:spcBef>
                <a:spcPts val="0"/>
              </a:spcBef>
              <a:spcAft>
                <a:spcPts val="0"/>
              </a:spcAft>
              <a:buClr>
                <a:srgbClr val="000000"/>
              </a:buClr>
              <a:buSzPts val="1400"/>
              <a:buNone/>
            </a:pPr>
            <a:r>
              <a:t/>
            </a:r>
            <a:endParaRPr/>
          </a:p>
          <a:p>
            <a:pPr indent="-342900" lvl="0" marL="482600" rtl="0" algn="l">
              <a:lnSpc>
                <a:spcPct val="100000"/>
              </a:lnSpc>
              <a:spcBef>
                <a:spcPts val="0"/>
              </a:spcBef>
              <a:spcAft>
                <a:spcPts val="0"/>
              </a:spcAft>
              <a:buClr>
                <a:srgbClr val="000000"/>
              </a:buClr>
              <a:buSzPts val="1400"/>
              <a:buChar char="▪"/>
            </a:pPr>
            <a:r>
              <a:rPr lang="en"/>
              <a:t>The ‘sweet spot’ is where they come together</a:t>
            </a:r>
            <a:endParaRPr/>
          </a:p>
          <a:p>
            <a:pPr indent="-228600" lvl="0" marL="457200" rtl="0" algn="l">
              <a:lnSpc>
                <a:spcPct val="100000"/>
              </a:lnSpc>
              <a:spcBef>
                <a:spcPts val="600"/>
              </a:spcBef>
              <a:spcAft>
                <a:spcPts val="0"/>
              </a:spcAft>
              <a:buSzPts val="2100"/>
              <a:buNone/>
            </a:pPr>
            <a:r>
              <a:t/>
            </a:r>
            <a:endParaRPr/>
          </a:p>
        </p:txBody>
      </p:sp>
      <p:sp>
        <p:nvSpPr>
          <p:cNvPr id="200" name="Google Shape;200;p26"/>
          <p:cNvSpPr txBox="1"/>
          <p:nvPr>
            <p:ph idx="3" type="body"/>
          </p:nvPr>
        </p:nvSpPr>
        <p:spPr>
          <a:xfrm>
            <a:off x="405125" y="4347750"/>
            <a:ext cx="8338800" cy="395700"/>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600"/>
              </a:spcBef>
              <a:spcAft>
                <a:spcPts val="0"/>
              </a:spcAft>
              <a:buClr>
                <a:schemeClr val="accent3"/>
              </a:buClr>
              <a:buSzPts val="1800"/>
              <a:buNone/>
            </a:pPr>
            <a:r>
              <a:t/>
            </a:r>
            <a:endParaRPr/>
          </a:p>
        </p:txBody>
      </p:sp>
      <p:pic>
        <p:nvPicPr>
          <p:cNvPr descr="Top Pink circle:Technological Knowledge (TK)&#10;Bottom-Right Aqua Circle: Content Knowledge (CK)&#10;Purple Overlap: Technological Content Knowledge (TCK)&#10;Bottom-left Yellow Circle:Pedagogical Knowledge (PK)&#10;Green Overlap: Pedagogical Content Knowledge (PCK)&#10;Fucia Overlap: Technological Pedagogical Knowledge (TPK)&#10;Center Overlap: Technological Pedagogical Content Knowledge (TPACK)" id="201" name="Google Shape;201;p26"/>
          <p:cNvPicPr preferRelativeResize="0"/>
          <p:nvPr/>
        </p:nvPicPr>
        <p:blipFill rotWithShape="1">
          <a:blip r:embed="rId3">
            <a:alphaModFix/>
          </a:blip>
          <a:srcRect b="0" l="0" r="0" t="0"/>
          <a:stretch/>
        </p:blipFill>
        <p:spPr>
          <a:xfrm>
            <a:off x="4884450" y="644537"/>
            <a:ext cx="3854425" cy="3854425"/>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207" name="Google Shape;207;p27"/>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SAMR and TPack</a:t>
            </a:r>
            <a:endParaRPr/>
          </a:p>
        </p:txBody>
      </p:sp>
      <p:graphicFrame>
        <p:nvGraphicFramePr>
          <p:cNvPr id="208" name="Google Shape;208;p27"/>
          <p:cNvGraphicFramePr/>
          <p:nvPr/>
        </p:nvGraphicFramePr>
        <p:xfrm>
          <a:off x="402325" y="2452137"/>
          <a:ext cx="3000000" cy="3000000"/>
        </p:xfrm>
        <a:graphic>
          <a:graphicData uri="http://schemas.openxmlformats.org/drawingml/2006/table">
            <a:tbl>
              <a:tblPr>
                <a:noFill/>
                <a:tableStyleId>{FEC08AA5-D1F2-4465-9715-E27AE786953F}</a:tableStyleId>
              </a:tblPr>
              <a:tblGrid>
                <a:gridCol w="2083900"/>
                <a:gridCol w="2083900"/>
                <a:gridCol w="2083900"/>
                <a:gridCol w="2083900"/>
              </a:tblGrid>
              <a:tr h="290625">
                <a:tc>
                  <a:txBody>
                    <a:bodyPr/>
                    <a:lstStyle/>
                    <a:p>
                      <a:pPr indent="0" lvl="0" marL="0" marR="0" rtl="0" algn="ctr">
                        <a:lnSpc>
                          <a:spcPct val="100000"/>
                        </a:lnSpc>
                        <a:spcBef>
                          <a:spcPts val="0"/>
                        </a:spcBef>
                        <a:spcAft>
                          <a:spcPts val="0"/>
                        </a:spcAft>
                        <a:buClr>
                          <a:srgbClr val="000000"/>
                        </a:buClr>
                        <a:buSzPts val="2100"/>
                        <a:buFont typeface="Arial"/>
                        <a:buNone/>
                      </a:pPr>
                      <a:r>
                        <a:rPr b="1" lang="en" sz="2100" u="none" cap="none" strike="noStrike">
                          <a:solidFill>
                            <a:schemeClr val="lt1"/>
                          </a:solidFill>
                          <a:latin typeface="Arial"/>
                          <a:ea typeface="Arial"/>
                          <a:cs typeface="Arial"/>
                          <a:sym typeface="Arial"/>
                        </a:rPr>
                        <a:t>Substitution</a:t>
                      </a:r>
                      <a:endParaRPr b="1" sz="2100" u="none" cap="none" strike="noStrike">
                        <a:solidFill>
                          <a:schemeClr val="lt1"/>
                        </a:solidFill>
                        <a:latin typeface="Arial"/>
                        <a:ea typeface="Arial"/>
                        <a:cs typeface="Arial"/>
                        <a:sym typeface="Arial"/>
                      </a:endParaRPr>
                    </a:p>
                  </a:txBody>
                  <a:tcPr marT="91425" marB="91425" marR="91425" marL="91425">
                    <a:solidFill>
                      <a:srgbClr val="6AA84F"/>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1" lang="en" sz="2100" u="none" cap="none" strike="noStrike">
                          <a:solidFill>
                            <a:schemeClr val="lt1"/>
                          </a:solidFill>
                          <a:latin typeface="Arial"/>
                          <a:ea typeface="Arial"/>
                          <a:cs typeface="Arial"/>
                          <a:sym typeface="Arial"/>
                        </a:rPr>
                        <a:t>Augmentation</a:t>
                      </a:r>
                      <a:endParaRPr b="1" sz="2100" u="none" cap="none" strike="noStrike">
                        <a:solidFill>
                          <a:schemeClr val="lt1"/>
                        </a:solidFill>
                        <a:latin typeface="Arial"/>
                        <a:ea typeface="Arial"/>
                        <a:cs typeface="Arial"/>
                        <a:sym typeface="Arial"/>
                      </a:endParaRPr>
                    </a:p>
                  </a:txBody>
                  <a:tcPr marT="91425" marB="91425" marR="91425" marL="91425">
                    <a:solidFill>
                      <a:srgbClr val="8E7CC3"/>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1" lang="en" sz="2100" u="none" cap="none" strike="noStrike">
                          <a:solidFill>
                            <a:schemeClr val="lt1"/>
                          </a:solidFill>
                          <a:latin typeface="Arial"/>
                          <a:ea typeface="Arial"/>
                          <a:cs typeface="Arial"/>
                          <a:sym typeface="Arial"/>
                        </a:rPr>
                        <a:t>Modification</a:t>
                      </a:r>
                      <a:endParaRPr b="1" sz="2100" u="none" cap="none" strike="noStrike">
                        <a:solidFill>
                          <a:schemeClr val="lt1"/>
                        </a:solidFill>
                        <a:latin typeface="Arial"/>
                        <a:ea typeface="Arial"/>
                        <a:cs typeface="Arial"/>
                        <a:sym typeface="Arial"/>
                      </a:endParaRPr>
                    </a:p>
                  </a:txBody>
                  <a:tcPr marT="91425" marB="91425" marR="91425" marL="91425">
                    <a:solidFill>
                      <a:srgbClr val="F1C232"/>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1" lang="en" sz="2100" u="none" cap="none" strike="noStrike">
                          <a:solidFill>
                            <a:schemeClr val="lt1"/>
                          </a:solidFill>
                          <a:latin typeface="Arial"/>
                          <a:ea typeface="Arial"/>
                          <a:cs typeface="Arial"/>
                          <a:sym typeface="Arial"/>
                        </a:rPr>
                        <a:t>Redefinition</a:t>
                      </a:r>
                      <a:endParaRPr b="1" sz="2100" u="none" cap="none" strike="noStrike">
                        <a:solidFill>
                          <a:schemeClr val="lt1"/>
                        </a:solidFill>
                        <a:latin typeface="Arial"/>
                        <a:ea typeface="Arial"/>
                        <a:cs typeface="Arial"/>
                        <a:sym typeface="Arial"/>
                      </a:endParaRPr>
                    </a:p>
                  </a:txBody>
                  <a:tcPr marT="91425" marB="91425" marR="91425" marL="91425">
                    <a:solidFill>
                      <a:srgbClr val="A61C00"/>
                    </a:solidFill>
                  </a:tcPr>
                </a:tc>
              </a:tr>
              <a:tr h="1700125">
                <a:tc>
                  <a:txBody>
                    <a:bodyPr/>
                    <a:lstStyle/>
                    <a:p>
                      <a:pPr indent="-285750" lvl="0" marL="425450" marR="0" rtl="0" algn="l">
                        <a:lnSpc>
                          <a:spcPct val="100000"/>
                        </a:lnSpc>
                        <a:spcBef>
                          <a:spcPts val="0"/>
                        </a:spcBef>
                        <a:spcAft>
                          <a:spcPts val="0"/>
                        </a:spcAft>
                        <a:buClr>
                          <a:srgbClr val="000000"/>
                        </a:buClr>
                        <a:buSzPts val="1400"/>
                        <a:buFont typeface="Noto Sans Symbols"/>
                        <a:buChar char="▪"/>
                      </a:pPr>
                      <a:r>
                        <a:rPr lang="en" sz="1600" u="none" cap="none" strike="noStrike"/>
                        <a:t>Does not fit anywhere in TPack</a:t>
                      </a:r>
                      <a:endParaRPr sz="1600" u="none" cap="none" strike="noStrike"/>
                    </a:p>
                  </a:txBody>
                  <a:tcPr marT="91425" marB="91425" marR="91425" marL="91425"/>
                </a:tc>
                <a:tc>
                  <a:txBody>
                    <a:bodyPr/>
                    <a:lstStyle/>
                    <a:p>
                      <a:pPr indent="-285750" lvl="0" marL="425450" marR="0" rtl="0" algn="l">
                        <a:lnSpc>
                          <a:spcPct val="100000"/>
                        </a:lnSpc>
                        <a:spcBef>
                          <a:spcPts val="0"/>
                        </a:spcBef>
                        <a:spcAft>
                          <a:spcPts val="0"/>
                        </a:spcAft>
                        <a:buClr>
                          <a:srgbClr val="000000"/>
                        </a:buClr>
                        <a:buSzPts val="1400"/>
                        <a:buFont typeface="Noto Sans Symbols"/>
                        <a:buChar char="▪"/>
                      </a:pPr>
                      <a:r>
                        <a:rPr lang="en" sz="1600" u="none" cap="none" strike="noStrike"/>
                        <a:t>Only touches the outer 3 (content, pedagogy, technology)</a:t>
                      </a:r>
                      <a:endParaRPr sz="1600" u="none" cap="none" strike="noStrike"/>
                    </a:p>
                  </a:txBody>
                  <a:tcPr marT="91425" marB="91425" marR="91425" marL="91425"/>
                </a:tc>
                <a:tc>
                  <a:txBody>
                    <a:bodyPr/>
                    <a:lstStyle/>
                    <a:p>
                      <a:pPr indent="-317500" lvl="0" marL="457200" marR="0" rtl="0" algn="l">
                        <a:lnSpc>
                          <a:spcPct val="100000"/>
                        </a:lnSpc>
                        <a:spcBef>
                          <a:spcPts val="0"/>
                        </a:spcBef>
                        <a:spcAft>
                          <a:spcPts val="0"/>
                        </a:spcAft>
                        <a:buClr>
                          <a:srgbClr val="000000"/>
                        </a:buClr>
                        <a:buSzPts val="1400"/>
                        <a:buFont typeface="Noto Sans Symbols"/>
                        <a:buChar char="▪"/>
                      </a:pPr>
                      <a:r>
                        <a:rPr lang="en" sz="1600" u="none" cap="none" strike="noStrike"/>
                        <a:t>Touches the inner 3 (TPK, PCK,TCK)</a:t>
                      </a:r>
                      <a:endParaRPr sz="1600" u="none" cap="none" strike="noStrike"/>
                    </a:p>
                  </a:txBody>
                  <a:tcPr marT="91425" marB="91425" marR="91425" marL="91425"/>
                </a:tc>
                <a:tc>
                  <a:txBody>
                    <a:bodyPr/>
                    <a:lstStyle/>
                    <a:p>
                      <a:pPr indent="-317500" lvl="0" marL="457200" marR="0" rtl="0" algn="l">
                        <a:lnSpc>
                          <a:spcPct val="100000"/>
                        </a:lnSpc>
                        <a:spcBef>
                          <a:spcPts val="0"/>
                        </a:spcBef>
                        <a:spcAft>
                          <a:spcPts val="0"/>
                        </a:spcAft>
                        <a:buClr>
                          <a:srgbClr val="000000"/>
                        </a:buClr>
                        <a:buSzPts val="1400"/>
                        <a:buFont typeface="Noto Sans Symbols"/>
                        <a:buChar char="▪"/>
                      </a:pPr>
                      <a:r>
                        <a:rPr lang="en" sz="1600" u="none" cap="none" strike="noStrike"/>
                        <a:t>The “sweet spot”</a:t>
                      </a:r>
                      <a:endParaRPr sz="1600" u="none" cap="none" strike="noStrike"/>
                    </a:p>
                  </a:txBody>
                  <a:tcPr marT="91425" marB="91425" marR="91425" marL="91425"/>
                </a:tc>
              </a:tr>
            </a:tbl>
          </a:graphicData>
        </a:graphic>
      </p:graphicFrame>
      <p:pic>
        <p:nvPicPr>
          <p:cNvPr descr="Top Pink circle:Technological Knowledge (TK)&#10;Bottom-Right Aqua Circle: Content Knowledge (CK)&#10;Purple Overlap: Technological Content Knowledge (TCK)&#10;Bottom-left Yellow Circle:Pedagogical Knowledge (PK)&#10;Green Overlap: Pedagogical Content Knowledge (PCK)&#10;Fucia Overlap: Technological Pedagogical Knowledge (TPK)&#10;Center Overlap: Technological Pedagogical Content Knowledge (TPACK)" id="209" name="Google Shape;209;p27"/>
          <p:cNvPicPr preferRelativeResize="0"/>
          <p:nvPr/>
        </p:nvPicPr>
        <p:blipFill rotWithShape="1">
          <a:blip r:embed="rId3">
            <a:alphaModFix/>
          </a:blip>
          <a:srcRect b="0" l="0" r="0" t="0"/>
          <a:stretch/>
        </p:blipFill>
        <p:spPr>
          <a:xfrm>
            <a:off x="5307941" y="106873"/>
            <a:ext cx="2464877" cy="2464877"/>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215" name="Google Shape;215;p28"/>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Let’s look at the same tasks on TPack</a:t>
            </a:r>
            <a:endParaRPr/>
          </a:p>
        </p:txBody>
      </p:sp>
      <p:sp>
        <p:nvSpPr>
          <p:cNvPr id="216" name="Google Shape;216;p28"/>
          <p:cNvSpPr txBox="1"/>
          <p:nvPr>
            <p:ph idx="2" type="body"/>
          </p:nvPr>
        </p:nvSpPr>
        <p:spPr>
          <a:xfrm>
            <a:off x="405125" y="1197876"/>
            <a:ext cx="5175060" cy="305579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1100"/>
              <a:buNone/>
            </a:pPr>
            <a:r>
              <a:rPr b="1" lang="en" sz="2000"/>
              <a:t>Task: </a:t>
            </a:r>
            <a:endParaRPr/>
          </a:p>
          <a:p>
            <a:pPr indent="0" lvl="0" marL="0" rtl="0" algn="l">
              <a:lnSpc>
                <a:spcPct val="100000"/>
              </a:lnSpc>
              <a:spcBef>
                <a:spcPts val="0"/>
              </a:spcBef>
              <a:spcAft>
                <a:spcPts val="0"/>
              </a:spcAft>
              <a:buClr>
                <a:schemeClr val="dk1"/>
              </a:buClr>
              <a:buSzPts val="1100"/>
              <a:buNone/>
            </a:pPr>
            <a:r>
              <a:rPr lang="en" sz="1700"/>
              <a:t>Using the sample lessons described, determine where you think it falls on TPACK.</a:t>
            </a:r>
            <a:endParaRPr/>
          </a:p>
          <a:p>
            <a:pPr indent="0" lvl="0" marL="0" rtl="0" algn="l">
              <a:lnSpc>
                <a:spcPct val="100000"/>
              </a:lnSpc>
              <a:spcBef>
                <a:spcPts val="0"/>
              </a:spcBef>
              <a:spcAft>
                <a:spcPts val="0"/>
              </a:spcAft>
              <a:buClr>
                <a:schemeClr val="dk1"/>
              </a:buClr>
              <a:buSzPts val="1100"/>
              <a:buNone/>
            </a:pPr>
            <a:r>
              <a:t/>
            </a:r>
            <a:endParaRPr sz="1700"/>
          </a:p>
          <a:p>
            <a:pPr indent="0" lvl="0" marL="0" rtl="0" algn="l">
              <a:lnSpc>
                <a:spcPct val="100000"/>
              </a:lnSpc>
              <a:spcBef>
                <a:spcPts val="0"/>
              </a:spcBef>
              <a:spcAft>
                <a:spcPts val="0"/>
              </a:spcAft>
              <a:buClr>
                <a:schemeClr val="dk1"/>
              </a:buClr>
              <a:buSzPts val="1100"/>
              <a:buNone/>
            </a:pPr>
            <a:r>
              <a:rPr lang="en" sz="1700"/>
              <a:t>Original Assignment: Writing a Paper </a:t>
            </a:r>
            <a:endParaRPr/>
          </a:p>
          <a:p>
            <a:pPr indent="0" lvl="0" marL="0" rtl="0" algn="l">
              <a:lnSpc>
                <a:spcPct val="100000"/>
              </a:lnSpc>
              <a:spcBef>
                <a:spcPts val="0"/>
              </a:spcBef>
              <a:spcAft>
                <a:spcPts val="0"/>
              </a:spcAft>
              <a:buClr>
                <a:schemeClr val="dk1"/>
              </a:buClr>
              <a:buSzPts val="1100"/>
              <a:buNone/>
            </a:pPr>
            <a:r>
              <a:t/>
            </a:r>
            <a:endParaRPr sz="1700"/>
          </a:p>
          <a:p>
            <a:pPr indent="-457200" lvl="0" marL="596900" rtl="0" algn="l">
              <a:lnSpc>
                <a:spcPct val="100000"/>
              </a:lnSpc>
              <a:spcBef>
                <a:spcPts val="0"/>
              </a:spcBef>
              <a:spcAft>
                <a:spcPts val="0"/>
              </a:spcAft>
              <a:buClr>
                <a:schemeClr val="dk1"/>
              </a:buClr>
              <a:buSzPts val="1400"/>
              <a:buFont typeface="Arial"/>
              <a:buAutoNum type="arabicPeriod"/>
            </a:pPr>
            <a:r>
              <a:rPr lang="en" sz="1700"/>
              <a:t>Using a Chromebook to write the paper</a:t>
            </a:r>
            <a:endParaRPr/>
          </a:p>
          <a:p>
            <a:pPr indent="-457200" lvl="0" marL="596900" rtl="0" algn="l">
              <a:lnSpc>
                <a:spcPct val="100000"/>
              </a:lnSpc>
              <a:spcBef>
                <a:spcPts val="0"/>
              </a:spcBef>
              <a:spcAft>
                <a:spcPts val="0"/>
              </a:spcAft>
              <a:buClr>
                <a:schemeClr val="dk1"/>
              </a:buClr>
              <a:buSzPts val="1400"/>
              <a:buFont typeface="Arial"/>
              <a:buAutoNum type="arabicPeriod"/>
            </a:pPr>
            <a:r>
              <a:rPr lang="en" sz="1700"/>
              <a:t>Using Speech to Text to write the paper</a:t>
            </a:r>
            <a:endParaRPr/>
          </a:p>
          <a:p>
            <a:pPr indent="-457200" lvl="0" marL="596900" rtl="0" algn="l">
              <a:lnSpc>
                <a:spcPct val="100000"/>
              </a:lnSpc>
              <a:spcBef>
                <a:spcPts val="0"/>
              </a:spcBef>
              <a:spcAft>
                <a:spcPts val="0"/>
              </a:spcAft>
              <a:buClr>
                <a:schemeClr val="dk1"/>
              </a:buClr>
              <a:buSzPts val="1400"/>
              <a:buFont typeface="Arial"/>
              <a:buAutoNum type="arabicPeriod"/>
            </a:pPr>
            <a:r>
              <a:rPr lang="en" sz="1700"/>
              <a:t>Putting the paper on a shared blog</a:t>
            </a:r>
            <a:endParaRPr/>
          </a:p>
          <a:p>
            <a:pPr indent="-457200" lvl="0" marL="596900" rtl="0" algn="l">
              <a:lnSpc>
                <a:spcPct val="100000"/>
              </a:lnSpc>
              <a:spcBef>
                <a:spcPts val="0"/>
              </a:spcBef>
              <a:spcAft>
                <a:spcPts val="0"/>
              </a:spcAft>
              <a:buClr>
                <a:schemeClr val="dk1"/>
              </a:buClr>
              <a:buSzPts val="1400"/>
              <a:buFont typeface="Arial"/>
              <a:buAutoNum type="arabicPeriod"/>
            </a:pPr>
            <a:r>
              <a:rPr lang="en" sz="1700"/>
              <a:t>Student opts instead to use multimedia tools and analytics to prove the topic of the paper. </a:t>
            </a:r>
            <a:endParaRPr/>
          </a:p>
          <a:p>
            <a:pPr indent="0" lvl="0" marL="95250" rtl="0" algn="l">
              <a:lnSpc>
                <a:spcPct val="100000"/>
              </a:lnSpc>
              <a:spcBef>
                <a:spcPts val="600"/>
              </a:spcBef>
              <a:spcAft>
                <a:spcPts val="0"/>
              </a:spcAft>
              <a:buSzPts val="2100"/>
              <a:buNone/>
            </a:pPr>
            <a:r>
              <a:t/>
            </a:r>
            <a:endParaRPr/>
          </a:p>
        </p:txBody>
      </p:sp>
      <p:sp>
        <p:nvSpPr>
          <p:cNvPr id="217" name="Google Shape;217;p28"/>
          <p:cNvSpPr txBox="1"/>
          <p:nvPr>
            <p:ph idx="3" type="body"/>
          </p:nvPr>
        </p:nvSpPr>
        <p:spPr>
          <a:xfrm>
            <a:off x="405125" y="4347750"/>
            <a:ext cx="8338800" cy="395700"/>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600"/>
              </a:spcBef>
              <a:spcAft>
                <a:spcPts val="0"/>
              </a:spcAft>
              <a:buClr>
                <a:schemeClr val="accent3"/>
              </a:buClr>
              <a:buSzPts val="1800"/>
              <a:buNone/>
            </a:pPr>
            <a:r>
              <a:t/>
            </a:r>
            <a:endParaRPr/>
          </a:p>
        </p:txBody>
      </p:sp>
      <p:pic>
        <p:nvPicPr>
          <p:cNvPr descr="Top Pink circle:Technological Knowledge (TK)&#10;Bottom-Right Aqua Circle: Content Knowledge (CK)&#10;Purple Overlap: Technological Content Knowledge (TCK)&#10;Bottom-left Yellow Circle:Pedagogical Knowledge (PK)&#10;Green Overlap: Pedagogical Content Knowledge (PCK)&#10;Fucia Overlap: Technological Pedagogical Knowledge (TPK)&#10;Center Overlap: Technological Pedagogical Content Knowledge (TPACK)" id="218" name="Google Shape;218;p28"/>
          <p:cNvPicPr preferRelativeResize="0"/>
          <p:nvPr/>
        </p:nvPicPr>
        <p:blipFill rotWithShape="1">
          <a:blip r:embed="rId3">
            <a:alphaModFix/>
          </a:blip>
          <a:srcRect b="0" l="0" r="0" t="0"/>
          <a:stretch/>
        </p:blipFill>
        <p:spPr>
          <a:xfrm>
            <a:off x="5325764" y="1221658"/>
            <a:ext cx="3413111" cy="3413111"/>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1"/>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75" name="Google Shape;75;p11"/>
          <p:cNvSpPr txBox="1"/>
          <p:nvPr>
            <p:ph type="title"/>
          </p:nvPr>
        </p:nvSpPr>
        <p:spPr>
          <a:xfrm>
            <a:off x="0" y="400050"/>
            <a:ext cx="9144000" cy="790647"/>
          </a:xfrm>
          <a:prstGeom prst="rect">
            <a:avLst/>
          </a:prstGeom>
          <a:solidFill>
            <a:schemeClr val="accent3"/>
          </a:solidFill>
          <a:ln>
            <a:noFill/>
          </a:ln>
        </p:spPr>
        <p:txBody>
          <a:bodyPr anchorCtr="0" anchor="ctr" bIns="0" lIns="411475" spcFirstLastPara="1" rIns="411475" wrap="square" tIns="0">
            <a:normAutofit fontScale="90000"/>
          </a:bodyPr>
          <a:lstStyle/>
          <a:p>
            <a:pPr indent="0" lvl="0" marL="0" rtl="0" algn="l">
              <a:lnSpc>
                <a:spcPct val="90000"/>
              </a:lnSpc>
              <a:spcBef>
                <a:spcPts val="0"/>
              </a:spcBef>
              <a:spcAft>
                <a:spcPts val="0"/>
              </a:spcAft>
              <a:buSzPct val="111111"/>
              <a:buNone/>
            </a:pPr>
            <a:r>
              <a:rPr lang="en"/>
              <a:t>Technology Should Foster Collaboration, Critical Thinking and Creativity</a:t>
            </a:r>
            <a:endParaRPr/>
          </a:p>
        </p:txBody>
      </p:sp>
      <p:pic>
        <p:nvPicPr>
          <p:cNvPr descr="Collaboration: logo of globe with an arrow in the top and an arrow on the bottom in a circular motion." id="76" name="Google Shape;76;p11"/>
          <p:cNvPicPr preferRelativeResize="0"/>
          <p:nvPr/>
        </p:nvPicPr>
        <p:blipFill rotWithShape="1">
          <a:blip r:embed="rId3">
            <a:alphaModFix/>
          </a:blip>
          <a:srcRect b="0" l="0" r="0" t="0"/>
          <a:stretch/>
        </p:blipFill>
        <p:spPr>
          <a:xfrm>
            <a:off x="402325" y="1302723"/>
            <a:ext cx="2734722" cy="2734722"/>
          </a:xfrm>
          <a:prstGeom prst="rect">
            <a:avLst/>
          </a:prstGeom>
          <a:noFill/>
          <a:ln>
            <a:noFill/>
          </a:ln>
        </p:spPr>
      </p:pic>
      <p:pic>
        <p:nvPicPr>
          <p:cNvPr descr="Critical Thinking:  icon with a profile of a face" id="77" name="Google Shape;77;p11"/>
          <p:cNvPicPr preferRelativeResize="0"/>
          <p:nvPr/>
        </p:nvPicPr>
        <p:blipFill rotWithShape="1">
          <a:blip r:embed="rId4">
            <a:alphaModFix/>
          </a:blip>
          <a:srcRect b="0" l="0" r="0" t="0"/>
          <a:stretch/>
        </p:blipFill>
        <p:spPr>
          <a:xfrm>
            <a:off x="3137047" y="1302723"/>
            <a:ext cx="2734722" cy="2734722"/>
          </a:xfrm>
          <a:prstGeom prst="rect">
            <a:avLst/>
          </a:prstGeom>
          <a:noFill/>
          <a:ln>
            <a:noFill/>
          </a:ln>
        </p:spPr>
      </p:pic>
      <p:pic>
        <p:nvPicPr>
          <p:cNvPr descr="Creativity: animated image of word with a blue background" id="78" name="Google Shape;78;p11"/>
          <p:cNvPicPr preferRelativeResize="0"/>
          <p:nvPr/>
        </p:nvPicPr>
        <p:blipFill rotWithShape="1">
          <a:blip r:embed="rId5">
            <a:alphaModFix/>
          </a:blip>
          <a:srcRect b="9311" l="0" r="0" t="19223"/>
          <a:stretch/>
        </p:blipFill>
        <p:spPr>
          <a:xfrm>
            <a:off x="6080760" y="1610334"/>
            <a:ext cx="2660915" cy="19015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9"/>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224" name="Google Shape;224;p29"/>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Let’s look at the same tasks on Tpack </a:t>
            </a:r>
            <a:r>
              <a:rPr i="1" lang="en" sz="1800"/>
              <a:t>continued…</a:t>
            </a:r>
            <a:endParaRPr/>
          </a:p>
        </p:txBody>
      </p:sp>
      <p:sp>
        <p:nvSpPr>
          <p:cNvPr id="225" name="Google Shape;225;p29"/>
          <p:cNvSpPr txBox="1"/>
          <p:nvPr>
            <p:ph idx="2" type="body"/>
          </p:nvPr>
        </p:nvSpPr>
        <p:spPr>
          <a:xfrm>
            <a:off x="405125" y="1197876"/>
            <a:ext cx="5175060" cy="3055799"/>
          </a:xfrm>
          <a:prstGeom prst="rect">
            <a:avLst/>
          </a:prstGeom>
          <a:noFill/>
          <a:ln>
            <a:noFill/>
          </a:ln>
        </p:spPr>
        <p:txBody>
          <a:bodyPr anchorCtr="0" anchor="t" bIns="0" lIns="0" spcFirstLastPara="1" rIns="0" wrap="square" tIns="0">
            <a:normAutofit fontScale="92500" lnSpcReduction="10000"/>
          </a:bodyPr>
          <a:lstStyle/>
          <a:p>
            <a:pPr indent="0" lvl="0" marL="0" rtl="0" algn="l">
              <a:lnSpc>
                <a:spcPct val="100000"/>
              </a:lnSpc>
              <a:spcBef>
                <a:spcPts val="0"/>
              </a:spcBef>
              <a:spcAft>
                <a:spcPts val="0"/>
              </a:spcAft>
              <a:buClr>
                <a:schemeClr val="dk1"/>
              </a:buClr>
              <a:buSzPct val="59459"/>
              <a:buNone/>
            </a:pPr>
            <a:r>
              <a:rPr b="1" lang="en" sz="2000"/>
              <a:t>Task: </a:t>
            </a:r>
            <a:endParaRPr/>
          </a:p>
          <a:p>
            <a:pPr indent="0" lvl="0" marL="0" rtl="0" algn="l">
              <a:lnSpc>
                <a:spcPct val="100000"/>
              </a:lnSpc>
              <a:spcBef>
                <a:spcPts val="0"/>
              </a:spcBef>
              <a:spcAft>
                <a:spcPts val="0"/>
              </a:spcAft>
              <a:buClr>
                <a:srgbClr val="000000"/>
              </a:buClr>
              <a:buSzPct val="84084"/>
              <a:buNone/>
            </a:pPr>
            <a:r>
              <a:rPr lang="en" sz="1800">
                <a:solidFill>
                  <a:srgbClr val="000000"/>
                </a:solidFill>
              </a:rPr>
              <a:t>Using the sample lessons described, determine where you think it falls.</a:t>
            </a:r>
            <a:endParaRPr/>
          </a:p>
          <a:p>
            <a:pPr indent="0" lvl="0" marL="0" rtl="0" algn="l">
              <a:lnSpc>
                <a:spcPct val="100000"/>
              </a:lnSpc>
              <a:spcBef>
                <a:spcPts val="0"/>
              </a:spcBef>
              <a:spcAft>
                <a:spcPts val="0"/>
              </a:spcAft>
              <a:buClr>
                <a:srgbClr val="000000"/>
              </a:buClr>
              <a:buSzPct val="84084"/>
              <a:buNone/>
            </a:pPr>
            <a:r>
              <a:t/>
            </a:r>
            <a:endParaRPr sz="1800">
              <a:solidFill>
                <a:srgbClr val="000000"/>
              </a:solidFill>
            </a:endParaRPr>
          </a:p>
          <a:p>
            <a:pPr indent="0" lvl="0" marL="0" rtl="0" algn="l">
              <a:lnSpc>
                <a:spcPct val="100000"/>
              </a:lnSpc>
              <a:spcBef>
                <a:spcPts val="0"/>
              </a:spcBef>
              <a:spcAft>
                <a:spcPts val="0"/>
              </a:spcAft>
              <a:buClr>
                <a:srgbClr val="000000"/>
              </a:buClr>
              <a:buSzPct val="84084"/>
              <a:buNone/>
            </a:pPr>
            <a:r>
              <a:rPr lang="en" sz="1800">
                <a:solidFill>
                  <a:srgbClr val="000000"/>
                </a:solidFill>
              </a:rPr>
              <a:t>Original Assignment: Fractions Exam</a:t>
            </a:r>
            <a:endParaRPr/>
          </a:p>
          <a:p>
            <a:pPr indent="0" lvl="0" marL="0" rtl="0" algn="l">
              <a:lnSpc>
                <a:spcPct val="100000"/>
              </a:lnSpc>
              <a:spcBef>
                <a:spcPts val="0"/>
              </a:spcBef>
              <a:spcAft>
                <a:spcPts val="0"/>
              </a:spcAft>
              <a:buClr>
                <a:schemeClr val="dk1"/>
              </a:buClr>
              <a:buSzPct val="69952"/>
              <a:buNone/>
            </a:pPr>
            <a:r>
              <a:t/>
            </a:r>
            <a:endParaRPr sz="1700"/>
          </a:p>
          <a:p>
            <a:pPr indent="-317500" lvl="0" marL="457200" rtl="0" algn="l">
              <a:lnSpc>
                <a:spcPct val="100000"/>
              </a:lnSpc>
              <a:spcBef>
                <a:spcPts val="0"/>
              </a:spcBef>
              <a:spcAft>
                <a:spcPts val="0"/>
              </a:spcAft>
              <a:buClr>
                <a:srgbClr val="000000"/>
              </a:buClr>
              <a:buSzPct val="84084"/>
              <a:buFont typeface="Arial"/>
              <a:buAutoNum type="arabicPeriod"/>
            </a:pPr>
            <a:r>
              <a:rPr lang="en" sz="1800">
                <a:solidFill>
                  <a:srgbClr val="000000"/>
                </a:solidFill>
              </a:rPr>
              <a:t>Students complete a ‘mystery picture’ in </a:t>
            </a:r>
            <a:br>
              <a:rPr lang="en" sz="1800">
                <a:solidFill>
                  <a:srgbClr val="000000"/>
                </a:solidFill>
              </a:rPr>
            </a:br>
            <a:r>
              <a:rPr lang="en" sz="1800">
                <a:solidFill>
                  <a:srgbClr val="000000"/>
                </a:solidFill>
              </a:rPr>
              <a:t>Google Sheets</a:t>
            </a:r>
            <a:endParaRPr/>
          </a:p>
          <a:p>
            <a:pPr indent="-317500" lvl="0" marL="457200" rtl="0" algn="l">
              <a:lnSpc>
                <a:spcPct val="100000"/>
              </a:lnSpc>
              <a:spcBef>
                <a:spcPts val="0"/>
              </a:spcBef>
              <a:spcAft>
                <a:spcPts val="0"/>
              </a:spcAft>
              <a:buClr>
                <a:srgbClr val="000000"/>
              </a:buClr>
              <a:buSzPct val="84084"/>
              <a:buFont typeface="Arial"/>
              <a:buAutoNum type="arabicPeriod"/>
            </a:pPr>
            <a:r>
              <a:rPr lang="en" sz="1800">
                <a:solidFill>
                  <a:srgbClr val="000000"/>
                </a:solidFill>
              </a:rPr>
              <a:t>Teacher gives feedback and links to supplemental work </a:t>
            </a:r>
            <a:endParaRPr/>
          </a:p>
          <a:p>
            <a:pPr indent="-317500" lvl="0" marL="457200" rtl="0" algn="l">
              <a:lnSpc>
                <a:spcPct val="100000"/>
              </a:lnSpc>
              <a:spcBef>
                <a:spcPts val="0"/>
              </a:spcBef>
              <a:spcAft>
                <a:spcPts val="0"/>
              </a:spcAft>
              <a:buClr>
                <a:srgbClr val="000000"/>
              </a:buClr>
              <a:buSzPct val="84084"/>
              <a:buFont typeface="Arial"/>
              <a:buAutoNum type="arabicPeriod"/>
            </a:pPr>
            <a:r>
              <a:rPr lang="en" sz="1800">
                <a:solidFill>
                  <a:srgbClr val="000000"/>
                </a:solidFill>
              </a:rPr>
              <a:t>Uses an app to practice </a:t>
            </a:r>
            <a:endParaRPr/>
          </a:p>
          <a:p>
            <a:pPr indent="-317500" lvl="0" marL="457200" rtl="0" algn="l">
              <a:lnSpc>
                <a:spcPct val="100000"/>
              </a:lnSpc>
              <a:spcBef>
                <a:spcPts val="0"/>
              </a:spcBef>
              <a:spcAft>
                <a:spcPts val="0"/>
              </a:spcAft>
              <a:buClr>
                <a:srgbClr val="000000"/>
              </a:buClr>
              <a:buSzPct val="84084"/>
              <a:buFont typeface="Arial"/>
              <a:buAutoNum type="arabicPeriod"/>
            </a:pPr>
            <a:r>
              <a:rPr lang="en" sz="1800">
                <a:solidFill>
                  <a:srgbClr val="000000"/>
                </a:solidFill>
              </a:rPr>
              <a:t>Teacher gives feedback on the colored in spreadsheet </a:t>
            </a:r>
            <a:endParaRPr/>
          </a:p>
          <a:p>
            <a:pPr indent="0" lvl="0" marL="95250" rtl="0" algn="l">
              <a:lnSpc>
                <a:spcPct val="100000"/>
              </a:lnSpc>
              <a:spcBef>
                <a:spcPts val="600"/>
              </a:spcBef>
              <a:spcAft>
                <a:spcPts val="0"/>
              </a:spcAft>
              <a:buSzPct val="108108"/>
              <a:buNone/>
            </a:pPr>
            <a:r>
              <a:t/>
            </a:r>
            <a:endParaRPr/>
          </a:p>
        </p:txBody>
      </p:sp>
      <p:sp>
        <p:nvSpPr>
          <p:cNvPr id="226" name="Google Shape;226;p29"/>
          <p:cNvSpPr txBox="1"/>
          <p:nvPr>
            <p:ph idx="3" type="body"/>
          </p:nvPr>
        </p:nvSpPr>
        <p:spPr>
          <a:xfrm>
            <a:off x="405125" y="4347750"/>
            <a:ext cx="8338800" cy="395700"/>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600"/>
              </a:spcBef>
              <a:spcAft>
                <a:spcPts val="0"/>
              </a:spcAft>
              <a:buClr>
                <a:schemeClr val="accent3"/>
              </a:buClr>
              <a:buSzPts val="1800"/>
              <a:buNone/>
            </a:pPr>
            <a:r>
              <a:t/>
            </a:r>
            <a:endParaRPr/>
          </a:p>
        </p:txBody>
      </p:sp>
      <p:pic>
        <p:nvPicPr>
          <p:cNvPr descr="Top Pink circle:Technological Knowledge (TK)&#10;Bottom-Right Aqua Circle: Content Knowledge (CK)&#10;Purple Overlap: Technological Content Knowledge (TCK)&#10;Bottom-left Yellow Circle:Pedagogical Knowledge (PK)&#10;Green Overlap: Pedagogical Content Knowledge (PCK)&#10;Fucia Overlap: Technological Pedagogical Knowledge (TPK)&#10;Center Overlap: Technological Pedagogical Content Knowledge (TPACK)" id="227" name="Google Shape;227;p29"/>
          <p:cNvPicPr preferRelativeResize="0"/>
          <p:nvPr/>
        </p:nvPicPr>
        <p:blipFill rotWithShape="1">
          <a:blip r:embed="rId3">
            <a:alphaModFix/>
          </a:blip>
          <a:srcRect b="0" l="0" r="0" t="0"/>
          <a:stretch/>
        </p:blipFill>
        <p:spPr>
          <a:xfrm>
            <a:off x="5325764" y="1221658"/>
            <a:ext cx="3413111" cy="3413111"/>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233" name="Google Shape;233;p30"/>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Triple E</a:t>
            </a:r>
            <a:endParaRPr/>
          </a:p>
        </p:txBody>
      </p:sp>
      <p:pic>
        <p:nvPicPr>
          <p:cNvPr id="234" name="Google Shape;234;p30" title="Triple E Welcome  What is Triple E">
            <a:hlinkClick r:id="rId3"/>
          </p:cNvPr>
          <p:cNvPicPr preferRelativeResize="0"/>
          <p:nvPr/>
        </p:nvPicPr>
        <p:blipFill rotWithShape="1">
          <a:blip r:embed="rId4">
            <a:alphaModFix/>
          </a:blip>
          <a:srcRect b="0" l="0" r="0" t="0"/>
          <a:stretch/>
        </p:blipFill>
        <p:spPr>
          <a:xfrm>
            <a:off x="2134096" y="1256163"/>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240" name="Google Shape;240;p31"/>
          <p:cNvSpPr txBox="1"/>
          <p:nvPr>
            <p:ph type="title"/>
          </p:nvPr>
        </p:nvSpPr>
        <p:spPr>
          <a:xfrm>
            <a:off x="249936" y="1403755"/>
            <a:ext cx="2622218" cy="1593260"/>
          </a:xfrm>
          <a:prstGeom prst="rect">
            <a:avLst/>
          </a:prstGeom>
          <a:solidFill>
            <a:schemeClr val="accent3"/>
          </a:solidFill>
          <a:ln>
            <a:noFill/>
          </a:ln>
        </p:spPr>
        <p:txBody>
          <a:bodyPr anchorCtr="0" anchor="ctr" bIns="201150" lIns="201150" spcFirstLastPara="1" rIns="201150" wrap="square" tIns="201150">
            <a:normAutofit/>
          </a:bodyPr>
          <a:lstStyle/>
          <a:p>
            <a:pPr indent="0" lvl="0" marL="0" rtl="0" algn="l">
              <a:lnSpc>
                <a:spcPct val="90000"/>
              </a:lnSpc>
              <a:spcBef>
                <a:spcPts val="0"/>
              </a:spcBef>
              <a:spcAft>
                <a:spcPts val="0"/>
              </a:spcAft>
              <a:buClr>
                <a:schemeClr val="lt1"/>
              </a:buClr>
              <a:buSzPts val="3000"/>
              <a:buNone/>
            </a:pPr>
            <a:r>
              <a:rPr lang="en"/>
              <a:t>Triple E Framework</a:t>
            </a:r>
            <a:endParaRPr/>
          </a:p>
        </p:txBody>
      </p:sp>
      <p:pic>
        <p:nvPicPr>
          <p:cNvPr id="241" name="Google Shape;241;p31"/>
          <p:cNvPicPr preferRelativeResize="0"/>
          <p:nvPr/>
        </p:nvPicPr>
        <p:blipFill rotWithShape="1">
          <a:blip r:embed="rId3">
            <a:alphaModFix/>
          </a:blip>
          <a:srcRect b="0" l="0" r="0" t="15053"/>
          <a:stretch/>
        </p:blipFill>
        <p:spPr>
          <a:xfrm>
            <a:off x="2048896" y="597876"/>
            <a:ext cx="7314103" cy="46598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2"/>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247" name="Google Shape;247;p32"/>
          <p:cNvSpPr txBox="1"/>
          <p:nvPr>
            <p:ph type="title"/>
          </p:nvPr>
        </p:nvSpPr>
        <p:spPr>
          <a:xfrm>
            <a:off x="0" y="400051"/>
            <a:ext cx="9144000" cy="48646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Needs Title</a:t>
            </a:r>
            <a:endParaRPr/>
          </a:p>
        </p:txBody>
      </p:sp>
      <p:sp>
        <p:nvSpPr>
          <p:cNvPr id="248" name="Google Shape;248;p32"/>
          <p:cNvSpPr txBox="1"/>
          <p:nvPr/>
        </p:nvSpPr>
        <p:spPr>
          <a:xfrm>
            <a:off x="498050" y="835185"/>
            <a:ext cx="2999400" cy="5727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chemeClr val="dk1"/>
              </a:buClr>
              <a:buSzPts val="2800"/>
              <a:buFont typeface="Arial"/>
              <a:buNone/>
            </a:pPr>
            <a:r>
              <a:rPr b="1" i="0" lang="en" sz="2200" u="none" cap="none" strike="noStrike">
                <a:solidFill>
                  <a:schemeClr val="dk1"/>
                </a:solidFill>
                <a:latin typeface="Arial"/>
                <a:ea typeface="Arial"/>
                <a:cs typeface="Arial"/>
                <a:sym typeface="Arial"/>
              </a:rPr>
              <a:t>TPack Framework</a:t>
            </a:r>
            <a:endParaRPr b="1" i="0" sz="2200" u="none" cap="none" strike="noStrike">
              <a:solidFill>
                <a:schemeClr val="dk1"/>
              </a:solidFill>
              <a:latin typeface="Arial"/>
              <a:ea typeface="Arial"/>
              <a:cs typeface="Arial"/>
              <a:sym typeface="Arial"/>
            </a:endParaRPr>
          </a:p>
        </p:txBody>
      </p:sp>
      <p:pic>
        <p:nvPicPr>
          <p:cNvPr descr="Top Pink circle:Technological Knowledge (TK)&#10;Bottom-Right Aqua Circle: Content Knowledge (CK)&#10;Purple Overlap: Technological Content Knowledge (TCK)&#10;Bottom-left Yellow Circle:Pedagogical Knowledge (PK)&#10;Green Overlap: Pedagogical Content Knowledge (PCK)&#10;Fucia Overlap: Technological Pedagogical Knowledge (TPK)&#10;Center Overlap: Technological Pedagogical Content Knowledge (TPACK)" id="249" name="Google Shape;249;p32"/>
          <p:cNvPicPr preferRelativeResize="0"/>
          <p:nvPr/>
        </p:nvPicPr>
        <p:blipFill rotWithShape="1">
          <a:blip r:embed="rId3">
            <a:alphaModFix/>
          </a:blip>
          <a:srcRect b="0" l="0" r="0" t="0"/>
          <a:stretch/>
        </p:blipFill>
        <p:spPr>
          <a:xfrm>
            <a:off x="279857" y="1321645"/>
            <a:ext cx="3354429" cy="3354429"/>
          </a:xfrm>
          <a:prstGeom prst="ellipse">
            <a:avLst/>
          </a:prstGeom>
          <a:noFill/>
          <a:ln>
            <a:noFill/>
          </a:ln>
        </p:spPr>
      </p:pic>
      <p:pic>
        <p:nvPicPr>
          <p:cNvPr descr="Triple E Rubric " id="250" name="Google Shape;250;p32"/>
          <p:cNvPicPr preferRelativeResize="0"/>
          <p:nvPr/>
        </p:nvPicPr>
        <p:blipFill rotWithShape="1">
          <a:blip r:embed="rId4">
            <a:alphaModFix/>
          </a:blip>
          <a:srcRect b="0" l="0" r="0" t="0"/>
          <a:stretch/>
        </p:blipFill>
        <p:spPr>
          <a:xfrm>
            <a:off x="3260875" y="897085"/>
            <a:ext cx="5661950" cy="4246501"/>
          </a:xfrm>
          <a:prstGeom prst="rect">
            <a:avLst/>
          </a:prstGeom>
          <a:noFill/>
          <a:ln>
            <a:noFill/>
          </a:ln>
        </p:spPr>
      </p:pic>
      <p:cxnSp>
        <p:nvCxnSpPr>
          <p:cNvPr id="251" name="Google Shape;251;p32"/>
          <p:cNvCxnSpPr/>
          <p:nvPr/>
        </p:nvCxnSpPr>
        <p:spPr>
          <a:xfrm flipH="1" rot="10800000">
            <a:off x="2319075" y="1721660"/>
            <a:ext cx="3611100" cy="734700"/>
          </a:xfrm>
          <a:prstGeom prst="straightConnector1">
            <a:avLst/>
          </a:prstGeom>
          <a:noFill/>
          <a:ln cap="flat" cmpd="sng" w="28575">
            <a:solidFill>
              <a:srgbClr val="EAD1DC"/>
            </a:solidFill>
            <a:prstDash val="solid"/>
            <a:round/>
            <a:headEnd len="sm" w="sm" type="none"/>
            <a:tailEnd len="med" w="med" type="triangle"/>
          </a:ln>
        </p:spPr>
      </p:cxnSp>
      <p:cxnSp>
        <p:nvCxnSpPr>
          <p:cNvPr id="252" name="Google Shape;252;p32"/>
          <p:cNvCxnSpPr/>
          <p:nvPr/>
        </p:nvCxnSpPr>
        <p:spPr>
          <a:xfrm flipH="1" rot="10800000">
            <a:off x="1846725" y="1690060"/>
            <a:ext cx="5899200" cy="2141400"/>
          </a:xfrm>
          <a:prstGeom prst="straightConnector1">
            <a:avLst/>
          </a:prstGeom>
          <a:noFill/>
          <a:ln cap="flat" cmpd="sng" w="28575">
            <a:solidFill>
              <a:srgbClr val="FFD966"/>
            </a:solidFill>
            <a:prstDash val="solid"/>
            <a:round/>
            <a:headEnd len="sm" w="sm" type="none"/>
            <a:tailEnd len="med" w="med" type="triangle"/>
          </a:ln>
        </p:spPr>
      </p:cxnSp>
      <p:cxnSp>
        <p:nvCxnSpPr>
          <p:cNvPr id="253" name="Google Shape;253;p32"/>
          <p:cNvCxnSpPr/>
          <p:nvPr/>
        </p:nvCxnSpPr>
        <p:spPr>
          <a:xfrm>
            <a:off x="2812450" y="3611035"/>
            <a:ext cx="2750100" cy="231000"/>
          </a:xfrm>
          <a:prstGeom prst="straightConnector1">
            <a:avLst/>
          </a:prstGeom>
          <a:noFill/>
          <a:ln cap="flat" cmpd="sng" w="28575">
            <a:solidFill>
              <a:srgbClr val="9FC5E8"/>
            </a:solidFill>
            <a:prstDash val="solid"/>
            <a:round/>
            <a:headEnd len="sm" w="sm" type="none"/>
            <a:tailEnd len="med" w="med" type="triangle"/>
          </a:ln>
        </p:spPr>
      </p:cxnSp>
      <p:sp>
        <p:nvSpPr>
          <p:cNvPr id="254" name="Google Shape;254;p32"/>
          <p:cNvSpPr txBox="1"/>
          <p:nvPr>
            <p:ph idx="3" type="body"/>
          </p:nvPr>
        </p:nvSpPr>
        <p:spPr>
          <a:xfrm>
            <a:off x="742825" y="4701586"/>
            <a:ext cx="4708406" cy="307777"/>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0000"/>
              </a:buClr>
              <a:buSzPts val="600"/>
              <a:buNone/>
            </a:pPr>
            <a:r>
              <a:rPr lang="en" sz="1000" u="sng">
                <a:solidFill>
                  <a:schemeClr val="hlink"/>
                </a:solidFill>
                <a:latin typeface="Arial Narrow"/>
                <a:ea typeface="Arial Narrow"/>
                <a:cs typeface="Arial Narrow"/>
                <a:sym typeface="Arial Narrow"/>
                <a:hlinkClick r:id="rId5"/>
              </a:rPr>
              <a:t>chatzke</a:t>
            </a:r>
            <a:r>
              <a:rPr lang="en" sz="1000">
                <a:latin typeface="Arial Narrow"/>
                <a:ea typeface="Arial Narrow"/>
                <a:cs typeface="Arial Narrow"/>
                <a:sym typeface="Arial Narrow"/>
              </a:rPr>
              <a:t>, S. (2019). A Validation Study of the Triple E Rubric for Lesson Design: A Measurement Tool for Technology Use in the Classroom  </a:t>
            </a:r>
            <a:r>
              <a:rPr lang="en" sz="1000" u="sng">
                <a:solidFill>
                  <a:schemeClr val="hlink"/>
                </a:solidFill>
                <a:latin typeface="Arial Narrow"/>
                <a:ea typeface="Arial Narrow"/>
                <a:cs typeface="Arial Narrow"/>
                <a:sym typeface="Arial Narrow"/>
                <a:hlinkClick r:id="rId6"/>
              </a:rPr>
              <a:t>https://digital.library.unt.edu/ark:/67531/metadc1505198/</a:t>
            </a:r>
            <a:r>
              <a:rPr lang="en" sz="1000">
                <a:latin typeface="Arial Narrow"/>
                <a:ea typeface="Arial Narrow"/>
                <a:cs typeface="Arial Narrow"/>
                <a:sym typeface="Arial Narrow"/>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260" name="Google Shape;260;p33"/>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Let’s try Triple E</a:t>
            </a:r>
            <a:endParaRPr/>
          </a:p>
        </p:txBody>
      </p:sp>
      <p:sp>
        <p:nvSpPr>
          <p:cNvPr id="261" name="Google Shape;261;p33"/>
          <p:cNvSpPr txBox="1"/>
          <p:nvPr>
            <p:ph idx="2" type="body"/>
          </p:nvPr>
        </p:nvSpPr>
        <p:spPr>
          <a:xfrm>
            <a:off x="405125" y="1312985"/>
            <a:ext cx="8331600" cy="1547446"/>
          </a:xfrm>
          <a:prstGeom prst="rect">
            <a:avLst/>
          </a:prstGeom>
          <a:noFill/>
          <a:ln>
            <a:noFill/>
          </a:ln>
        </p:spPr>
        <p:txBody>
          <a:bodyPr anchorCtr="0" anchor="t" bIns="0" lIns="0" spcFirstLastPara="1" rIns="0" wrap="square" tIns="0">
            <a:normAutofit/>
          </a:bodyPr>
          <a:lstStyle/>
          <a:p>
            <a:pPr indent="-342900" lvl="0" marL="482600" rtl="0" algn="l">
              <a:lnSpc>
                <a:spcPct val="100000"/>
              </a:lnSpc>
              <a:spcBef>
                <a:spcPts val="0"/>
              </a:spcBef>
              <a:spcAft>
                <a:spcPts val="0"/>
              </a:spcAft>
              <a:buClr>
                <a:schemeClr val="lt2"/>
              </a:buClr>
              <a:buSzPts val="1785"/>
              <a:buFont typeface="Noto Sans Symbols"/>
              <a:buChar char="▪"/>
            </a:pPr>
            <a:r>
              <a:rPr lang="en"/>
              <a:t>Take one of the activities we looked at for SAMR and TPACK</a:t>
            </a:r>
            <a:endParaRPr/>
          </a:p>
          <a:p>
            <a:pPr indent="-342900" lvl="0" marL="482600" rtl="0" algn="l">
              <a:lnSpc>
                <a:spcPct val="100000"/>
              </a:lnSpc>
              <a:spcBef>
                <a:spcPts val="0"/>
              </a:spcBef>
              <a:spcAft>
                <a:spcPts val="0"/>
              </a:spcAft>
              <a:buClr>
                <a:schemeClr val="lt2"/>
              </a:buClr>
              <a:buSzPts val="1785"/>
              <a:buFont typeface="Noto Sans Symbols"/>
              <a:buChar char="▪"/>
            </a:pPr>
            <a:r>
              <a:rPr lang="en"/>
              <a:t>Use the evaluation tool </a:t>
            </a:r>
            <a:endParaRPr/>
          </a:p>
          <a:p>
            <a:pPr indent="-342900" lvl="0" marL="482600" rtl="0" algn="l">
              <a:lnSpc>
                <a:spcPct val="100000"/>
              </a:lnSpc>
              <a:spcBef>
                <a:spcPts val="0"/>
              </a:spcBef>
              <a:spcAft>
                <a:spcPts val="0"/>
              </a:spcAft>
              <a:buClr>
                <a:schemeClr val="lt2"/>
              </a:buClr>
              <a:buSzPts val="1785"/>
              <a:buFont typeface="Noto Sans Symbols"/>
              <a:buChar char="▪"/>
            </a:pPr>
            <a:r>
              <a:rPr lang="en"/>
              <a:t>Determine the strengths and drawbacks of the lesson</a:t>
            </a:r>
            <a:endParaRPr/>
          </a:p>
          <a:p>
            <a:pPr indent="-342900" lvl="0" marL="482600" rtl="0" algn="l">
              <a:lnSpc>
                <a:spcPct val="100000"/>
              </a:lnSpc>
              <a:spcBef>
                <a:spcPts val="0"/>
              </a:spcBef>
              <a:spcAft>
                <a:spcPts val="0"/>
              </a:spcAft>
              <a:buClr>
                <a:schemeClr val="lt2"/>
              </a:buClr>
              <a:buSzPts val="1785"/>
              <a:buFont typeface="Noto Sans Symbols"/>
              <a:buChar char="▪"/>
            </a:pPr>
            <a:r>
              <a:rPr lang="en"/>
              <a:t>Discuss how the lesson can be improved</a:t>
            </a:r>
            <a:endParaRPr/>
          </a:p>
          <a:p>
            <a:pPr indent="-228600" lvl="0" marL="457200" rtl="0" algn="l">
              <a:lnSpc>
                <a:spcPct val="100000"/>
              </a:lnSpc>
              <a:spcBef>
                <a:spcPts val="600"/>
              </a:spcBef>
              <a:spcAft>
                <a:spcPts val="0"/>
              </a:spcAft>
              <a:buSzPts val="2100"/>
              <a:buNone/>
            </a:pPr>
            <a:r>
              <a:t/>
            </a:r>
            <a:endParaRPr/>
          </a:p>
        </p:txBody>
      </p:sp>
      <p:sp>
        <p:nvSpPr>
          <p:cNvPr id="262" name="Google Shape;262;p33"/>
          <p:cNvSpPr txBox="1"/>
          <p:nvPr>
            <p:ph idx="3" type="body"/>
          </p:nvPr>
        </p:nvSpPr>
        <p:spPr>
          <a:xfrm>
            <a:off x="405125" y="4347750"/>
            <a:ext cx="8338800" cy="395700"/>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600"/>
              </a:spcBef>
              <a:spcAft>
                <a:spcPts val="0"/>
              </a:spcAft>
              <a:buClr>
                <a:schemeClr val="accent3"/>
              </a:buClr>
              <a:buSzPts val="1800"/>
              <a:buNone/>
            </a:pPr>
            <a:r>
              <a:t/>
            </a:r>
            <a:endParaRPr/>
          </a:p>
        </p:txBody>
      </p:sp>
      <p:sp>
        <p:nvSpPr>
          <p:cNvPr id="263" name="Google Shape;263;p33">
            <a:hlinkClick r:id="rId3"/>
          </p:cNvPr>
          <p:cNvSpPr/>
          <p:nvPr/>
        </p:nvSpPr>
        <p:spPr>
          <a:xfrm>
            <a:off x="5103183" y="2853104"/>
            <a:ext cx="3485700" cy="725400"/>
          </a:xfrm>
          <a:prstGeom prst="roundRect">
            <a:avLst>
              <a:gd fmla="val 16667" name="adj"/>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rial"/>
                <a:ea typeface="Arial"/>
                <a:cs typeface="Arial"/>
                <a:sym typeface="Arial"/>
              </a:rPr>
              <a:t>Triple E Online Tool</a:t>
            </a:r>
            <a:endParaRPr b="1" i="0" sz="2000" u="none" cap="none" strike="noStrike">
              <a:solidFill>
                <a:schemeClr val="lt1"/>
              </a:solidFill>
              <a:latin typeface="Arial"/>
              <a:ea typeface="Arial"/>
              <a:cs typeface="Arial"/>
              <a:sym typeface="Arial"/>
            </a:endParaRPr>
          </a:p>
        </p:txBody>
      </p:sp>
      <p:sp>
        <p:nvSpPr>
          <p:cNvPr id="264" name="Google Shape;264;p33">
            <a:hlinkClick r:id="rId4"/>
          </p:cNvPr>
          <p:cNvSpPr/>
          <p:nvPr/>
        </p:nvSpPr>
        <p:spPr>
          <a:xfrm>
            <a:off x="402325" y="3780071"/>
            <a:ext cx="1570800" cy="452700"/>
          </a:xfrm>
          <a:prstGeom prst="roundRect">
            <a:avLst>
              <a:gd fmla="val 16667" name="adj"/>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BLOG</a:t>
            </a:r>
            <a:endParaRPr b="0" i="0" sz="1400" u="none" cap="none" strike="noStrike">
              <a:solidFill>
                <a:schemeClr val="lt1"/>
              </a:solidFill>
              <a:latin typeface="Cherry Swash"/>
              <a:ea typeface="Cherry Swash"/>
              <a:cs typeface="Cherry Swash"/>
              <a:sym typeface="Cherry Swash"/>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4"/>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270" name="Google Shape;270;p34"/>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Clr>
                <a:schemeClr val="lt1"/>
              </a:buClr>
              <a:buSzPts val="3000"/>
              <a:buNone/>
            </a:pPr>
            <a:r>
              <a:rPr lang="en"/>
              <a:t>Debrief</a:t>
            </a:r>
            <a:endParaRPr/>
          </a:p>
        </p:txBody>
      </p:sp>
      <p:sp>
        <p:nvSpPr>
          <p:cNvPr id="271" name="Google Shape;271;p34"/>
          <p:cNvSpPr txBox="1"/>
          <p:nvPr>
            <p:ph idx="1" type="subTitle"/>
          </p:nvPr>
        </p:nvSpPr>
        <p:spPr>
          <a:xfrm>
            <a:off x="412350" y="1265975"/>
            <a:ext cx="8331600" cy="620100"/>
          </a:xfrm>
          <a:prstGeom prst="rect">
            <a:avLst/>
          </a:prstGeom>
          <a:noFill/>
          <a:ln>
            <a:noFill/>
          </a:ln>
        </p:spPr>
        <p:txBody>
          <a:bodyPr anchorCtr="0" anchor="t" bIns="34275" lIns="34275" spcFirstLastPara="1" rIns="34275" wrap="square" tIns="34275">
            <a:noAutofit/>
          </a:bodyPr>
          <a:lstStyle/>
          <a:p>
            <a:pPr indent="-361950" lvl="0" marL="457200" rtl="0" algn="l">
              <a:lnSpc>
                <a:spcPct val="100000"/>
              </a:lnSpc>
              <a:spcBef>
                <a:spcPts val="600"/>
              </a:spcBef>
              <a:spcAft>
                <a:spcPts val="0"/>
              </a:spcAft>
              <a:buClr>
                <a:schemeClr val="accent1"/>
              </a:buClr>
              <a:buSzPts val="2400"/>
              <a:buNone/>
            </a:pPr>
            <a:r>
              <a:rPr lang="en"/>
              <a:t>What are your biggest takeaways?</a:t>
            </a:r>
            <a:endParaRPr/>
          </a:p>
        </p:txBody>
      </p:sp>
      <p:sp>
        <p:nvSpPr>
          <p:cNvPr id="272" name="Google Shape;272;p34"/>
          <p:cNvSpPr txBox="1"/>
          <p:nvPr>
            <p:ph idx="3" type="body"/>
          </p:nvPr>
        </p:nvSpPr>
        <p:spPr>
          <a:xfrm>
            <a:off x="405125" y="4347750"/>
            <a:ext cx="8338800" cy="395700"/>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600"/>
              </a:spcBef>
              <a:spcAft>
                <a:spcPts val="0"/>
              </a:spcAft>
              <a:buClr>
                <a:schemeClr val="accent3"/>
              </a:buClr>
              <a:buSzPts val="1800"/>
              <a:buNone/>
            </a:pPr>
            <a:r>
              <a:t/>
            </a:r>
            <a:endParaRPr/>
          </a:p>
        </p:txBody>
      </p:sp>
      <p:sp>
        <p:nvSpPr>
          <p:cNvPr id="273" name="Google Shape;273;p34">
            <a:hlinkClick r:id="rId3"/>
          </p:cNvPr>
          <p:cNvSpPr/>
          <p:nvPr/>
        </p:nvSpPr>
        <p:spPr>
          <a:xfrm>
            <a:off x="6341191" y="2875526"/>
            <a:ext cx="1995000" cy="672000"/>
          </a:xfrm>
          <a:prstGeom prst="roundRect">
            <a:avLst>
              <a:gd fmla="val 16667" name="adj"/>
            </a:avLst>
          </a:prstGeom>
          <a:solidFill>
            <a:srgbClr val="0070C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Arial"/>
                <a:ea typeface="Arial"/>
                <a:cs typeface="Arial"/>
                <a:sym typeface="Arial"/>
              </a:rPr>
              <a:t>Padlet</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solidFill>
                  <a:schemeClr val="lt1"/>
                </a:solidFill>
              </a:rPr>
              <a:t>‹#›</a:t>
            </a:fld>
            <a:endParaRPr>
              <a:solidFill>
                <a:schemeClr val="lt1"/>
              </a:solidFill>
            </a:endParaRPr>
          </a:p>
        </p:txBody>
      </p:sp>
      <p:sp>
        <p:nvSpPr>
          <p:cNvPr id="279" name="Google Shape;279;p35"/>
          <p:cNvSpPr txBox="1"/>
          <p:nvPr>
            <p:ph type="title"/>
          </p:nvPr>
        </p:nvSpPr>
        <p:spPr>
          <a:xfrm>
            <a:off x="1655075" y="2587750"/>
            <a:ext cx="5257800" cy="617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000"/>
              <a:buNone/>
            </a:pPr>
            <a:r>
              <a:rPr lang="en"/>
              <a:t>Thank you</a:t>
            </a:r>
            <a:endParaRPr/>
          </a:p>
        </p:txBody>
      </p:sp>
      <p:sp>
        <p:nvSpPr>
          <p:cNvPr id="280" name="Google Shape;280;p35"/>
          <p:cNvSpPr txBox="1"/>
          <p:nvPr>
            <p:ph idx="1" type="body"/>
          </p:nvPr>
        </p:nvSpPr>
        <p:spPr>
          <a:xfrm>
            <a:off x="1818275" y="3077600"/>
            <a:ext cx="4637400" cy="1176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600"/>
              </a:spcBef>
              <a:spcAft>
                <a:spcPts val="0"/>
              </a:spcAft>
              <a:buSzPts val="2270"/>
              <a:buNone/>
            </a:pPr>
            <a:r>
              <a:rPr lang="en" sz="1900"/>
              <a:t>Laurie Guyon</a:t>
            </a:r>
            <a:endParaRPr sz="1900"/>
          </a:p>
          <a:p>
            <a:pPr indent="0" lvl="0" marL="0" rtl="0" algn="l">
              <a:lnSpc>
                <a:spcPct val="100000"/>
              </a:lnSpc>
              <a:spcBef>
                <a:spcPts val="1000"/>
              </a:spcBef>
              <a:spcAft>
                <a:spcPts val="0"/>
              </a:spcAft>
              <a:buSzPts val="2270"/>
              <a:buNone/>
            </a:pPr>
            <a:r>
              <a:rPr lang="en" sz="1900" u="sng">
                <a:solidFill>
                  <a:schemeClr val="hlink"/>
                </a:solidFill>
                <a:hlinkClick r:id="rId3"/>
              </a:rPr>
              <a:t>lguyon@wswheboces.org</a:t>
            </a:r>
            <a:endParaRPr sz="1900"/>
          </a:p>
          <a:p>
            <a:pPr indent="0" lvl="0" marL="0" rtl="0" algn="l">
              <a:lnSpc>
                <a:spcPct val="100000"/>
              </a:lnSpc>
              <a:spcBef>
                <a:spcPts val="1000"/>
              </a:spcBef>
              <a:spcAft>
                <a:spcPts val="0"/>
              </a:spcAft>
              <a:buSzPts val="2270"/>
              <a:buNone/>
            </a:pPr>
            <a:r>
              <a:rPr lang="en" sz="1900"/>
              <a:t>@wswhebocesms</a:t>
            </a:r>
            <a:endParaRPr sz="1900"/>
          </a:p>
          <a:p>
            <a:pPr indent="0" lvl="0" marL="0" rtl="0" algn="l">
              <a:lnSpc>
                <a:spcPct val="100000"/>
              </a:lnSpc>
              <a:spcBef>
                <a:spcPts val="1000"/>
              </a:spcBef>
              <a:spcAft>
                <a:spcPts val="1000"/>
              </a:spcAft>
              <a:buSzPts val="2270"/>
              <a:buNone/>
            </a:pPr>
            <a:r>
              <a:rPr lang="en" sz="1900"/>
              <a:t>@smilelearning</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2"/>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84" name="Google Shape;84;p12"/>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SzPts val="3000"/>
              <a:buNone/>
            </a:pPr>
            <a:r>
              <a:rPr lang="en"/>
              <a:t>Technology Should Foster Learning</a:t>
            </a:r>
            <a:endParaRPr/>
          </a:p>
        </p:txBody>
      </p:sp>
      <p:pic>
        <p:nvPicPr>
          <p:cNvPr descr="Learning: logo of a tablet with a book on it and a graduation cap." id="85" name="Google Shape;85;p12"/>
          <p:cNvPicPr preferRelativeResize="0"/>
          <p:nvPr/>
        </p:nvPicPr>
        <p:blipFill rotWithShape="1">
          <a:blip r:embed="rId3">
            <a:alphaModFix/>
          </a:blip>
          <a:srcRect b="0" l="0" r="0" t="0"/>
          <a:stretch/>
        </p:blipFill>
        <p:spPr>
          <a:xfrm>
            <a:off x="2706775" y="1105438"/>
            <a:ext cx="3730450" cy="3730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91" name="Google Shape;91;p13"/>
          <p:cNvSpPr txBox="1"/>
          <p:nvPr>
            <p:ph type="title"/>
          </p:nvPr>
        </p:nvSpPr>
        <p:spPr>
          <a:xfrm>
            <a:off x="742950" y="1885950"/>
            <a:ext cx="6000900" cy="68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600"/>
              <a:buNone/>
            </a:pPr>
            <a:r>
              <a:rPr lang="en"/>
              <a:t>Why Use Technology in the Classroom?</a:t>
            </a:r>
            <a:endParaRPr/>
          </a:p>
        </p:txBody>
      </p:sp>
      <p:sp>
        <p:nvSpPr>
          <p:cNvPr id="92" name="Google Shape;92;p13">
            <a:hlinkClick r:id="rId3"/>
          </p:cNvPr>
          <p:cNvSpPr/>
          <p:nvPr/>
        </p:nvSpPr>
        <p:spPr>
          <a:xfrm>
            <a:off x="4837823" y="3389250"/>
            <a:ext cx="1995000" cy="672000"/>
          </a:xfrm>
          <a:prstGeom prst="roundRect">
            <a:avLst>
              <a:gd fmla="val 16667" name="adj"/>
            </a:avLst>
          </a:prstGeom>
          <a:solidFill>
            <a:srgbClr val="0070C0"/>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Arial"/>
                <a:ea typeface="Arial"/>
                <a:cs typeface="Arial"/>
                <a:sym typeface="Arial"/>
              </a:rPr>
              <a:t>Padlet</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98" name="Google Shape;98;p14"/>
          <p:cNvSpPr txBox="1"/>
          <p:nvPr>
            <p:ph type="title"/>
          </p:nvPr>
        </p:nvSpPr>
        <p:spPr>
          <a:xfrm>
            <a:off x="320029" y="850392"/>
            <a:ext cx="3319200" cy="1225200"/>
          </a:xfrm>
          <a:prstGeom prst="rect">
            <a:avLst/>
          </a:prstGeom>
          <a:solidFill>
            <a:schemeClr val="accent3"/>
          </a:solidFill>
          <a:ln>
            <a:noFill/>
          </a:ln>
        </p:spPr>
        <p:txBody>
          <a:bodyPr anchorCtr="0" anchor="ctr" bIns="201150" lIns="201150" spcFirstLastPara="1" rIns="201150" wrap="square" tIns="201150">
            <a:noAutofit/>
          </a:bodyPr>
          <a:lstStyle/>
          <a:p>
            <a:pPr indent="0" lvl="0" marL="0" rtl="0" algn="l">
              <a:lnSpc>
                <a:spcPct val="90000"/>
              </a:lnSpc>
              <a:spcBef>
                <a:spcPts val="0"/>
              </a:spcBef>
              <a:spcAft>
                <a:spcPts val="0"/>
              </a:spcAft>
              <a:buClr>
                <a:schemeClr val="lt1"/>
              </a:buClr>
              <a:buSzPts val="3000"/>
              <a:buNone/>
            </a:pPr>
            <a:r>
              <a:rPr b="1" lang="en" sz="3200"/>
              <a:t>Top 10 </a:t>
            </a:r>
            <a:br>
              <a:rPr b="1" lang="en" sz="3200"/>
            </a:br>
            <a:r>
              <a:rPr b="1" lang="en" sz="3200"/>
              <a:t>Skills of 2025</a:t>
            </a:r>
            <a:endParaRPr/>
          </a:p>
        </p:txBody>
      </p:sp>
      <p:sp>
        <p:nvSpPr>
          <p:cNvPr id="99" name="Google Shape;99;p14"/>
          <p:cNvSpPr txBox="1"/>
          <p:nvPr>
            <p:ph idx="1" type="body"/>
          </p:nvPr>
        </p:nvSpPr>
        <p:spPr>
          <a:xfrm>
            <a:off x="320018" y="2139695"/>
            <a:ext cx="3319200" cy="1371601"/>
          </a:xfrm>
          <a:prstGeom prst="rect">
            <a:avLst/>
          </a:prstGeom>
          <a:solidFill>
            <a:schemeClr val="accent3"/>
          </a:solidFill>
          <a:ln>
            <a:noFill/>
          </a:ln>
        </p:spPr>
        <p:txBody>
          <a:bodyPr anchorCtr="0" anchor="t" bIns="201150" lIns="201150" spcFirstLastPara="1" rIns="201150" wrap="square" tIns="201150">
            <a:normAutofit lnSpcReduction="10000"/>
          </a:bodyPr>
          <a:lstStyle/>
          <a:p>
            <a:pPr indent="0" lvl="0" marL="95250" rtl="0" algn="l">
              <a:lnSpc>
                <a:spcPct val="100000"/>
              </a:lnSpc>
              <a:spcBef>
                <a:spcPts val="600"/>
              </a:spcBef>
              <a:spcAft>
                <a:spcPts val="0"/>
              </a:spcAft>
              <a:buSzPts val="2100"/>
              <a:buNone/>
            </a:pPr>
            <a:r>
              <a:rPr b="1" lang="en"/>
              <a:t>Source: </a:t>
            </a:r>
            <a:r>
              <a:rPr i="1" lang="en"/>
              <a:t>Future of Jobs Report 2020, World Economic Forum</a:t>
            </a:r>
            <a:endParaRPr/>
          </a:p>
        </p:txBody>
      </p:sp>
      <p:pic>
        <p:nvPicPr>
          <p:cNvPr descr="Graphic showing the Top 10 skills of 2025 according to the World Economic Forum. Problem Solving Skills: Analytical thinking and innovation, Complex problem-solving, Critical thinking and analysis, Creativity, originality and initiative&#10;Self-management Skills: Active learning and learning strategies, Resilience, stress tolerance and flexibility&#10;Working with People Skills: Leadership and social influence&#10;Technology Use and Development Skills: Technology use, monitoring and control, Technology design and programming" id="100" name="Google Shape;100;p14">
            <a:hlinkClick r:id="rId3"/>
          </p:cNvPr>
          <p:cNvPicPr preferRelativeResize="0"/>
          <p:nvPr/>
        </p:nvPicPr>
        <p:blipFill rotWithShape="1">
          <a:blip r:embed="rId4">
            <a:alphaModFix/>
          </a:blip>
          <a:srcRect b="4367" l="0" r="0" t="0"/>
          <a:stretch/>
        </p:blipFill>
        <p:spPr>
          <a:xfrm>
            <a:off x="3812954" y="91440"/>
            <a:ext cx="5091787" cy="4896257"/>
          </a:xfrm>
          <a:prstGeom prst="rect">
            <a:avLst/>
          </a:prstGeom>
          <a:noFill/>
          <a:ln cap="flat" cmpd="sng" w="12700">
            <a:solidFill>
              <a:srgbClr val="BFBFBF"/>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06" name="Google Shape;106;p15"/>
          <p:cNvSpPr txBox="1"/>
          <p:nvPr>
            <p:ph type="title"/>
          </p:nvPr>
        </p:nvSpPr>
        <p:spPr>
          <a:xfrm>
            <a:off x="0" y="400051"/>
            <a:ext cx="9144000" cy="411600"/>
          </a:xfrm>
          <a:prstGeom prst="rect">
            <a:avLst/>
          </a:prstGeom>
          <a:solidFill>
            <a:schemeClr val="accent3"/>
          </a:solidFill>
          <a:ln>
            <a:noFill/>
          </a:ln>
        </p:spPr>
        <p:txBody>
          <a:bodyPr anchorCtr="0" anchor="ctr" bIns="0" lIns="411475" spcFirstLastPara="1" rIns="411475" wrap="square" tIns="0">
            <a:noAutofit/>
          </a:bodyPr>
          <a:lstStyle/>
          <a:p>
            <a:pPr indent="0" lvl="0" marL="0" rtl="0" algn="l">
              <a:lnSpc>
                <a:spcPct val="90000"/>
              </a:lnSpc>
              <a:spcBef>
                <a:spcPts val="0"/>
              </a:spcBef>
              <a:spcAft>
                <a:spcPts val="0"/>
              </a:spcAft>
              <a:buClr>
                <a:schemeClr val="lt1"/>
              </a:buClr>
              <a:buSzPts val="3000"/>
              <a:buNone/>
            </a:pPr>
            <a:r>
              <a:rPr b="1" lang="en" sz="3200"/>
              <a:t>Job Landscape</a:t>
            </a:r>
            <a:endParaRPr/>
          </a:p>
        </p:txBody>
      </p:sp>
      <p:sp>
        <p:nvSpPr>
          <p:cNvPr id="107" name="Google Shape;107;p15"/>
          <p:cNvSpPr txBox="1"/>
          <p:nvPr/>
        </p:nvSpPr>
        <p:spPr>
          <a:xfrm>
            <a:off x="354386" y="831564"/>
            <a:ext cx="864038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 sz="1400" u="none" cap="none" strike="noStrike">
                <a:solidFill>
                  <a:srgbClr val="000000"/>
                </a:solidFill>
                <a:latin typeface="Arial Narrow"/>
                <a:ea typeface="Arial Narrow"/>
                <a:cs typeface="Arial Narrow"/>
                <a:sym typeface="Arial Narrow"/>
              </a:rPr>
              <a:t>By 2025, new jobs will emerge and others be displaced by a shift in the division of labor between humans and machines affecting:</a:t>
            </a:r>
            <a:endParaRPr/>
          </a:p>
        </p:txBody>
      </p:sp>
      <p:pic>
        <p:nvPicPr>
          <p:cNvPr descr="graphic resembling an acorn with the larger half circle at the top representing growing job demand (97 million) and the smaller half circle at the bottom representing Decreasing job demand (85 million)" id="108" name="Google Shape;108;p15">
            <a:hlinkClick r:id="rId3"/>
          </p:cNvPr>
          <p:cNvPicPr preferRelativeResize="0"/>
          <p:nvPr/>
        </p:nvPicPr>
        <p:blipFill rotWithShape="1">
          <a:blip r:embed="rId4">
            <a:alphaModFix/>
          </a:blip>
          <a:srcRect b="12286" l="2820" r="50016" t="28566"/>
          <a:stretch/>
        </p:blipFill>
        <p:spPr>
          <a:xfrm>
            <a:off x="101292" y="1225296"/>
            <a:ext cx="2018616" cy="3290132"/>
          </a:xfrm>
          <a:prstGeom prst="rect">
            <a:avLst/>
          </a:prstGeom>
          <a:noFill/>
          <a:ln>
            <a:noFill/>
          </a:ln>
        </p:spPr>
      </p:pic>
      <p:sp>
        <p:nvSpPr>
          <p:cNvPr id="109" name="Google Shape;109;p15"/>
          <p:cNvSpPr txBox="1"/>
          <p:nvPr>
            <p:ph idx="1" type="subTitle"/>
          </p:nvPr>
        </p:nvSpPr>
        <p:spPr>
          <a:xfrm>
            <a:off x="2206698" y="1225296"/>
            <a:ext cx="3382572" cy="345096"/>
          </a:xfrm>
          <a:prstGeom prst="rect">
            <a:avLst/>
          </a:prstGeom>
          <a:solidFill>
            <a:srgbClr val="0F72BA"/>
          </a:solidFill>
          <a:ln>
            <a:noFill/>
          </a:ln>
        </p:spPr>
        <p:txBody>
          <a:bodyPr anchorCtr="0" anchor="ctr" bIns="64000" lIns="64000" spcFirstLastPara="1" rIns="64000" wrap="square" tIns="64000">
            <a:spAutoFit/>
          </a:bodyPr>
          <a:lstStyle/>
          <a:p>
            <a:pPr indent="-361950" lvl="0" marL="457200" rtl="0" algn="l">
              <a:lnSpc>
                <a:spcPct val="100000"/>
              </a:lnSpc>
              <a:spcBef>
                <a:spcPts val="600"/>
              </a:spcBef>
              <a:spcAft>
                <a:spcPts val="0"/>
              </a:spcAft>
              <a:buClr>
                <a:srgbClr val="FFFFFF"/>
              </a:buClr>
              <a:buSzPts val="1800"/>
              <a:buNone/>
            </a:pPr>
            <a:r>
              <a:rPr lang="en"/>
              <a:t>Growing Job Demand</a:t>
            </a:r>
            <a:endParaRPr/>
          </a:p>
        </p:txBody>
      </p:sp>
      <p:sp>
        <p:nvSpPr>
          <p:cNvPr id="110" name="Google Shape;110;p15"/>
          <p:cNvSpPr txBox="1"/>
          <p:nvPr>
            <p:ph idx="2" type="body"/>
          </p:nvPr>
        </p:nvSpPr>
        <p:spPr>
          <a:xfrm>
            <a:off x="2202082" y="1582272"/>
            <a:ext cx="3382572" cy="2851311"/>
          </a:xfrm>
          <a:prstGeom prst="rect">
            <a:avLst/>
          </a:prstGeom>
          <a:noFill/>
          <a:ln>
            <a:noFill/>
          </a:ln>
        </p:spPr>
        <p:txBody>
          <a:bodyPr anchorCtr="0" anchor="t" bIns="0" lIns="0" spcFirstLastPara="1" rIns="0" wrap="square" tIns="0">
            <a:normAutofit lnSpcReduction="10000"/>
          </a:bodyPr>
          <a:lstStyle/>
          <a:p>
            <a:pPr indent="0" lvl="0" marL="0" rtl="0" algn="l">
              <a:lnSpc>
                <a:spcPct val="100000"/>
              </a:lnSpc>
              <a:spcBef>
                <a:spcPts val="600"/>
              </a:spcBef>
              <a:spcAft>
                <a:spcPts val="0"/>
              </a:spcAft>
              <a:buClr>
                <a:srgbClr val="0F72BA"/>
              </a:buClr>
              <a:buSzPts val="1400"/>
              <a:buFont typeface="Arial"/>
              <a:buAutoNum type="arabicPeriod"/>
            </a:pPr>
            <a:r>
              <a:rPr lang="en" sz="1400">
                <a:latin typeface="Arial Narrow"/>
                <a:ea typeface="Arial Narrow"/>
                <a:cs typeface="Arial Narrow"/>
                <a:sym typeface="Arial Narrow"/>
              </a:rPr>
              <a:t>Data Analysts &amp; Scientists</a:t>
            </a:r>
            <a:endParaRPr/>
          </a:p>
          <a:p>
            <a:pPr indent="0" lvl="0" marL="0" rtl="0" algn="l">
              <a:lnSpc>
                <a:spcPct val="100000"/>
              </a:lnSpc>
              <a:spcBef>
                <a:spcPts val="600"/>
              </a:spcBef>
              <a:spcAft>
                <a:spcPts val="0"/>
              </a:spcAft>
              <a:buClr>
                <a:srgbClr val="0F72BA"/>
              </a:buClr>
              <a:buSzPts val="1400"/>
              <a:buFont typeface="Arial"/>
              <a:buAutoNum type="arabicPeriod"/>
            </a:pPr>
            <a:r>
              <a:rPr lang="en" sz="1400">
                <a:latin typeface="Arial Narrow"/>
                <a:ea typeface="Arial Narrow"/>
                <a:cs typeface="Arial Narrow"/>
                <a:sym typeface="Arial Narrow"/>
              </a:rPr>
              <a:t>Al &amp; Machine Learning Specialists</a:t>
            </a:r>
            <a:endParaRPr/>
          </a:p>
          <a:p>
            <a:pPr indent="0" lvl="0" marL="0" rtl="0" algn="l">
              <a:lnSpc>
                <a:spcPct val="100000"/>
              </a:lnSpc>
              <a:spcBef>
                <a:spcPts val="600"/>
              </a:spcBef>
              <a:spcAft>
                <a:spcPts val="0"/>
              </a:spcAft>
              <a:buClr>
                <a:srgbClr val="0F72BA"/>
              </a:buClr>
              <a:buSzPts val="1400"/>
              <a:buFont typeface="Arial"/>
              <a:buAutoNum type="arabicPeriod"/>
            </a:pPr>
            <a:r>
              <a:rPr lang="en" sz="1400">
                <a:latin typeface="Arial Narrow"/>
                <a:ea typeface="Arial Narrow"/>
                <a:cs typeface="Arial Narrow"/>
                <a:sym typeface="Arial Narrow"/>
              </a:rPr>
              <a:t>Big Data Specialists</a:t>
            </a:r>
            <a:endParaRPr/>
          </a:p>
          <a:p>
            <a:pPr indent="0" lvl="0" marL="0" rtl="0" algn="l">
              <a:lnSpc>
                <a:spcPct val="100000"/>
              </a:lnSpc>
              <a:spcBef>
                <a:spcPts val="600"/>
              </a:spcBef>
              <a:spcAft>
                <a:spcPts val="0"/>
              </a:spcAft>
              <a:buClr>
                <a:srgbClr val="0F72BA"/>
              </a:buClr>
              <a:buSzPts val="1400"/>
              <a:buFont typeface="Arial"/>
              <a:buAutoNum type="arabicPeriod"/>
            </a:pPr>
            <a:r>
              <a:rPr lang="en" sz="1400">
                <a:latin typeface="Arial Narrow"/>
                <a:ea typeface="Arial Narrow"/>
                <a:cs typeface="Arial Narrow"/>
                <a:sym typeface="Arial Narrow"/>
              </a:rPr>
              <a:t>Digital Marketing &amp; Strategy Specialists</a:t>
            </a:r>
            <a:endParaRPr/>
          </a:p>
          <a:p>
            <a:pPr indent="0" lvl="0" marL="0" rtl="0" algn="l">
              <a:lnSpc>
                <a:spcPct val="100000"/>
              </a:lnSpc>
              <a:spcBef>
                <a:spcPts val="600"/>
              </a:spcBef>
              <a:spcAft>
                <a:spcPts val="0"/>
              </a:spcAft>
              <a:buClr>
                <a:srgbClr val="0F72BA"/>
              </a:buClr>
              <a:buSzPts val="1400"/>
              <a:buFont typeface="Arial"/>
              <a:buAutoNum type="arabicPeriod"/>
            </a:pPr>
            <a:r>
              <a:rPr lang="en" sz="1400">
                <a:latin typeface="Arial Narrow"/>
                <a:ea typeface="Arial Narrow"/>
                <a:cs typeface="Arial Narrow"/>
                <a:sym typeface="Arial Narrow"/>
              </a:rPr>
              <a:t>Process Automation Specialists</a:t>
            </a:r>
            <a:endParaRPr/>
          </a:p>
          <a:p>
            <a:pPr indent="0" lvl="0" marL="0" rtl="0" algn="l">
              <a:lnSpc>
                <a:spcPct val="100000"/>
              </a:lnSpc>
              <a:spcBef>
                <a:spcPts val="600"/>
              </a:spcBef>
              <a:spcAft>
                <a:spcPts val="0"/>
              </a:spcAft>
              <a:buClr>
                <a:srgbClr val="0F72BA"/>
              </a:buClr>
              <a:buSzPts val="1400"/>
              <a:buFont typeface="Arial"/>
              <a:buAutoNum type="arabicPeriod"/>
            </a:pPr>
            <a:r>
              <a:rPr lang="en" sz="1400">
                <a:latin typeface="Arial Narrow"/>
                <a:ea typeface="Arial Narrow"/>
                <a:cs typeface="Arial Narrow"/>
                <a:sym typeface="Arial Narrow"/>
              </a:rPr>
              <a:t>Business Development Professionals</a:t>
            </a:r>
            <a:endParaRPr/>
          </a:p>
          <a:p>
            <a:pPr indent="0" lvl="0" marL="0" rtl="0" algn="l">
              <a:lnSpc>
                <a:spcPct val="100000"/>
              </a:lnSpc>
              <a:spcBef>
                <a:spcPts val="600"/>
              </a:spcBef>
              <a:spcAft>
                <a:spcPts val="0"/>
              </a:spcAft>
              <a:buClr>
                <a:srgbClr val="0F72BA"/>
              </a:buClr>
              <a:buSzPts val="1400"/>
              <a:buFont typeface="Arial"/>
              <a:buAutoNum type="arabicPeriod"/>
            </a:pPr>
            <a:r>
              <a:rPr lang="en" sz="1400">
                <a:latin typeface="Arial Narrow"/>
                <a:ea typeface="Arial Narrow"/>
                <a:cs typeface="Arial Narrow"/>
                <a:sym typeface="Arial Narrow"/>
              </a:rPr>
              <a:t>Digital Transformation Specialists</a:t>
            </a:r>
            <a:endParaRPr/>
          </a:p>
          <a:p>
            <a:pPr indent="0" lvl="0" marL="0" rtl="0" algn="l">
              <a:lnSpc>
                <a:spcPct val="100000"/>
              </a:lnSpc>
              <a:spcBef>
                <a:spcPts val="600"/>
              </a:spcBef>
              <a:spcAft>
                <a:spcPts val="0"/>
              </a:spcAft>
              <a:buClr>
                <a:srgbClr val="0F72BA"/>
              </a:buClr>
              <a:buSzPts val="1400"/>
              <a:buFont typeface="Arial"/>
              <a:buAutoNum type="arabicPeriod"/>
            </a:pPr>
            <a:r>
              <a:rPr lang="en" sz="1400">
                <a:latin typeface="Arial Narrow"/>
                <a:ea typeface="Arial Narrow"/>
                <a:cs typeface="Arial Narrow"/>
                <a:sym typeface="Arial Narrow"/>
              </a:rPr>
              <a:t>Informational Security Analysts</a:t>
            </a:r>
            <a:endParaRPr/>
          </a:p>
          <a:p>
            <a:pPr indent="0" lvl="0" marL="0" rtl="0" algn="l">
              <a:lnSpc>
                <a:spcPct val="100000"/>
              </a:lnSpc>
              <a:spcBef>
                <a:spcPts val="600"/>
              </a:spcBef>
              <a:spcAft>
                <a:spcPts val="0"/>
              </a:spcAft>
              <a:buClr>
                <a:srgbClr val="0F72BA"/>
              </a:buClr>
              <a:buSzPts val="1400"/>
              <a:buFont typeface="Arial"/>
              <a:buAutoNum type="arabicPeriod"/>
            </a:pPr>
            <a:r>
              <a:rPr lang="en" sz="1400">
                <a:latin typeface="Arial Narrow"/>
                <a:ea typeface="Arial Narrow"/>
                <a:cs typeface="Arial Narrow"/>
                <a:sym typeface="Arial Narrow"/>
              </a:rPr>
              <a:t>Software &amp; Applications Developers</a:t>
            </a:r>
            <a:endParaRPr/>
          </a:p>
          <a:p>
            <a:pPr indent="0" lvl="0" marL="0" rtl="0" algn="l">
              <a:lnSpc>
                <a:spcPct val="100000"/>
              </a:lnSpc>
              <a:spcBef>
                <a:spcPts val="600"/>
              </a:spcBef>
              <a:spcAft>
                <a:spcPts val="0"/>
              </a:spcAft>
              <a:buClr>
                <a:srgbClr val="0F72BA"/>
              </a:buClr>
              <a:buSzPts val="1400"/>
              <a:buFont typeface="Arial"/>
              <a:buAutoNum type="arabicPeriod"/>
            </a:pPr>
            <a:r>
              <a:rPr lang="en" sz="1400">
                <a:latin typeface="Arial Narrow"/>
                <a:ea typeface="Arial Narrow"/>
                <a:cs typeface="Arial Narrow"/>
                <a:sym typeface="Arial Narrow"/>
              </a:rPr>
              <a:t>Internet of Things Specialists </a:t>
            </a:r>
            <a:endParaRPr/>
          </a:p>
        </p:txBody>
      </p:sp>
      <p:sp>
        <p:nvSpPr>
          <p:cNvPr id="111" name="Google Shape;111;p15"/>
          <p:cNvSpPr txBox="1"/>
          <p:nvPr>
            <p:ph idx="3" type="subTitle"/>
          </p:nvPr>
        </p:nvSpPr>
        <p:spPr>
          <a:xfrm>
            <a:off x="5660136" y="1225296"/>
            <a:ext cx="3382572" cy="345096"/>
          </a:xfrm>
          <a:prstGeom prst="rect">
            <a:avLst/>
          </a:prstGeom>
          <a:solidFill>
            <a:srgbClr val="948954"/>
          </a:solidFill>
          <a:ln>
            <a:noFill/>
          </a:ln>
        </p:spPr>
        <p:txBody>
          <a:bodyPr anchorCtr="0" anchor="ctr" bIns="64000" lIns="64000" spcFirstLastPara="1" rIns="64000" wrap="square" tIns="64000">
            <a:spAutoFit/>
          </a:bodyPr>
          <a:lstStyle/>
          <a:p>
            <a:pPr indent="-361950" lvl="0" marL="457200" rtl="0" algn="l">
              <a:lnSpc>
                <a:spcPct val="100000"/>
              </a:lnSpc>
              <a:spcBef>
                <a:spcPts val="600"/>
              </a:spcBef>
              <a:spcAft>
                <a:spcPts val="0"/>
              </a:spcAft>
              <a:buClr>
                <a:srgbClr val="FFFFFF"/>
              </a:buClr>
              <a:buSzPts val="1800"/>
              <a:buNone/>
            </a:pPr>
            <a:r>
              <a:rPr lang="en"/>
              <a:t>Decreasing Job Demand</a:t>
            </a:r>
            <a:endParaRPr/>
          </a:p>
        </p:txBody>
      </p:sp>
      <p:sp>
        <p:nvSpPr>
          <p:cNvPr id="112" name="Google Shape;112;p15"/>
          <p:cNvSpPr txBox="1"/>
          <p:nvPr>
            <p:ph idx="4" type="body"/>
          </p:nvPr>
        </p:nvSpPr>
        <p:spPr>
          <a:xfrm>
            <a:off x="5660135" y="1626404"/>
            <a:ext cx="3382572" cy="2807179"/>
          </a:xfrm>
          <a:prstGeom prst="rect">
            <a:avLst/>
          </a:prstGeom>
          <a:noFill/>
          <a:ln>
            <a:noFill/>
          </a:ln>
        </p:spPr>
        <p:txBody>
          <a:bodyPr anchorCtr="0" anchor="t" bIns="0" lIns="0" spcFirstLastPara="1" rIns="0" wrap="square" tIns="0">
            <a:normAutofit lnSpcReduction="10000"/>
          </a:bodyPr>
          <a:lstStyle/>
          <a:p>
            <a:pPr indent="0" lvl="0" marL="0" rtl="0" algn="l">
              <a:lnSpc>
                <a:spcPct val="100000"/>
              </a:lnSpc>
              <a:spcBef>
                <a:spcPts val="600"/>
              </a:spcBef>
              <a:spcAft>
                <a:spcPts val="0"/>
              </a:spcAft>
              <a:buClr>
                <a:srgbClr val="948954"/>
              </a:buClr>
              <a:buSzPts val="1400"/>
              <a:buFont typeface="Arial"/>
              <a:buAutoNum type="arabicPeriod"/>
            </a:pPr>
            <a:r>
              <a:rPr lang="en" sz="1400">
                <a:latin typeface="Arial Narrow"/>
                <a:ea typeface="Arial Narrow"/>
                <a:cs typeface="Arial Narrow"/>
                <a:sym typeface="Arial Narrow"/>
              </a:rPr>
              <a:t>Data Entry Clerks</a:t>
            </a:r>
            <a:endParaRPr/>
          </a:p>
          <a:p>
            <a:pPr indent="0" lvl="0" marL="0" rtl="0" algn="l">
              <a:lnSpc>
                <a:spcPct val="100000"/>
              </a:lnSpc>
              <a:spcBef>
                <a:spcPts val="600"/>
              </a:spcBef>
              <a:spcAft>
                <a:spcPts val="0"/>
              </a:spcAft>
              <a:buClr>
                <a:srgbClr val="948954"/>
              </a:buClr>
              <a:buSzPts val="1400"/>
              <a:buFont typeface="Arial"/>
              <a:buAutoNum type="arabicPeriod"/>
            </a:pPr>
            <a:r>
              <a:rPr lang="en" sz="1400">
                <a:latin typeface="Arial Narrow"/>
                <a:ea typeface="Arial Narrow"/>
                <a:cs typeface="Arial Narrow"/>
                <a:sym typeface="Arial Narrow"/>
              </a:rPr>
              <a:t>Administrative &amp; Executive Secretaries</a:t>
            </a:r>
            <a:endParaRPr/>
          </a:p>
          <a:p>
            <a:pPr indent="0" lvl="0" marL="0" rtl="0" algn="l">
              <a:lnSpc>
                <a:spcPct val="100000"/>
              </a:lnSpc>
              <a:spcBef>
                <a:spcPts val="600"/>
              </a:spcBef>
              <a:spcAft>
                <a:spcPts val="0"/>
              </a:spcAft>
              <a:buClr>
                <a:srgbClr val="948954"/>
              </a:buClr>
              <a:buSzPts val="1400"/>
              <a:buFont typeface="Arial"/>
              <a:buAutoNum type="arabicPeriod"/>
            </a:pPr>
            <a:r>
              <a:rPr lang="en" sz="1400">
                <a:latin typeface="Arial Narrow"/>
                <a:ea typeface="Arial Narrow"/>
                <a:cs typeface="Arial Narrow"/>
                <a:sym typeface="Arial Narrow"/>
              </a:rPr>
              <a:t>Accounting, Bookkeeping &amp; Payroll Clerks</a:t>
            </a:r>
            <a:endParaRPr/>
          </a:p>
          <a:p>
            <a:pPr indent="0" lvl="0" marL="0" rtl="0" algn="l">
              <a:lnSpc>
                <a:spcPct val="100000"/>
              </a:lnSpc>
              <a:spcBef>
                <a:spcPts val="600"/>
              </a:spcBef>
              <a:spcAft>
                <a:spcPts val="0"/>
              </a:spcAft>
              <a:buClr>
                <a:srgbClr val="948954"/>
              </a:buClr>
              <a:buSzPts val="1400"/>
              <a:buFont typeface="Arial"/>
              <a:buAutoNum type="arabicPeriod"/>
            </a:pPr>
            <a:r>
              <a:rPr lang="en" sz="1400">
                <a:latin typeface="Arial Narrow"/>
                <a:ea typeface="Arial Narrow"/>
                <a:cs typeface="Arial Narrow"/>
                <a:sym typeface="Arial Narrow"/>
              </a:rPr>
              <a:t>Accountants and Auditors</a:t>
            </a:r>
            <a:endParaRPr/>
          </a:p>
          <a:p>
            <a:pPr indent="0" lvl="0" marL="0" rtl="0" algn="l">
              <a:lnSpc>
                <a:spcPct val="100000"/>
              </a:lnSpc>
              <a:spcBef>
                <a:spcPts val="600"/>
              </a:spcBef>
              <a:spcAft>
                <a:spcPts val="0"/>
              </a:spcAft>
              <a:buClr>
                <a:srgbClr val="948954"/>
              </a:buClr>
              <a:buSzPts val="1400"/>
              <a:buFont typeface="Arial"/>
              <a:buAutoNum type="arabicPeriod"/>
            </a:pPr>
            <a:r>
              <a:rPr lang="en" sz="1400">
                <a:latin typeface="Arial Narrow"/>
                <a:ea typeface="Arial Narrow"/>
                <a:cs typeface="Arial Narrow"/>
                <a:sym typeface="Arial Narrow"/>
              </a:rPr>
              <a:t>Assembly and Factory Workers</a:t>
            </a:r>
            <a:endParaRPr/>
          </a:p>
          <a:p>
            <a:pPr indent="0" lvl="0" marL="0" rtl="0" algn="l">
              <a:lnSpc>
                <a:spcPct val="100000"/>
              </a:lnSpc>
              <a:spcBef>
                <a:spcPts val="600"/>
              </a:spcBef>
              <a:spcAft>
                <a:spcPts val="0"/>
              </a:spcAft>
              <a:buClr>
                <a:srgbClr val="948954"/>
              </a:buClr>
              <a:buSzPts val="1400"/>
              <a:buFont typeface="Arial"/>
              <a:buAutoNum type="arabicPeriod"/>
            </a:pPr>
            <a:r>
              <a:rPr lang="en" sz="1400">
                <a:latin typeface="Arial Narrow"/>
                <a:ea typeface="Arial Narrow"/>
                <a:cs typeface="Arial Narrow"/>
                <a:sym typeface="Arial Narrow"/>
              </a:rPr>
              <a:t>Business Services &amp; Administrative Managers</a:t>
            </a:r>
            <a:endParaRPr/>
          </a:p>
          <a:p>
            <a:pPr indent="0" lvl="0" marL="0" rtl="0" algn="l">
              <a:lnSpc>
                <a:spcPct val="100000"/>
              </a:lnSpc>
              <a:spcBef>
                <a:spcPts val="600"/>
              </a:spcBef>
              <a:spcAft>
                <a:spcPts val="0"/>
              </a:spcAft>
              <a:buClr>
                <a:srgbClr val="948954"/>
              </a:buClr>
              <a:buSzPts val="1400"/>
              <a:buFont typeface="Arial"/>
              <a:buAutoNum type="arabicPeriod"/>
            </a:pPr>
            <a:r>
              <a:rPr lang="en" sz="1400">
                <a:latin typeface="Arial Narrow"/>
                <a:ea typeface="Arial Narrow"/>
                <a:cs typeface="Arial Narrow"/>
                <a:sym typeface="Arial Narrow"/>
              </a:rPr>
              <a:t>Client Information &amp; Customer Service Workers</a:t>
            </a:r>
            <a:endParaRPr/>
          </a:p>
          <a:p>
            <a:pPr indent="0" lvl="0" marL="0" rtl="0" algn="l">
              <a:lnSpc>
                <a:spcPct val="100000"/>
              </a:lnSpc>
              <a:spcBef>
                <a:spcPts val="600"/>
              </a:spcBef>
              <a:spcAft>
                <a:spcPts val="0"/>
              </a:spcAft>
              <a:buClr>
                <a:srgbClr val="948954"/>
              </a:buClr>
              <a:buSzPts val="1400"/>
              <a:buFont typeface="Arial"/>
              <a:buAutoNum type="arabicPeriod"/>
            </a:pPr>
            <a:r>
              <a:rPr lang="en" sz="1400">
                <a:latin typeface="Arial Narrow"/>
                <a:ea typeface="Arial Narrow"/>
                <a:cs typeface="Arial Narrow"/>
                <a:sym typeface="Arial Narrow"/>
              </a:rPr>
              <a:t>General &amp; Operations Managers</a:t>
            </a:r>
            <a:endParaRPr/>
          </a:p>
          <a:p>
            <a:pPr indent="0" lvl="0" marL="0" rtl="0" algn="l">
              <a:lnSpc>
                <a:spcPct val="100000"/>
              </a:lnSpc>
              <a:spcBef>
                <a:spcPts val="600"/>
              </a:spcBef>
              <a:spcAft>
                <a:spcPts val="0"/>
              </a:spcAft>
              <a:buClr>
                <a:srgbClr val="948954"/>
              </a:buClr>
              <a:buSzPts val="1400"/>
              <a:buFont typeface="Arial"/>
              <a:buAutoNum type="arabicPeriod"/>
            </a:pPr>
            <a:r>
              <a:rPr lang="en" sz="1400">
                <a:latin typeface="Arial Narrow"/>
                <a:ea typeface="Arial Narrow"/>
                <a:cs typeface="Arial Narrow"/>
                <a:sym typeface="Arial Narrow"/>
              </a:rPr>
              <a:t>Mechanics &amp; Machinery Repairers</a:t>
            </a:r>
            <a:endParaRPr/>
          </a:p>
          <a:p>
            <a:pPr indent="0" lvl="0" marL="0" rtl="0" algn="l">
              <a:lnSpc>
                <a:spcPct val="100000"/>
              </a:lnSpc>
              <a:spcBef>
                <a:spcPts val="600"/>
              </a:spcBef>
              <a:spcAft>
                <a:spcPts val="0"/>
              </a:spcAft>
              <a:buClr>
                <a:srgbClr val="948954"/>
              </a:buClr>
              <a:buSzPts val="1400"/>
              <a:buFont typeface="Arial"/>
              <a:buAutoNum type="arabicPeriod"/>
            </a:pPr>
            <a:r>
              <a:rPr lang="en" sz="1400">
                <a:latin typeface="Arial Narrow"/>
                <a:ea typeface="Arial Narrow"/>
                <a:cs typeface="Arial Narrow"/>
                <a:sym typeface="Arial Narrow"/>
              </a:rPr>
              <a:t>Material Recording &amp; Stock-Keeping Clerks</a:t>
            </a:r>
            <a:endParaRPr/>
          </a:p>
          <a:p>
            <a:pPr indent="-228600" lvl="0" marL="457200" rtl="0" algn="l">
              <a:lnSpc>
                <a:spcPct val="100000"/>
              </a:lnSpc>
              <a:spcBef>
                <a:spcPts val="600"/>
              </a:spcBef>
              <a:spcAft>
                <a:spcPts val="0"/>
              </a:spcAft>
              <a:buSzPts val="2100"/>
              <a:buNone/>
            </a:pPr>
            <a:r>
              <a:t/>
            </a:r>
            <a:endParaRPr/>
          </a:p>
        </p:txBody>
      </p:sp>
      <p:sp>
        <p:nvSpPr>
          <p:cNvPr id="113" name="Google Shape;113;p15"/>
          <p:cNvSpPr txBox="1"/>
          <p:nvPr>
            <p:ph idx="5" type="body"/>
          </p:nvPr>
        </p:nvSpPr>
        <p:spPr>
          <a:xfrm>
            <a:off x="2202083" y="4443875"/>
            <a:ext cx="6649310" cy="411600"/>
          </a:xfrm>
          <a:prstGeom prst="rect">
            <a:avLst/>
          </a:prstGeom>
          <a:noFill/>
          <a:ln>
            <a:noFill/>
          </a:ln>
        </p:spPr>
        <p:txBody>
          <a:bodyPr anchorCtr="0" anchor="t" bIns="0" lIns="0" spcFirstLastPara="1" rIns="0" wrap="square" tIns="0">
            <a:spAutoFit/>
          </a:bodyPr>
          <a:lstStyle/>
          <a:p>
            <a:pPr indent="0" lvl="0" marL="114300" rtl="0" algn="l">
              <a:lnSpc>
                <a:spcPct val="100000"/>
              </a:lnSpc>
              <a:spcBef>
                <a:spcPts val="600"/>
              </a:spcBef>
              <a:spcAft>
                <a:spcPts val="0"/>
              </a:spcAft>
              <a:buSzPts val="1800"/>
              <a:buNone/>
            </a:pPr>
            <a:r>
              <a:rPr b="1" lang="en"/>
              <a:t>Source: </a:t>
            </a:r>
            <a:r>
              <a:rPr i="1" lang="en"/>
              <a:t>Future of Jobs Report 2020, World Economic Forum</a:t>
            </a:r>
            <a:endParaRPr/>
          </a:p>
          <a:p>
            <a:pPr indent="-228600" lvl="0" marL="457200" rtl="0" algn="l">
              <a:lnSpc>
                <a:spcPct val="100000"/>
              </a:lnSpc>
              <a:spcBef>
                <a:spcPts val="600"/>
              </a:spcBef>
              <a:spcAft>
                <a:spcPts val="0"/>
              </a:spcAft>
              <a:buClr>
                <a:schemeClr val="accent3"/>
              </a:buClr>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19" name="Google Shape;119;p16"/>
          <p:cNvSpPr txBox="1"/>
          <p:nvPr>
            <p:ph type="title"/>
          </p:nvPr>
        </p:nvSpPr>
        <p:spPr>
          <a:xfrm>
            <a:off x="0" y="400051"/>
            <a:ext cx="9144000" cy="68580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SzPts val="3000"/>
              <a:buNone/>
            </a:pPr>
            <a:r>
              <a:rPr lang="en"/>
              <a:t>More reasons why…</a:t>
            </a:r>
            <a:endParaRPr/>
          </a:p>
        </p:txBody>
      </p:sp>
      <p:pic>
        <p:nvPicPr>
          <p:cNvPr descr="New York-20,942 Open computing jobs (2.9x the state average demand rate) with an average salary of $105,768. 48% of public schools teach a CS class." id="120" name="Google Shape;120;p16">
            <a:hlinkClick r:id="rId3"/>
          </p:cNvPr>
          <p:cNvPicPr preferRelativeResize="0"/>
          <p:nvPr/>
        </p:nvPicPr>
        <p:blipFill rotWithShape="1">
          <a:blip r:embed="rId4">
            <a:alphaModFix/>
          </a:blip>
          <a:srcRect b="51264" l="0" r="0" t="0"/>
          <a:stretch/>
        </p:blipFill>
        <p:spPr>
          <a:xfrm>
            <a:off x="191336" y="1264726"/>
            <a:ext cx="3378526" cy="3095949"/>
          </a:xfrm>
          <a:prstGeom prst="rect">
            <a:avLst/>
          </a:prstGeom>
          <a:noFill/>
          <a:ln>
            <a:noFill/>
          </a:ln>
        </p:spPr>
      </p:pic>
      <p:pic>
        <p:nvPicPr>
          <p:cNvPr descr="Top 10 Most important Soft Skills as chosen by recruiters and hiring managers-Teamwork:57%, Communication:55%, Time management:46%, Problem-solving:45%,Creativity:44%, Leadership:40%, Organization:34%, Emotional Intellegence:33%, Desicion Making:28%, Stress management:15%" id="121" name="Google Shape;121;p16">
            <a:hlinkClick r:id="rId5"/>
          </p:cNvPr>
          <p:cNvPicPr preferRelativeResize="0"/>
          <p:nvPr/>
        </p:nvPicPr>
        <p:blipFill rotWithShape="1">
          <a:blip r:embed="rId6">
            <a:alphaModFix/>
          </a:blip>
          <a:srcRect b="0" l="0" r="0" t="0"/>
          <a:stretch/>
        </p:blipFill>
        <p:spPr>
          <a:xfrm>
            <a:off x="3679755" y="1264726"/>
            <a:ext cx="2655728" cy="3342949"/>
          </a:xfrm>
          <a:prstGeom prst="rect">
            <a:avLst/>
          </a:prstGeom>
          <a:noFill/>
          <a:ln>
            <a:noFill/>
          </a:ln>
        </p:spPr>
      </p:pic>
      <p:pic>
        <p:nvPicPr>
          <p:cNvPr descr="Top 10 Most Important Hard Skills as chosen by recruiters and hiring managers-Analytical skills:53%, High-level IT skills:49%, Basic computer knowledge:47%, Customer service skills:44%, Presentation skills:43%, Team management:42%, Project management:39%, Marketing:37%, Writing:19%, Graphic design:15%" id="122" name="Google Shape;122;p16">
            <a:hlinkClick r:id="rId7"/>
          </p:cNvPr>
          <p:cNvPicPr preferRelativeResize="0"/>
          <p:nvPr/>
        </p:nvPicPr>
        <p:blipFill rotWithShape="1">
          <a:blip r:embed="rId8">
            <a:alphaModFix/>
          </a:blip>
          <a:srcRect b="0" l="0" r="0" t="0"/>
          <a:stretch/>
        </p:blipFill>
        <p:spPr>
          <a:xfrm>
            <a:off x="6445376" y="1264726"/>
            <a:ext cx="2488322" cy="3342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28" name="Google Shape;128;p17"/>
          <p:cNvSpPr txBox="1"/>
          <p:nvPr>
            <p:ph type="title"/>
          </p:nvPr>
        </p:nvSpPr>
        <p:spPr>
          <a:xfrm>
            <a:off x="0" y="400051"/>
            <a:ext cx="9144000" cy="861350"/>
          </a:xfrm>
          <a:prstGeom prst="rect">
            <a:avLst/>
          </a:prstGeom>
          <a:solidFill>
            <a:schemeClr val="accent3"/>
          </a:solidFill>
          <a:ln>
            <a:noFill/>
          </a:ln>
        </p:spPr>
        <p:txBody>
          <a:bodyPr anchorCtr="0" anchor="ctr" bIns="0" lIns="411475" spcFirstLastPara="1" rIns="411475" wrap="square" tIns="0">
            <a:normAutofit/>
          </a:bodyPr>
          <a:lstStyle/>
          <a:p>
            <a:pPr indent="0" lvl="0" marL="0" rtl="0" algn="l">
              <a:lnSpc>
                <a:spcPct val="90000"/>
              </a:lnSpc>
              <a:spcBef>
                <a:spcPts val="0"/>
              </a:spcBef>
              <a:spcAft>
                <a:spcPts val="0"/>
              </a:spcAft>
              <a:buSzPts val="3000"/>
              <a:buNone/>
            </a:pPr>
            <a:r>
              <a:rPr lang="en"/>
              <a:t>NYSED Computer Science and Digital Fluency Standards</a:t>
            </a:r>
            <a:endParaRPr/>
          </a:p>
        </p:txBody>
      </p:sp>
      <p:pic>
        <p:nvPicPr>
          <p:cNvPr descr="Computer Science and Digital Fluency Standards: Impacts of Computing, Computational Thinking, Networks &amp; System Design, Cybersecurity, Digital Literacy" id="129" name="Google Shape;129;p17">
            <a:hlinkClick r:id="rId3"/>
          </p:cNvPr>
          <p:cNvPicPr preferRelativeResize="0"/>
          <p:nvPr/>
        </p:nvPicPr>
        <p:blipFill rotWithShape="1">
          <a:blip r:embed="rId4">
            <a:alphaModFix/>
          </a:blip>
          <a:srcRect b="0" l="0" r="0" t="0"/>
          <a:stretch/>
        </p:blipFill>
        <p:spPr>
          <a:xfrm>
            <a:off x="985412" y="1408704"/>
            <a:ext cx="7173175" cy="33347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idx="12" type="sldNum"/>
          </p:nvPr>
        </p:nvSpPr>
        <p:spPr>
          <a:xfrm>
            <a:off x="402325" y="4855475"/>
            <a:ext cx="340500" cy="17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
              <a:t>‹#›</a:t>
            </a:fld>
            <a:endParaRPr/>
          </a:p>
        </p:txBody>
      </p:sp>
      <p:sp>
        <p:nvSpPr>
          <p:cNvPr id="135" name="Google Shape;135;p18"/>
          <p:cNvSpPr txBox="1"/>
          <p:nvPr>
            <p:ph type="title"/>
          </p:nvPr>
        </p:nvSpPr>
        <p:spPr>
          <a:xfrm>
            <a:off x="742950" y="1885950"/>
            <a:ext cx="6000900" cy="68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600"/>
              <a:buNone/>
            </a:pPr>
            <a:r>
              <a:rPr lang="en"/>
              <a:t>How do you know </a:t>
            </a:r>
            <a:r>
              <a:rPr b="1" i="1" lang="en"/>
              <a:t>when</a:t>
            </a:r>
            <a:r>
              <a:rPr lang="en"/>
              <a:t> to use technology?</a:t>
            </a:r>
            <a:endParaRPr/>
          </a:p>
        </p:txBody>
      </p:sp>
      <p:sp>
        <p:nvSpPr>
          <p:cNvPr id="136" name="Google Shape;136;p18">
            <a:hlinkClick r:id="rId3"/>
          </p:cNvPr>
          <p:cNvSpPr/>
          <p:nvPr/>
        </p:nvSpPr>
        <p:spPr>
          <a:xfrm>
            <a:off x="4837823" y="3389250"/>
            <a:ext cx="1995000" cy="672000"/>
          </a:xfrm>
          <a:prstGeom prst="roundRect">
            <a:avLst>
              <a:gd fmla="val 16667" name="adj"/>
            </a:avLst>
          </a:prstGeom>
          <a:solidFill>
            <a:srgbClr val="0070C0"/>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Arial"/>
                <a:ea typeface="Arial"/>
                <a:cs typeface="Arial"/>
                <a:sym typeface="Arial"/>
              </a:rPr>
              <a:t>Padlet</a:t>
            </a:r>
            <a:endParaRPr b="1" i="0" sz="32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eTeachNY">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