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22"/>
  </p:notesMasterIdLst>
  <p:handoutMasterIdLst>
    <p:handoutMasterId r:id="rId23"/>
  </p:handoutMasterIdLst>
  <p:sldIdLst>
    <p:sldId id="335" r:id="rId5"/>
    <p:sldId id="336" r:id="rId6"/>
    <p:sldId id="365" r:id="rId7"/>
    <p:sldId id="342" r:id="rId8"/>
    <p:sldId id="366" r:id="rId9"/>
    <p:sldId id="337" r:id="rId10"/>
    <p:sldId id="367" r:id="rId11"/>
    <p:sldId id="368" r:id="rId12"/>
    <p:sldId id="369" r:id="rId13"/>
    <p:sldId id="370" r:id="rId14"/>
    <p:sldId id="371" r:id="rId15"/>
    <p:sldId id="372" r:id="rId16"/>
    <p:sldId id="373" r:id="rId17"/>
    <p:sldId id="374" r:id="rId18"/>
    <p:sldId id="375" r:id="rId19"/>
    <p:sldId id="376" r:id="rId20"/>
    <p:sldId id="36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9B8"/>
    <a:srgbClr val="2683C6"/>
    <a:srgbClr val="9E5ECF"/>
    <a:srgbClr val="FF3333"/>
    <a:srgbClr val="2484C6"/>
    <a:srgbClr val="4EA848"/>
    <a:srgbClr val="43467B"/>
    <a:srgbClr val="75503A"/>
    <a:srgbClr val="EEEEEE"/>
    <a:srgbClr val="8717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17" autoAdjust="0"/>
    <p:restoredTop sz="91330" autoAdjust="0"/>
  </p:normalViewPr>
  <p:slideViewPr>
    <p:cSldViewPr>
      <p:cViewPr varScale="1">
        <p:scale>
          <a:sx n="90" d="100"/>
          <a:sy n="90" d="100"/>
        </p:scale>
        <p:origin x="509" y="6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7/15/2021</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7/15/2021</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sites.google.com/view/enltechtoolbox/produce-publish"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191530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Continue to think about the academic vocabulary you will be using… </a:t>
            </a:r>
            <a:r>
              <a:rPr lang="en-US" sz="1800" b="0" i="0" u="none" strike="noStrike" dirty="0">
                <a:solidFill>
                  <a:srgbClr val="000000"/>
                </a:solidFill>
                <a:effectLst/>
                <a:latin typeface="Arial" panose="020B0604020202020204" pitchFamily="34" charset="0"/>
              </a:rPr>
              <a:t>Continue to think about the academic vocabulary you will be using. Continue to think about the academic vocabulary you will be using. Here is a link from our RBERN friends at QUESTAR BOCES. This link allows teachers and students to create engaging presentations, videos, </a:t>
            </a:r>
            <a:r>
              <a:rPr lang="en-US" sz="1800" b="0" i="0" u="none" strike="noStrike" dirty="0" err="1">
                <a:solidFill>
                  <a:srgbClr val="000000"/>
                </a:solidFill>
                <a:effectLst/>
                <a:latin typeface="Arial" panose="020B0604020202020204" pitchFamily="34" charset="0"/>
              </a:rPr>
              <a:t>etc</a:t>
            </a:r>
            <a:r>
              <a:rPr lang="en-US" sz="1800" b="0" i="0" u="none" strike="noStrike" dirty="0">
                <a:solidFill>
                  <a:srgbClr val="000000"/>
                </a:solidFill>
                <a:effectLst/>
                <a:latin typeface="Arial" panose="020B0604020202020204" pitchFamily="34" charset="0"/>
              </a:rPr>
              <a:t> which we believe will make your </a:t>
            </a:r>
            <a:r>
              <a:rPr lang="en-US" sz="1800" b="0" i="0" u="none" strike="noStrike" dirty="0" err="1">
                <a:solidFill>
                  <a:srgbClr val="000000"/>
                </a:solidFill>
                <a:effectLst/>
                <a:latin typeface="Arial" panose="020B0604020202020204" pitchFamily="34" charset="0"/>
              </a:rPr>
              <a:t>webinette</a:t>
            </a:r>
            <a:r>
              <a:rPr lang="en-US" sz="1800" b="0" i="0" u="none" strike="noStrike" dirty="0">
                <a:solidFill>
                  <a:srgbClr val="000000"/>
                </a:solidFill>
                <a:effectLst/>
                <a:latin typeface="Arial" panose="020B0604020202020204" pitchFamily="34" charset="0"/>
              </a:rPr>
              <a:t> collection come alive for your students.</a:t>
            </a:r>
            <a:endParaRPr lang="en-US" sz="2800" dirty="0">
              <a:effectLst/>
            </a:endParaRPr>
          </a:p>
          <a:p>
            <a:pPr rtl="0">
              <a:spcBef>
                <a:spcPts val="0"/>
              </a:spcBef>
              <a:spcAft>
                <a:spcPts val="1000"/>
              </a:spcAft>
            </a:pPr>
            <a:r>
              <a:rPr lang="en-US" sz="1800" b="0" i="1" u="none" strike="noStrike" dirty="0">
                <a:solidFill>
                  <a:srgbClr val="000000"/>
                </a:solidFill>
                <a:effectLst/>
                <a:latin typeface="Arial" panose="020B0604020202020204" pitchFamily="34" charset="0"/>
              </a:rPr>
              <a:t>(Open the link below and highlight one or two tools that you would recommend teachers use.)</a:t>
            </a:r>
            <a:endParaRPr lang="en-US" sz="2800" dirty="0">
              <a:effectLst/>
            </a:endParaRPr>
          </a:p>
          <a:p>
            <a:pPr rtl="0">
              <a:spcBef>
                <a:spcPts val="0"/>
              </a:spcBef>
              <a:spcAft>
                <a:spcPts val="1000"/>
              </a:spcAft>
            </a:pPr>
            <a:r>
              <a:rPr lang="en-US" sz="1800" b="0" i="0" u="sng" strike="noStrike" dirty="0">
                <a:solidFill>
                  <a:srgbClr val="1155CC"/>
                </a:solidFill>
                <a:effectLst/>
                <a:latin typeface="Arial" panose="020B0604020202020204" pitchFamily="34" charset="0"/>
                <a:hlinkClick r:id="rId3"/>
              </a:rPr>
              <a:t>ENL Tech Toolbox - Produce &amp; Publish (google.com)</a:t>
            </a:r>
            <a:r>
              <a:rPr lang="en-US" sz="1800" b="0" i="0" u="none" strike="noStrike" dirty="0">
                <a:solidFill>
                  <a:srgbClr val="000000"/>
                </a:solidFill>
                <a:effectLst/>
                <a:latin typeface="Arial" panose="020B0604020202020204" pitchFamily="34" charset="0"/>
              </a:rPr>
              <a:t>​</a:t>
            </a:r>
            <a:r>
              <a:rPr lang="en-US" sz="1800" b="0" i="0" dirty="0">
                <a:effectLst/>
                <a:latin typeface="Calibri" panose="020F0502020204030204" pitchFamily="34" charset="0"/>
              </a:rPr>
              <a:t>​</a:t>
            </a:r>
            <a:endParaRPr lang="en-US"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10</a:t>
            </a:fld>
            <a:endParaRPr lang="en-US" noProof="0" dirty="0"/>
          </a:p>
        </p:txBody>
      </p:sp>
    </p:spTree>
    <p:extLst>
      <p:ext uri="{BB962C8B-B14F-4D97-AF65-F5344CB8AC3E}">
        <p14:creationId xmlns:p14="http://schemas.microsoft.com/office/powerpoint/2010/main" val="4080357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Take a moment to think about the home language. How can your students use the home language to make deeper connections?</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Will you have them talk to peers that share the same language in that home language?</a:t>
            </a:r>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Will you have them use their glossaries to identify the word in their home language?</a:t>
            </a:r>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Is there a “cognate”? Spanish and other languages may have words that mirror the English word which means the same thing, such as chocolate in English and chocolate in Spanish.</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11</a:t>
            </a:fld>
            <a:endParaRPr lang="en-US" noProof="0" dirty="0"/>
          </a:p>
        </p:txBody>
      </p:sp>
    </p:spTree>
    <p:extLst>
      <p:ext uri="{BB962C8B-B14F-4D97-AF65-F5344CB8AC3E}">
        <p14:creationId xmlns:p14="http://schemas.microsoft.com/office/powerpoint/2010/main" val="1338955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Okay, so you are going to spend about 15-20 minutes with the planning sheet in break out rooms. Play with this. Don’t sweat over it. Allow your break out room group to be your supportive helper teacher and brainstorm together. Give everyone in the group an opportunity to work with this planning sheet.</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Notice any challenges and/or difficulties.</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When we come back together, we will share out.</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12</a:t>
            </a:fld>
            <a:endParaRPr lang="en-US" noProof="0" dirty="0"/>
          </a:p>
        </p:txBody>
      </p:sp>
    </p:spTree>
    <p:extLst>
      <p:ext uri="{BB962C8B-B14F-4D97-AF65-F5344CB8AC3E}">
        <p14:creationId xmlns:p14="http://schemas.microsoft.com/office/powerpoint/2010/main" val="3007342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dirty="0">
                <a:solidFill>
                  <a:srgbClr val="000000"/>
                </a:solidFill>
                <a:effectLst/>
                <a:latin typeface="Calibri" panose="020F0502020204030204" pitchFamily="34" charset="0"/>
              </a:rPr>
              <a:t>Have each room share an idea or two.</a:t>
            </a:r>
            <a:r>
              <a:rPr lang="en-US" sz="1800" b="0" i="0" dirty="0">
                <a:effectLst/>
                <a:latin typeface="Calibri" panose="020F0502020204030204" pitchFamily="34" charset="0"/>
              </a:rPr>
              <a:t>​</a:t>
            </a:r>
            <a:endParaRPr lang="en-US"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13</a:t>
            </a:fld>
            <a:endParaRPr lang="en-US" noProof="0" dirty="0"/>
          </a:p>
        </p:txBody>
      </p:sp>
    </p:spTree>
    <p:extLst>
      <p:ext uri="{BB962C8B-B14F-4D97-AF65-F5344CB8AC3E}">
        <p14:creationId xmlns:p14="http://schemas.microsoft.com/office/powerpoint/2010/main" val="2327529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Before we end today, let’s think about objective number two. We will revisit the toolkit from session 5 and look at the lists of supports that we refer to as scaffolds for ELLs.</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0" u="none" strike="noStrike" dirty="0">
                <a:solidFill>
                  <a:srgbClr val="000000"/>
                </a:solidFill>
                <a:effectLst/>
                <a:latin typeface="Calibri" panose="020F0502020204030204" pitchFamily="34" charset="0"/>
              </a:rPr>
              <a:t>In the chat, or you can unmute to share verbally, what are some of the scaffolds that you have used, or seen used with students? What have been some of the benefits you have seen?  Have you had any challenges?</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1" u="none" strike="noStrike" dirty="0">
                <a:solidFill>
                  <a:srgbClr val="000000"/>
                </a:solidFill>
                <a:effectLst/>
                <a:latin typeface="Calibri" panose="020F0502020204030204" pitchFamily="34" charset="0"/>
              </a:rPr>
              <a:t>(Take 5 minutes to allow participants to share. Show the link again. If no one shares, then as a leader, please share one or two ideas. Ask participants to respond to the ideas you share. Ask, how do you see this particular scaffold working with your students?)</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14</a:t>
            </a:fld>
            <a:endParaRPr lang="en-US" noProof="0" dirty="0"/>
          </a:p>
        </p:txBody>
      </p:sp>
    </p:spTree>
    <p:extLst>
      <p:ext uri="{BB962C8B-B14F-4D97-AF65-F5344CB8AC3E}">
        <p14:creationId xmlns:p14="http://schemas.microsoft.com/office/powerpoint/2010/main" val="17929604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Read through this slide. Ask participants to reflect why they think these statements are important?</a:t>
            </a:r>
            <a:r>
              <a:rPr lang="en-US" sz="1800" b="0" i="0" dirty="0">
                <a:effectLst/>
                <a:latin typeface="Calibri" panose="020F0502020204030204" pitchFamily="34" charset="0"/>
              </a:rPr>
              <a:t>​</a:t>
            </a:r>
            <a:endParaRPr lang="en-US" sz="2800" b="0" i="0" dirty="0">
              <a:effectLst/>
            </a:endParaRPr>
          </a:p>
          <a:p>
            <a:pPr algn="l" rtl="0" fontAlgn="base"/>
            <a:r>
              <a:rPr lang="en-US" sz="1800" b="0" i="1" u="none" strike="noStrike" dirty="0">
                <a:solidFill>
                  <a:srgbClr val="000000"/>
                </a:solidFill>
                <a:effectLst/>
                <a:latin typeface="Calibri" panose="020F0502020204030204" pitchFamily="34" charset="0"/>
              </a:rPr>
              <a:t>(accept all answers. )</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15</a:t>
            </a:fld>
            <a:endParaRPr lang="en-US" noProof="0" dirty="0"/>
          </a:p>
        </p:txBody>
      </p:sp>
    </p:spTree>
    <p:extLst>
      <p:ext uri="{BB962C8B-B14F-4D97-AF65-F5344CB8AC3E}">
        <p14:creationId xmlns:p14="http://schemas.microsoft.com/office/powerpoint/2010/main" val="2538425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Show the links for the local RBERNs. Ask participants to share any trainings they have participated in that they felt helped them in their region.</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16</a:t>
            </a:fld>
            <a:endParaRPr lang="en-US" noProof="0" dirty="0"/>
          </a:p>
        </p:txBody>
      </p:sp>
    </p:spTree>
    <p:extLst>
      <p:ext uri="{BB962C8B-B14F-4D97-AF65-F5344CB8AC3E}">
        <p14:creationId xmlns:p14="http://schemas.microsoft.com/office/powerpoint/2010/main" val="3927418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Thank you all for coming to this training, and for sharing this information with your regions! Please feel free to reach out to us if you have any questions, suggestions or feedback.</a:t>
            </a:r>
            <a:r>
              <a:rPr lang="en-US" sz="1800" b="0" i="0" dirty="0">
                <a:effectLst/>
                <a:latin typeface="Calibri" panose="020F0502020204030204" pitchFamily="34" charset="0"/>
              </a:rPr>
              <a:t>​</a:t>
            </a:r>
            <a:endParaRPr lang="en-US"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17</a:t>
            </a:fld>
            <a:endParaRPr lang="en-US" noProof="0" dirty="0"/>
          </a:p>
        </p:txBody>
      </p:sp>
    </p:spTree>
    <p:extLst>
      <p:ext uri="{BB962C8B-B14F-4D97-AF65-F5344CB8AC3E}">
        <p14:creationId xmlns:p14="http://schemas.microsoft.com/office/powerpoint/2010/main" val="1724496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There are two main objectives today.</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One is to review the essential elements previously shared in order to help teachers create their own mini-</a:t>
            </a:r>
            <a:r>
              <a:rPr lang="en-US" sz="1800" b="0" i="0" u="none" strike="noStrike" dirty="0" err="1">
                <a:solidFill>
                  <a:srgbClr val="000000"/>
                </a:solidFill>
                <a:effectLst/>
                <a:latin typeface="Calibri" panose="020F0502020204030204" pitchFamily="34" charset="0"/>
              </a:rPr>
              <a:t>webinettes</a:t>
            </a:r>
            <a:r>
              <a:rPr lang="en-US" sz="1800" b="0" i="0" u="none" strike="noStrike" dirty="0">
                <a:solidFill>
                  <a:srgbClr val="000000"/>
                </a:solidFill>
                <a:effectLst/>
                <a:latin typeface="Calibri" panose="020F0502020204030204" pitchFamily="34" charset="0"/>
              </a:rPr>
              <a:t> to help ELLs in their classrooms.</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Two is to help participants deepen their understanding of the supports shared in this series and discuss ways they have implemented them. This second objective is designed to have active participation of the participants, who likely participated in previous sessions.</a:t>
            </a:r>
            <a:r>
              <a:rPr lang="en-US" sz="1800" b="0" i="0" dirty="0">
                <a:effectLst/>
                <a:latin typeface="Calibri" panose="020F0502020204030204" pitchFamily="34" charset="0"/>
              </a:rPr>
              <a:t>​</a:t>
            </a:r>
            <a:endParaRPr lang="en-US" b="0" i="0" dirty="0">
              <a:effectLst/>
            </a:endParaRPr>
          </a:p>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Tree>
    <p:extLst>
      <p:ext uri="{BB962C8B-B14F-4D97-AF65-F5344CB8AC3E}">
        <p14:creationId xmlns:p14="http://schemas.microsoft.com/office/powerpoint/2010/main" val="3761140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We open today with comments from a Specialist who helped to create the </a:t>
            </a:r>
            <a:r>
              <a:rPr lang="en-US" sz="1800" b="0" i="0" u="none" strike="noStrike" dirty="0" err="1">
                <a:solidFill>
                  <a:srgbClr val="000000"/>
                </a:solidFill>
                <a:effectLst/>
                <a:latin typeface="Calibri" panose="020F0502020204030204" pitchFamily="34" charset="0"/>
              </a:rPr>
              <a:t>webinettes</a:t>
            </a:r>
            <a:r>
              <a:rPr lang="en-US" sz="1800" b="0" i="0" u="none" strike="noStrike" dirty="0">
                <a:solidFill>
                  <a:srgbClr val="000000"/>
                </a:solidFill>
                <a:effectLst/>
                <a:latin typeface="Calibri" panose="020F0502020204030204" pitchFamily="34" charset="0"/>
              </a:rPr>
              <a:t> shared through this series. This content area specialist is not ESOL certified, and she has deeply learned how to tailor communication and presentation of materials for the purpose of meeting the needs of ELLs.</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Here are the five main things learned:</a:t>
            </a:r>
            <a:r>
              <a:rPr lang="en-US" sz="1800" b="0" i="0" dirty="0">
                <a:effectLst/>
                <a:latin typeface="Calibri" panose="020F0502020204030204" pitchFamily="34" charset="0"/>
              </a:rPr>
              <a:t>​</a:t>
            </a:r>
            <a:endParaRPr lang="en-US" b="0" i="0" dirty="0">
              <a:effectLst/>
            </a:endParaRPr>
          </a:p>
          <a:p>
            <a:pPr algn="l" rtl="0" fontAlgn="base">
              <a:buFont typeface="+mj-lt"/>
              <a:buAutoNum type="arabicPeriod"/>
            </a:pPr>
            <a:r>
              <a:rPr lang="en-US" sz="1800" b="0" i="0" u="none" strike="noStrike" dirty="0">
                <a:solidFill>
                  <a:srgbClr val="000000"/>
                </a:solidFill>
                <a:effectLst/>
                <a:latin typeface="Calibri" panose="020F0502020204030204" pitchFamily="34" charset="0"/>
              </a:rPr>
              <a:t>Use fewer words to convey a message…either in writing or in speaking.</a:t>
            </a:r>
            <a:r>
              <a:rPr lang="en-US" sz="1800" b="0" i="0" dirty="0">
                <a:effectLst/>
                <a:latin typeface="Calibri" panose="020F0502020204030204" pitchFamily="34" charset="0"/>
              </a:rPr>
              <a:t>​</a:t>
            </a:r>
            <a:endParaRPr lang="en-US" sz="1800" b="0" i="0" dirty="0">
              <a:effectLst/>
              <a:latin typeface="Arial" panose="020B0604020202020204" pitchFamily="34" charset="0"/>
            </a:endParaRPr>
          </a:p>
          <a:p>
            <a:pPr algn="l" rtl="0" fontAlgn="base">
              <a:buFont typeface="+mj-lt"/>
              <a:buAutoNum type="arabicPeriod"/>
            </a:pPr>
            <a:r>
              <a:rPr lang="en-US" sz="1800" b="0" i="0" u="none" strike="noStrike" dirty="0">
                <a:solidFill>
                  <a:srgbClr val="000000"/>
                </a:solidFill>
                <a:effectLst/>
                <a:latin typeface="Calibri" panose="020F0502020204030204" pitchFamily="34" charset="0"/>
              </a:rPr>
              <a:t>Collaborate with a fellow teacher who can help clarify and hone the message, especially with an ENL teacher in this case.</a:t>
            </a:r>
            <a:r>
              <a:rPr lang="en-US" sz="1800" b="0" i="0" dirty="0">
                <a:effectLst/>
                <a:latin typeface="Calibri" panose="020F0502020204030204" pitchFamily="34" charset="0"/>
              </a:rPr>
              <a:t>​</a:t>
            </a:r>
            <a:endParaRPr lang="en-US" sz="1800" b="0" i="0" dirty="0">
              <a:effectLst/>
              <a:latin typeface="Arial" panose="020B0604020202020204" pitchFamily="34" charset="0"/>
            </a:endParaRPr>
          </a:p>
          <a:p>
            <a:pPr algn="l" rtl="0" fontAlgn="base">
              <a:buFont typeface="+mj-lt"/>
              <a:buAutoNum type="arabicPeriod"/>
            </a:pPr>
            <a:r>
              <a:rPr lang="en-US" sz="1800" b="0" i="0" u="none" strike="noStrike" dirty="0">
                <a:solidFill>
                  <a:srgbClr val="000000"/>
                </a:solidFill>
                <a:effectLst/>
                <a:latin typeface="Calibri" panose="020F0502020204030204" pitchFamily="34" charset="0"/>
              </a:rPr>
              <a:t>Not to get stuck in creating a full lesson…but chunk the information into bite-sized pieces for increasing understanding. These chunks are to help make the whole class lesson plan accessible to ELLs (and others).</a:t>
            </a:r>
            <a:r>
              <a:rPr lang="en-US" sz="1800" b="0" i="0" dirty="0">
                <a:effectLst/>
                <a:latin typeface="Calibri" panose="020F0502020204030204" pitchFamily="34" charset="0"/>
              </a:rPr>
              <a:t>​</a:t>
            </a:r>
            <a:endParaRPr lang="en-US" sz="1800" b="0" i="0" dirty="0">
              <a:effectLst/>
              <a:latin typeface="Arial" panose="020B0604020202020204" pitchFamily="34" charset="0"/>
            </a:endParaRPr>
          </a:p>
          <a:p>
            <a:pPr algn="l" rtl="0" fontAlgn="base">
              <a:buFont typeface="+mj-lt"/>
              <a:buAutoNum type="arabicPeriod"/>
            </a:pPr>
            <a:r>
              <a:rPr lang="en-US" sz="1800" b="0" i="0" u="none" strike="noStrike" dirty="0">
                <a:solidFill>
                  <a:srgbClr val="000000"/>
                </a:solidFill>
                <a:effectLst/>
                <a:latin typeface="Calibri" panose="020F0502020204030204" pitchFamily="34" charset="0"/>
              </a:rPr>
              <a:t>Notice the vocabulary used in regular classroom discourse and how much of the content is “assuming” background understanding.</a:t>
            </a:r>
            <a:r>
              <a:rPr lang="en-US" sz="1800" b="0" i="0" dirty="0">
                <a:effectLst/>
                <a:latin typeface="Calibri" panose="020F0502020204030204" pitchFamily="34" charset="0"/>
              </a:rPr>
              <a:t>​</a:t>
            </a:r>
            <a:endParaRPr lang="en-US" sz="1800" b="0" i="0" dirty="0">
              <a:effectLst/>
              <a:latin typeface="Arial" panose="020B0604020202020204" pitchFamily="34" charset="0"/>
            </a:endParaRPr>
          </a:p>
          <a:p>
            <a:pPr algn="l" rtl="0" fontAlgn="base">
              <a:buFont typeface="+mj-lt"/>
              <a:buAutoNum type="arabicPeriod"/>
            </a:pPr>
            <a:r>
              <a:rPr lang="en-US" sz="1800" b="0" i="0" u="none" strike="noStrike" dirty="0">
                <a:solidFill>
                  <a:srgbClr val="000000"/>
                </a:solidFill>
                <a:effectLst/>
                <a:latin typeface="Calibri" panose="020F0502020204030204" pitchFamily="34" charset="0"/>
              </a:rPr>
              <a:t>When we are asked to listen and interact with material in other languages, we can see how students can get confused.</a:t>
            </a:r>
            <a:r>
              <a:rPr lang="en-US" sz="1800" b="0" i="0" dirty="0">
                <a:effectLst/>
                <a:latin typeface="Calibri" panose="020F0502020204030204" pitchFamily="34" charset="0"/>
              </a:rPr>
              <a:t>​</a:t>
            </a:r>
            <a:endParaRPr lang="en-US" sz="1800" b="0" i="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3</a:t>
            </a:fld>
            <a:endParaRPr lang="en-US" noProof="0" dirty="0"/>
          </a:p>
        </p:txBody>
      </p:sp>
    </p:spTree>
    <p:extLst>
      <p:ext uri="{BB962C8B-B14F-4D97-AF65-F5344CB8AC3E}">
        <p14:creationId xmlns:p14="http://schemas.microsoft.com/office/powerpoint/2010/main" val="1934503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The learning points have helped to break down the teaching to ensure ELLs can more fully participate and make connections in lessons.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These 5 bullet points are key to making meaningful supports for ELLs.</a:t>
            </a:r>
            <a:r>
              <a:rPr lang="en-US" sz="1800" b="0" i="0" dirty="0">
                <a:effectLst/>
                <a:latin typeface="Calibri" panose="020F0502020204030204" pitchFamily="34" charset="0"/>
              </a:rPr>
              <a:t>​</a:t>
            </a:r>
            <a:endParaRPr lang="en-US" b="0" i="0" dirty="0">
              <a:effectLst/>
            </a:endParaRPr>
          </a:p>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4</a:t>
            </a:fld>
            <a:endParaRPr lang="en-US" noProof="0" dirty="0"/>
          </a:p>
        </p:txBody>
      </p:sp>
    </p:spTree>
    <p:extLst>
      <p:ext uri="{BB962C8B-B14F-4D97-AF65-F5344CB8AC3E}">
        <p14:creationId xmlns:p14="http://schemas.microsoft.com/office/powerpoint/2010/main" val="4066453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Can I have a volunteer to read the second statement on the slide?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Even in English, the complexity of the vocabulary and terminology used out of context create barriers to understanding.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This can easily happen for ELLs in class. For Beginner ELLs, teachers can break down the language and gradually add necessary academic vocabulary to build understanding.</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Can anyone tell me what oculus refers to?  How about common lexicons?</a:t>
            </a:r>
            <a:r>
              <a:rPr lang="en-US" sz="1800" b="0" i="0" dirty="0">
                <a:effectLst/>
                <a:latin typeface="Calibri" panose="020F0502020204030204" pitchFamily="34" charset="0"/>
              </a:rPr>
              <a:t>​</a:t>
            </a:r>
            <a:endParaRPr lang="en-US"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5</a:t>
            </a:fld>
            <a:endParaRPr lang="en-US" noProof="0" dirty="0"/>
          </a:p>
        </p:txBody>
      </p:sp>
    </p:spTree>
    <p:extLst>
      <p:ext uri="{BB962C8B-B14F-4D97-AF65-F5344CB8AC3E}">
        <p14:creationId xmlns:p14="http://schemas.microsoft.com/office/powerpoint/2010/main" val="2726631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So how can you create ways for students to talk about the content and develop deeper understanding of the concepts to engage more with lessons and content?</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1" u="none" strike="noStrike" dirty="0">
                <a:solidFill>
                  <a:srgbClr val="000000"/>
                </a:solidFill>
                <a:effectLst/>
                <a:latin typeface="Calibri" panose="020F0502020204030204" pitchFamily="34" charset="0"/>
              </a:rPr>
              <a:t>Some participants will say, pictures, silent charts in the room, using real objects and demonstrations or drawings…</a:t>
            </a:r>
            <a:r>
              <a:rPr lang="en-US" sz="1800" b="0" i="0" dirty="0">
                <a:effectLst/>
                <a:latin typeface="Calibri" panose="020F0502020204030204" pitchFamily="34" charset="0"/>
              </a:rPr>
              <a:t>​</a:t>
            </a:r>
            <a:endParaRPr lang="en-US" sz="2800" b="0" i="0" dirty="0">
              <a:effectLst/>
            </a:endParaRPr>
          </a:p>
          <a:p>
            <a:pPr algn="l" rtl="0" fontAlgn="base"/>
            <a:r>
              <a:rPr lang="en-US" sz="1800" b="0" i="0" dirty="0">
                <a:effectLst/>
                <a:latin typeface="Calibri" panose="020F0502020204030204" pitchFamily="34" charset="0"/>
              </a:rPr>
              <a:t>​</a:t>
            </a:r>
            <a:endParaRPr lang="en-US" sz="2800" b="0" i="0" dirty="0">
              <a:effectLst/>
            </a:endParaRPr>
          </a:p>
          <a:p>
            <a:pPr algn="l" rtl="0" fontAlgn="base"/>
            <a:r>
              <a:rPr lang="en-US" sz="1800" b="0" i="1" u="none" strike="noStrike" dirty="0">
                <a:solidFill>
                  <a:srgbClr val="000000"/>
                </a:solidFill>
                <a:effectLst/>
                <a:latin typeface="Calibri" panose="020F0502020204030204" pitchFamily="34" charset="0"/>
              </a:rPr>
              <a:t>Make sure to include things like, noticing words that have double meanings…taking out complex text and highlight main ideas…</a:t>
            </a:r>
            <a:r>
              <a:rPr lang="en-US" sz="1800" b="0" i="0" dirty="0">
                <a:effectLst/>
                <a:latin typeface="Calibri" panose="020F0502020204030204" pitchFamily="34" charset="0"/>
              </a:rPr>
              <a:t>​</a:t>
            </a:r>
            <a:endParaRPr lang="en-US" sz="28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6</a:t>
            </a:fld>
            <a:endParaRPr lang="en-US" noProof="0" dirty="0"/>
          </a:p>
        </p:txBody>
      </p:sp>
    </p:spTree>
    <p:extLst>
      <p:ext uri="{BB962C8B-B14F-4D97-AF65-F5344CB8AC3E}">
        <p14:creationId xmlns:p14="http://schemas.microsoft.com/office/powerpoint/2010/main" val="2402522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As we watch one of the English </a:t>
            </a:r>
            <a:r>
              <a:rPr lang="en-US" sz="1800" b="0" i="0" u="none" strike="noStrike" dirty="0" err="1">
                <a:solidFill>
                  <a:srgbClr val="000000"/>
                </a:solidFill>
                <a:effectLst/>
                <a:latin typeface="Calibri" panose="020F0502020204030204" pitchFamily="34" charset="0"/>
              </a:rPr>
              <a:t>webinettes</a:t>
            </a:r>
            <a:r>
              <a:rPr lang="en-US" sz="1800" b="0" i="0" u="none" strike="noStrike" dirty="0">
                <a:solidFill>
                  <a:srgbClr val="000000"/>
                </a:solidFill>
                <a:effectLst/>
                <a:latin typeface="Calibri" panose="020F0502020204030204" pitchFamily="34" charset="0"/>
              </a:rPr>
              <a:t> created for session 2, we can see how a teacher has minimized the linguistic demands and targeted key academic vocabulary… Watch with a critical eye to discuss. (</a:t>
            </a:r>
            <a:r>
              <a:rPr lang="en-US" sz="1800" b="0" i="1" u="none" strike="noStrike" dirty="0">
                <a:solidFill>
                  <a:srgbClr val="000000"/>
                </a:solidFill>
                <a:effectLst/>
                <a:latin typeface="Calibri" panose="020F0502020204030204" pitchFamily="34" charset="0"/>
              </a:rPr>
              <a:t>Open the link and watch Math </a:t>
            </a:r>
            <a:r>
              <a:rPr lang="en-US" sz="1800" b="0" i="1" u="none" strike="noStrike" dirty="0" err="1">
                <a:solidFill>
                  <a:srgbClr val="000000"/>
                </a:solidFill>
                <a:effectLst/>
                <a:latin typeface="Calibri" panose="020F0502020204030204" pitchFamily="34" charset="0"/>
              </a:rPr>
              <a:t>webinette</a:t>
            </a:r>
            <a:r>
              <a:rPr lang="en-US" sz="1800" b="0" i="1" u="none" strike="noStrike" dirty="0">
                <a:solidFill>
                  <a:srgbClr val="000000"/>
                </a:solidFill>
                <a:effectLst/>
                <a:latin typeface="Calibri" panose="020F0502020204030204" pitchFamily="34" charset="0"/>
              </a:rPr>
              <a:t> #2)</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1" u="none" strike="noStrike" dirty="0">
                <a:solidFill>
                  <a:srgbClr val="000000"/>
                </a:solidFill>
                <a:effectLst/>
                <a:latin typeface="Calibri" panose="020F0502020204030204" pitchFamily="34" charset="0"/>
              </a:rPr>
              <a:t>After viewing the video, ask the four questions on this slide for discussion</a:t>
            </a:r>
            <a:r>
              <a:rPr lang="en-US" sz="1800" b="0" i="0" u="none" strike="noStrike" dirty="0">
                <a:solidFill>
                  <a:srgbClr val="000000"/>
                </a:solidFill>
                <a:effectLst/>
                <a:latin typeface="Calibri" panose="020F0502020204030204" pitchFamily="34" charset="0"/>
              </a:rPr>
              <a:t>.</a:t>
            </a:r>
            <a:r>
              <a:rPr lang="en-US" sz="1800" b="0" i="0" dirty="0">
                <a:effectLst/>
                <a:latin typeface="Calibri" panose="020F0502020204030204" pitchFamily="34" charset="0"/>
              </a:rPr>
              <a:t>​</a:t>
            </a:r>
            <a:endParaRPr lang="en-US" b="0" i="0" dirty="0">
              <a:effectLst/>
            </a:endParaRPr>
          </a:p>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7</a:t>
            </a:fld>
            <a:endParaRPr lang="en-US" noProof="0" dirty="0"/>
          </a:p>
        </p:txBody>
      </p:sp>
    </p:spTree>
    <p:extLst>
      <p:ext uri="{BB962C8B-B14F-4D97-AF65-F5344CB8AC3E}">
        <p14:creationId xmlns:p14="http://schemas.microsoft.com/office/powerpoint/2010/main" val="3962452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Now we want to revisit the notion of “academic language”. In session 5, the toolkit shared had a checklist to help teachers work with academic language.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(Open the toolkit, and view pages 8-9 together.)</a:t>
            </a:r>
            <a:r>
              <a:rPr lang="en-US" sz="1800" b="0" i="0" dirty="0">
                <a:effectLst/>
                <a:latin typeface="Calibri" panose="020F0502020204030204" pitchFamily="34" charset="0"/>
              </a:rPr>
              <a:t>​</a:t>
            </a:r>
            <a:endParaRPr lang="en-US"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8</a:t>
            </a:fld>
            <a:endParaRPr lang="en-US" noProof="0" dirty="0"/>
          </a:p>
        </p:txBody>
      </p:sp>
    </p:spTree>
    <p:extLst>
      <p:ext uri="{BB962C8B-B14F-4D97-AF65-F5344CB8AC3E}">
        <p14:creationId xmlns:p14="http://schemas.microsoft.com/office/powerpoint/2010/main" val="4054011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We are going to have a taste at practicing this today.  Our Specialists have created a planning sheet for working through their ideas to create a mini-</a:t>
            </a:r>
            <a:r>
              <a:rPr lang="en-US" sz="1800" b="0" i="0" u="none" strike="noStrike" dirty="0" err="1">
                <a:solidFill>
                  <a:srgbClr val="000000"/>
                </a:solidFill>
                <a:effectLst/>
                <a:latin typeface="Calibri" panose="020F0502020204030204" pitchFamily="34" charset="0"/>
              </a:rPr>
              <a:t>webinette</a:t>
            </a:r>
            <a:r>
              <a:rPr lang="en-US" sz="1800" b="0" i="0" u="none" strike="noStrike" dirty="0">
                <a:solidFill>
                  <a:srgbClr val="000000"/>
                </a:solidFill>
                <a:effectLst/>
                <a:latin typeface="Calibri" panose="020F0502020204030204" pitchFamily="34" charset="0"/>
              </a:rPr>
              <a:t>, based on their experiences and what they learned.</a:t>
            </a:r>
            <a:r>
              <a:rPr lang="en-US" sz="1800" b="0" i="0" dirty="0">
                <a:effectLst/>
                <a:latin typeface="Calibri" panose="020F0502020204030204" pitchFamily="34" charset="0"/>
              </a:rPr>
              <a:t>​</a:t>
            </a:r>
            <a:endParaRPr lang="en-US" sz="4000" b="0" i="0" dirty="0">
              <a:effectLst/>
            </a:endParaRPr>
          </a:p>
          <a:p>
            <a:pPr algn="l" rtl="0" fontAlgn="base"/>
            <a:r>
              <a:rPr lang="en-US" sz="1800" b="0" i="1" u="none" strike="noStrike" dirty="0">
                <a:solidFill>
                  <a:srgbClr val="000000"/>
                </a:solidFill>
                <a:effectLst/>
                <a:latin typeface="Calibri" panose="020F0502020204030204" pitchFamily="34" charset="0"/>
              </a:rPr>
              <a:t>(Open the planning sheet linked on the slide.)</a:t>
            </a:r>
            <a:r>
              <a:rPr lang="en-US" sz="1800" b="0" i="0" dirty="0">
                <a:effectLst/>
                <a:latin typeface="Calibri" panose="020F0502020204030204" pitchFamily="34" charset="0"/>
              </a:rPr>
              <a:t>​</a:t>
            </a:r>
            <a:endParaRPr lang="en-US" sz="4000" b="0" i="0" dirty="0">
              <a:effectLst/>
            </a:endParaRP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9</a:t>
            </a:fld>
            <a:endParaRPr lang="en-US" noProof="0" dirty="0"/>
          </a:p>
        </p:txBody>
      </p:sp>
    </p:spTree>
    <p:extLst>
      <p:ext uri="{BB962C8B-B14F-4D97-AF65-F5344CB8AC3E}">
        <p14:creationId xmlns:p14="http://schemas.microsoft.com/office/powerpoint/2010/main" val="727467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Slide-Blue">
    <p:bg>
      <p:bgPr>
        <a:solidFill>
          <a:schemeClr val="tx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33A1073-ABDF-B540-AD02-6CEB8ADD61C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539750"/>
            <a:ext cx="12192000" cy="2273300"/>
          </a:xfrm>
          <a:prstGeom prst="rect">
            <a:avLst/>
          </a:prstGeom>
          <a:effectLst>
            <a:outerShdw blurRad="50800" dist="38100" dir="2700000" algn="tl" rotWithShape="0">
              <a:prstClr val="black">
                <a:alpha val="40000"/>
              </a:prstClr>
            </a:outerShdw>
          </a:effectLst>
        </p:spPr>
      </p:pic>
      <p:pic>
        <p:nvPicPr>
          <p:cNvPr id="6" name="Picture 5" descr="eTeachNY logo, Teaching in remote learning environments">
            <a:extLst>
              <a:ext uri="{FF2B5EF4-FFF2-40B4-BE49-F238E27FC236}">
                <a16:creationId xmlns:a16="http://schemas.microsoft.com/office/drawing/2014/main" id="{5EF797F9-CDF7-DF40-94AA-8F7EB27CC549}"/>
              </a:ext>
            </a:extLst>
          </p:cNvPr>
          <p:cNvPicPr>
            <a:picLocks noChangeAspect="1"/>
          </p:cNvPicPr>
          <p:nvPr userDrawn="1"/>
        </p:nvPicPr>
        <p:blipFill>
          <a:blip r:embed="rId3"/>
          <a:stretch>
            <a:fillRect/>
          </a:stretch>
        </p:blipFill>
        <p:spPr>
          <a:xfrm>
            <a:off x="2493380" y="773685"/>
            <a:ext cx="5190903" cy="1734819"/>
          </a:xfrm>
          <a:prstGeom prst="rect">
            <a:avLst/>
          </a:prstGeom>
        </p:spPr>
      </p:pic>
      <p:sp>
        <p:nvSpPr>
          <p:cNvPr id="2" name="Title 1"/>
          <p:cNvSpPr>
            <a:spLocks noGrp="1"/>
          </p:cNvSpPr>
          <p:nvPr>
            <p:ph type="ctrTitle"/>
          </p:nvPr>
        </p:nvSpPr>
        <p:spPr>
          <a:xfrm>
            <a:off x="2493380" y="3052477"/>
            <a:ext cx="7336420" cy="2281523"/>
          </a:xfrm>
          <a:prstGeom prst="rect">
            <a:avLst/>
          </a:prstGeom>
        </p:spPr>
        <p:txBody>
          <a:bodyPr lIns="0" tIns="0" rIns="0" bIns="0" anchor="t">
            <a:spAutoFit/>
          </a:bodyPr>
          <a:lstStyle>
            <a:lvl1pPr algn="l">
              <a:defRPr lang="en-US" sz="5400" b="1" i="0" kern="1200" cap="all" spc="100" baseline="0" dirty="0">
                <a:solidFill>
                  <a:schemeClr val="bg1"/>
                </a:solidFill>
                <a:latin typeface="+mj-lt"/>
                <a:ea typeface="+mj-ea"/>
                <a:cs typeface="Arial" panose="020B0604020202020204" pitchFamily="34" charset="0"/>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7DE9FF19-36EE-514F-8C01-194D8D10F9F8}"/>
              </a:ext>
            </a:extLst>
          </p:cNvPr>
          <p:cNvSpPr>
            <a:spLocks noGrp="1"/>
          </p:cNvSpPr>
          <p:nvPr>
            <p:ph sz="quarter" idx="10"/>
          </p:nvPr>
        </p:nvSpPr>
        <p:spPr>
          <a:xfrm>
            <a:off x="2493963" y="5730766"/>
            <a:ext cx="7335837" cy="369332"/>
          </a:xfrm>
        </p:spPr>
        <p:txBody>
          <a:bodyPr lIns="0" tIns="0" rIns="0" bIns="0">
            <a:spAutoFit/>
          </a:bodyPr>
          <a:lstStyle>
            <a:lvl1pPr marL="0" indent="0">
              <a:buNone/>
              <a:defRPr sz="2400">
                <a:solidFill>
                  <a:schemeClr val="bg1"/>
                </a:solidFill>
              </a:defRPr>
            </a:lvl1pPr>
            <a:lvl2pPr marL="228600" indent="0">
              <a:buNone/>
              <a:defRPr>
                <a:solidFill>
                  <a:schemeClr val="bg1"/>
                </a:solidFill>
              </a:defRPr>
            </a:lvl2pPr>
            <a:lvl3pPr marL="457200" indent="0">
              <a:buNone/>
              <a:defRPr>
                <a:solidFill>
                  <a:schemeClr val="bg1"/>
                </a:solidFill>
              </a:defRPr>
            </a:lvl3pPr>
            <a:lvl4pPr marL="685800" indent="0">
              <a:buNone/>
              <a:defRPr>
                <a:solidFill>
                  <a:schemeClr val="bg1"/>
                </a:solidFill>
              </a:defRPr>
            </a:lvl4pPr>
            <a:lvl5pPr marL="914400" indent="0">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695653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side_LargeQuote">
    <p:bg>
      <p:bgPr>
        <a:solidFill>
          <a:schemeClr val="tx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785D609-3C3C-8145-8EEC-BB14210ABFD5}"/>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539750"/>
            <a:ext cx="11760200" cy="5778500"/>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C3E928EF-4513-0740-A642-93F338ABEB93}"/>
              </a:ext>
            </a:extLst>
          </p:cNvPr>
          <p:cNvSpPr>
            <a:spLocks noGrp="1"/>
          </p:cNvSpPr>
          <p:nvPr>
            <p:ph type="title" hasCustomPrompt="1"/>
          </p:nvPr>
        </p:nvSpPr>
        <p:spPr>
          <a:xfrm>
            <a:off x="990600" y="1676400"/>
            <a:ext cx="8001000" cy="2857873"/>
          </a:xfrm>
        </p:spPr>
        <p:txBody>
          <a:bodyPr wrap="square" lIns="0" rIns="0" anchor="ctr" anchorCtr="0">
            <a:noAutofit/>
          </a:bodyPr>
          <a:lstStyle>
            <a:lvl1pPr>
              <a:defRPr sz="4400">
                <a:solidFill>
                  <a:schemeClr val="bg1"/>
                </a:solidFill>
              </a:defRPr>
            </a:lvl1pPr>
          </a:lstStyle>
          <a:p>
            <a:r>
              <a:rPr lang="en-US" dirty="0"/>
              <a:t>“Large quote”</a:t>
            </a:r>
          </a:p>
        </p:txBody>
      </p:sp>
      <p:sp>
        <p:nvSpPr>
          <p:cNvPr id="3" name="Slide Number Placeholder 2">
            <a:extLst>
              <a:ext uri="{FF2B5EF4-FFF2-40B4-BE49-F238E27FC236}">
                <a16:creationId xmlns:a16="http://schemas.microsoft.com/office/drawing/2014/main" id="{A850A311-60C6-9E49-A9E0-8790E21CB030}"/>
              </a:ext>
            </a:extLst>
          </p:cNvPr>
          <p:cNvSpPr>
            <a:spLocks noGrp="1"/>
          </p:cNvSpPr>
          <p:nvPr>
            <p:ph type="sldNum" sz="quarter" idx="10"/>
          </p:nvPr>
        </p:nvSpPr>
        <p:spPr/>
        <p:txBody>
          <a:bodyPr/>
          <a:lstStyle>
            <a:lvl1pPr>
              <a:defRPr>
                <a:solidFill>
                  <a:schemeClr val="bg1"/>
                </a:solidFill>
              </a:defRPr>
            </a:lvl1pPr>
          </a:lstStyle>
          <a:p>
            <a:fld id="{B6FDC2BC-9D21-CA4B-9293-99A3AD770EFC}" type="slidenum">
              <a:rPr lang="en-US" smtClean="0"/>
              <a:pPr/>
              <a:t>‹#›</a:t>
            </a:fld>
            <a:endParaRPr lang="en-US" dirty="0"/>
          </a:p>
        </p:txBody>
      </p:sp>
      <p:sp>
        <p:nvSpPr>
          <p:cNvPr id="9" name="Content Placeholder 8">
            <a:extLst>
              <a:ext uri="{FF2B5EF4-FFF2-40B4-BE49-F238E27FC236}">
                <a16:creationId xmlns:a16="http://schemas.microsoft.com/office/drawing/2014/main" id="{E9E99590-2FB9-9F4C-A7BB-05C143F12F81}"/>
              </a:ext>
            </a:extLst>
          </p:cNvPr>
          <p:cNvSpPr>
            <a:spLocks noGrp="1"/>
          </p:cNvSpPr>
          <p:nvPr>
            <p:ph sz="quarter" idx="11" hasCustomPrompt="1"/>
          </p:nvPr>
        </p:nvSpPr>
        <p:spPr>
          <a:xfrm>
            <a:off x="990600" y="4693024"/>
            <a:ext cx="8001000" cy="533400"/>
          </a:xfrm>
        </p:spPr>
        <p:txBody>
          <a:bodyPr/>
          <a:lstStyle>
            <a:lvl1pPr marL="0" indent="0">
              <a:buClrTx/>
              <a:buNone/>
              <a:defRPr>
                <a:solidFill>
                  <a:schemeClr val="bg1"/>
                </a:solidFill>
              </a:defRPr>
            </a:lvl1pPr>
            <a:lvl2pPr marL="228600" indent="0">
              <a:buClrTx/>
              <a:buNone/>
              <a:defRPr>
                <a:solidFill>
                  <a:schemeClr val="tx1"/>
                </a:solidFill>
              </a:defRPr>
            </a:lvl2pPr>
            <a:lvl3pPr marL="457200" indent="0">
              <a:buClrTx/>
              <a:buNone/>
              <a:defRPr>
                <a:solidFill>
                  <a:schemeClr val="tx1"/>
                </a:solidFill>
              </a:defRPr>
            </a:lvl3pPr>
            <a:lvl4pPr marL="685800" indent="0">
              <a:buClrTx/>
              <a:buNone/>
              <a:defRPr>
                <a:solidFill>
                  <a:schemeClr val="tx1"/>
                </a:solidFill>
              </a:defRPr>
            </a:lvl4pPr>
            <a:lvl5pPr marL="914400" indent="0">
              <a:buClrTx/>
              <a:buNone/>
              <a:defRPr>
                <a:solidFill>
                  <a:schemeClr val="tx1"/>
                </a:solidFill>
              </a:defRPr>
            </a:lvl5pPr>
          </a:lstStyle>
          <a:p>
            <a:pPr lvl="0"/>
            <a:r>
              <a:rPr lang="en-US" dirty="0"/>
              <a:t>— </a:t>
            </a:r>
            <a:r>
              <a:rPr lang="en-US" dirty="0" err="1"/>
              <a:t>Firstname</a:t>
            </a:r>
            <a:r>
              <a:rPr lang="en-US" dirty="0"/>
              <a:t> </a:t>
            </a:r>
            <a:r>
              <a:rPr lang="en-US" dirty="0" err="1"/>
              <a:t>Lastname</a:t>
            </a:r>
            <a:endParaRPr lang="en-US" dirty="0"/>
          </a:p>
        </p:txBody>
      </p:sp>
    </p:spTree>
    <p:extLst>
      <p:ext uri="{BB962C8B-B14F-4D97-AF65-F5344CB8AC3E}">
        <p14:creationId xmlns:p14="http://schemas.microsoft.com/office/powerpoint/2010/main" val="192427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nside_LargeQuoteGreen">
    <p:bg>
      <p:bgPr>
        <a:solidFill>
          <a:schemeClr val="tx2"/>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B3AE97B-BCC5-944F-9EC8-476A97784B91}"/>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539750"/>
            <a:ext cx="11760200" cy="5778500"/>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C3E928EF-4513-0740-A642-93F338ABEB93}"/>
              </a:ext>
            </a:extLst>
          </p:cNvPr>
          <p:cNvSpPr>
            <a:spLocks noGrp="1"/>
          </p:cNvSpPr>
          <p:nvPr>
            <p:ph type="title" hasCustomPrompt="1"/>
          </p:nvPr>
        </p:nvSpPr>
        <p:spPr>
          <a:xfrm>
            <a:off x="990600" y="1676400"/>
            <a:ext cx="8001000" cy="2857873"/>
          </a:xfrm>
        </p:spPr>
        <p:txBody>
          <a:bodyPr wrap="square" lIns="0" rIns="0" anchor="ctr" anchorCtr="0">
            <a:noAutofit/>
          </a:bodyPr>
          <a:lstStyle>
            <a:lvl1pPr>
              <a:defRPr sz="4400">
                <a:solidFill>
                  <a:schemeClr val="tx1"/>
                </a:solidFill>
              </a:defRPr>
            </a:lvl1pPr>
          </a:lstStyle>
          <a:p>
            <a:r>
              <a:rPr lang="en-US" dirty="0"/>
              <a:t>“Large quote”</a:t>
            </a:r>
          </a:p>
        </p:txBody>
      </p:sp>
      <p:sp>
        <p:nvSpPr>
          <p:cNvPr id="3" name="Slide Number Placeholder 2">
            <a:extLst>
              <a:ext uri="{FF2B5EF4-FFF2-40B4-BE49-F238E27FC236}">
                <a16:creationId xmlns:a16="http://schemas.microsoft.com/office/drawing/2014/main" id="{A850A311-60C6-9E49-A9E0-8790E21CB030}"/>
              </a:ext>
            </a:extLst>
          </p:cNvPr>
          <p:cNvSpPr>
            <a:spLocks noGrp="1"/>
          </p:cNvSpPr>
          <p:nvPr>
            <p:ph type="sldNum" sz="quarter" idx="10"/>
          </p:nvPr>
        </p:nvSpPr>
        <p:spPr/>
        <p:txBody>
          <a:bodyPr/>
          <a:lstStyle>
            <a:lvl1pPr>
              <a:defRPr>
                <a:solidFill>
                  <a:schemeClr val="bg1"/>
                </a:solidFill>
              </a:defRPr>
            </a:lvl1pPr>
          </a:lstStyle>
          <a:p>
            <a:fld id="{B6FDC2BC-9D21-CA4B-9293-99A3AD770EFC}" type="slidenum">
              <a:rPr lang="en-US" smtClean="0"/>
              <a:pPr/>
              <a:t>‹#›</a:t>
            </a:fld>
            <a:endParaRPr lang="en-US" dirty="0"/>
          </a:p>
        </p:txBody>
      </p:sp>
      <p:sp>
        <p:nvSpPr>
          <p:cNvPr id="9" name="Content Placeholder 8">
            <a:extLst>
              <a:ext uri="{FF2B5EF4-FFF2-40B4-BE49-F238E27FC236}">
                <a16:creationId xmlns:a16="http://schemas.microsoft.com/office/drawing/2014/main" id="{E9E99590-2FB9-9F4C-A7BB-05C143F12F81}"/>
              </a:ext>
            </a:extLst>
          </p:cNvPr>
          <p:cNvSpPr>
            <a:spLocks noGrp="1"/>
          </p:cNvSpPr>
          <p:nvPr>
            <p:ph sz="quarter" idx="11" hasCustomPrompt="1"/>
          </p:nvPr>
        </p:nvSpPr>
        <p:spPr>
          <a:xfrm>
            <a:off x="990600" y="4693024"/>
            <a:ext cx="8001000" cy="533400"/>
          </a:xfrm>
        </p:spPr>
        <p:txBody>
          <a:bodyPr/>
          <a:lstStyle>
            <a:lvl1pPr marL="0" indent="0">
              <a:buClrTx/>
              <a:buNone/>
              <a:defRPr>
                <a:solidFill>
                  <a:schemeClr val="tx1"/>
                </a:solidFill>
              </a:defRPr>
            </a:lvl1pPr>
            <a:lvl2pPr marL="228600" indent="0">
              <a:buClrTx/>
              <a:buNone/>
              <a:defRPr>
                <a:solidFill>
                  <a:schemeClr val="tx1"/>
                </a:solidFill>
              </a:defRPr>
            </a:lvl2pPr>
            <a:lvl3pPr marL="457200" indent="0">
              <a:buClrTx/>
              <a:buNone/>
              <a:defRPr>
                <a:solidFill>
                  <a:schemeClr val="tx1"/>
                </a:solidFill>
              </a:defRPr>
            </a:lvl3pPr>
            <a:lvl4pPr marL="685800" indent="0">
              <a:buClrTx/>
              <a:buNone/>
              <a:defRPr>
                <a:solidFill>
                  <a:schemeClr val="tx1"/>
                </a:solidFill>
              </a:defRPr>
            </a:lvl4pPr>
            <a:lvl5pPr marL="914400" indent="0">
              <a:buClrTx/>
              <a:buNone/>
              <a:defRPr>
                <a:solidFill>
                  <a:schemeClr val="tx1"/>
                </a:solidFill>
              </a:defRPr>
            </a:lvl5pPr>
          </a:lstStyle>
          <a:p>
            <a:pPr lvl="0"/>
            <a:r>
              <a:rPr lang="en-US" dirty="0"/>
              <a:t>— </a:t>
            </a:r>
            <a:r>
              <a:rPr lang="en-US" dirty="0" err="1"/>
              <a:t>Firstname</a:t>
            </a:r>
            <a:r>
              <a:rPr lang="en-US" dirty="0"/>
              <a:t> </a:t>
            </a:r>
            <a:r>
              <a:rPr lang="en-US" dirty="0" err="1"/>
              <a:t>Lastname</a:t>
            </a:r>
            <a:endParaRPr lang="en-US" dirty="0"/>
          </a:p>
        </p:txBody>
      </p:sp>
    </p:spTree>
    <p:extLst>
      <p:ext uri="{BB962C8B-B14F-4D97-AF65-F5344CB8AC3E}">
        <p14:creationId xmlns:p14="http://schemas.microsoft.com/office/powerpoint/2010/main" val="2227906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Slide">
    <p:bg>
      <p:bgPr>
        <a:solidFill>
          <a:schemeClr val="tx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785D609-3C3C-8145-8EEC-BB14210ABFD5}"/>
              </a:ext>
              <a:ext uri="{C183D7F6-B498-43B3-948B-1728B52AA6E4}">
                <adec:decorative xmlns:adec="http://schemas.microsoft.com/office/drawing/2017/decorative" val="1"/>
              </a:ext>
            </a:extLst>
          </p:cNvPr>
          <p:cNvPicPr>
            <a:picLocks noChangeAspect="1"/>
          </p:cNvPicPr>
          <p:nvPr userDrawn="1"/>
        </p:nvPicPr>
        <p:blipFill rotWithShape="1">
          <a:blip r:embed="rId2"/>
          <a:srcRect l="21382"/>
          <a:stretch/>
        </p:blipFill>
        <p:spPr>
          <a:xfrm>
            <a:off x="1701800" y="539750"/>
            <a:ext cx="9245600" cy="5778500"/>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C3E928EF-4513-0740-A642-93F338ABEB93}"/>
              </a:ext>
            </a:extLst>
          </p:cNvPr>
          <p:cNvSpPr>
            <a:spLocks noGrp="1"/>
          </p:cNvSpPr>
          <p:nvPr>
            <p:ph type="title"/>
          </p:nvPr>
        </p:nvSpPr>
        <p:spPr>
          <a:xfrm>
            <a:off x="2209800" y="3456353"/>
            <a:ext cx="7010400" cy="553998"/>
          </a:xfrm>
        </p:spPr>
        <p:txBody>
          <a:bodyPr wrap="square" lIns="0" rIns="0" anchor="t" anchorCtr="0">
            <a:spAutoFit/>
          </a:bodyPr>
          <a:lstStyle>
            <a:lvl1pPr>
              <a:defRPr sz="4000">
                <a:solidFill>
                  <a:schemeClr val="tx1"/>
                </a:solidFill>
              </a:defRPr>
            </a:lvl1pPr>
          </a:lstStyle>
          <a:p>
            <a:r>
              <a:rPr lang="en-US"/>
              <a:t>Click to edit Master title style</a:t>
            </a:r>
            <a:endParaRPr lang="en-US" dirty="0"/>
          </a:p>
        </p:txBody>
      </p:sp>
      <p:sp>
        <p:nvSpPr>
          <p:cNvPr id="3" name="Slide Number Placeholder 2">
            <a:extLst>
              <a:ext uri="{FF2B5EF4-FFF2-40B4-BE49-F238E27FC236}">
                <a16:creationId xmlns:a16="http://schemas.microsoft.com/office/drawing/2014/main" id="{A850A311-60C6-9E49-A9E0-8790E21CB030}"/>
              </a:ext>
            </a:extLst>
          </p:cNvPr>
          <p:cNvSpPr>
            <a:spLocks noGrp="1"/>
          </p:cNvSpPr>
          <p:nvPr>
            <p:ph type="sldNum" sz="quarter" idx="10"/>
          </p:nvPr>
        </p:nvSpPr>
        <p:spPr/>
        <p:txBody>
          <a:bodyPr/>
          <a:lstStyle>
            <a:lvl1pPr>
              <a:defRPr>
                <a:solidFill>
                  <a:schemeClr val="bg1"/>
                </a:solidFill>
              </a:defRPr>
            </a:lvl1pPr>
          </a:lstStyle>
          <a:p>
            <a:fld id="{B6FDC2BC-9D21-CA4B-9293-99A3AD770EFC}" type="slidenum">
              <a:rPr lang="en-US" smtClean="0"/>
              <a:pPr/>
              <a:t>‹#›</a:t>
            </a:fld>
            <a:endParaRPr lang="en-US" dirty="0"/>
          </a:p>
        </p:txBody>
      </p:sp>
      <p:sp>
        <p:nvSpPr>
          <p:cNvPr id="9" name="Content Placeholder 8">
            <a:extLst>
              <a:ext uri="{FF2B5EF4-FFF2-40B4-BE49-F238E27FC236}">
                <a16:creationId xmlns:a16="http://schemas.microsoft.com/office/drawing/2014/main" id="{E9E99590-2FB9-9F4C-A7BB-05C143F12F81}"/>
              </a:ext>
            </a:extLst>
          </p:cNvPr>
          <p:cNvSpPr>
            <a:spLocks noGrp="1"/>
          </p:cNvSpPr>
          <p:nvPr>
            <p:ph sz="quarter" idx="11"/>
          </p:nvPr>
        </p:nvSpPr>
        <p:spPr>
          <a:xfrm>
            <a:off x="2209800" y="4267200"/>
            <a:ext cx="6400800" cy="1447800"/>
          </a:xfrm>
        </p:spPr>
        <p:txBody>
          <a:bodyPr/>
          <a:lstStyle>
            <a:lvl1pPr marL="0" indent="0">
              <a:buClrTx/>
              <a:buNone/>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p:txBody>
      </p:sp>
      <p:pic>
        <p:nvPicPr>
          <p:cNvPr id="8" name="Picture 7" descr="eTeachNY logo, Teaching in remote learning environments">
            <a:extLst>
              <a:ext uri="{FF2B5EF4-FFF2-40B4-BE49-F238E27FC236}">
                <a16:creationId xmlns:a16="http://schemas.microsoft.com/office/drawing/2014/main" id="{F318AA7C-2A1A-2D4B-8402-843C909772EE}"/>
              </a:ext>
            </a:extLst>
          </p:cNvPr>
          <p:cNvPicPr>
            <a:picLocks noChangeAspect="1"/>
          </p:cNvPicPr>
          <p:nvPr userDrawn="1"/>
        </p:nvPicPr>
        <p:blipFill>
          <a:blip r:embed="rId3"/>
          <a:srcRect/>
          <a:stretch/>
        </p:blipFill>
        <p:spPr>
          <a:xfrm>
            <a:off x="2178424" y="1219200"/>
            <a:ext cx="5472117" cy="1828800"/>
          </a:xfrm>
          <a:prstGeom prst="rect">
            <a:avLst/>
          </a:prstGeom>
        </p:spPr>
      </p:pic>
    </p:spTree>
    <p:extLst>
      <p:ext uri="{BB962C8B-B14F-4D97-AF65-F5344CB8AC3E}">
        <p14:creationId xmlns:p14="http://schemas.microsoft.com/office/powerpoint/2010/main" val="1129251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Slide-Green">
    <p:bg>
      <p:bgPr>
        <a:solidFill>
          <a:schemeClr val="bg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33A1073-ABDF-B540-AD02-6CEB8ADD61C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539750"/>
            <a:ext cx="12192000" cy="2273300"/>
          </a:xfrm>
          <a:prstGeom prst="rect">
            <a:avLst/>
          </a:prstGeom>
          <a:effectLst>
            <a:outerShdw blurRad="50800" dist="38100" dir="2700000" algn="tl" rotWithShape="0">
              <a:prstClr val="black">
                <a:alpha val="40000"/>
              </a:prstClr>
            </a:outerShdw>
          </a:effectLst>
        </p:spPr>
      </p:pic>
      <p:pic>
        <p:nvPicPr>
          <p:cNvPr id="6" name="Picture 5" descr="eTeachNY logo, Teaching in remote learning environments">
            <a:extLst>
              <a:ext uri="{FF2B5EF4-FFF2-40B4-BE49-F238E27FC236}">
                <a16:creationId xmlns:a16="http://schemas.microsoft.com/office/drawing/2014/main" id="{5EF797F9-CDF7-DF40-94AA-8F7EB27CC549}"/>
              </a:ext>
            </a:extLst>
          </p:cNvPr>
          <p:cNvPicPr>
            <a:picLocks noChangeAspect="1"/>
          </p:cNvPicPr>
          <p:nvPr userDrawn="1"/>
        </p:nvPicPr>
        <p:blipFill>
          <a:blip r:embed="rId3"/>
          <a:stretch>
            <a:fillRect/>
          </a:stretch>
        </p:blipFill>
        <p:spPr>
          <a:xfrm>
            <a:off x="2493380" y="773685"/>
            <a:ext cx="5190903" cy="1734819"/>
          </a:xfrm>
          <a:prstGeom prst="rect">
            <a:avLst/>
          </a:prstGeom>
        </p:spPr>
      </p:pic>
      <p:sp>
        <p:nvSpPr>
          <p:cNvPr id="2" name="Title 1"/>
          <p:cNvSpPr>
            <a:spLocks noGrp="1"/>
          </p:cNvSpPr>
          <p:nvPr>
            <p:ph type="ctrTitle"/>
          </p:nvPr>
        </p:nvSpPr>
        <p:spPr>
          <a:xfrm>
            <a:off x="2493380" y="3052477"/>
            <a:ext cx="7336420" cy="2281523"/>
          </a:xfrm>
          <a:prstGeom prst="rect">
            <a:avLst/>
          </a:prstGeom>
        </p:spPr>
        <p:txBody>
          <a:bodyPr lIns="0" tIns="0" rIns="0" bIns="0" anchor="t">
            <a:spAutoFit/>
          </a:bodyPr>
          <a:lstStyle>
            <a:lvl1pPr algn="l">
              <a:defRPr lang="en-US" sz="5400" b="1" i="0" kern="1200" cap="all" spc="100" baseline="0" dirty="0">
                <a:solidFill>
                  <a:schemeClr val="tx1"/>
                </a:solidFill>
                <a:latin typeface="+mj-lt"/>
                <a:ea typeface="+mj-ea"/>
                <a:cs typeface="Arial" panose="020B0604020202020204" pitchFamily="34" charset="0"/>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7DE9FF19-36EE-514F-8C01-194D8D10F9F8}"/>
              </a:ext>
            </a:extLst>
          </p:cNvPr>
          <p:cNvSpPr>
            <a:spLocks noGrp="1"/>
          </p:cNvSpPr>
          <p:nvPr>
            <p:ph sz="quarter" idx="10"/>
          </p:nvPr>
        </p:nvSpPr>
        <p:spPr>
          <a:xfrm>
            <a:off x="2493963" y="5730766"/>
            <a:ext cx="7335837" cy="369332"/>
          </a:xfrm>
        </p:spPr>
        <p:txBody>
          <a:bodyPr lIns="0" tIns="0" rIns="0" bIns="0">
            <a:spAutoFit/>
          </a:bodyPr>
          <a:lstStyle>
            <a:lvl1pPr marL="0" indent="0">
              <a:buNone/>
              <a:defRPr sz="2400">
                <a:solidFill>
                  <a:schemeClr val="tx1"/>
                </a:solidFill>
              </a:defRPr>
            </a:lvl1pPr>
            <a:lvl2pPr marL="228600" indent="0">
              <a:buNone/>
              <a:defRPr>
                <a:solidFill>
                  <a:schemeClr val="bg1"/>
                </a:solidFill>
              </a:defRPr>
            </a:lvl2pPr>
            <a:lvl3pPr marL="457200" indent="0">
              <a:buNone/>
              <a:defRPr>
                <a:solidFill>
                  <a:schemeClr val="bg1"/>
                </a:solidFill>
              </a:defRPr>
            </a:lvl3pPr>
            <a:lvl4pPr marL="685800" indent="0">
              <a:buNone/>
              <a:defRPr>
                <a:solidFill>
                  <a:schemeClr val="bg1"/>
                </a:solidFill>
              </a:defRPr>
            </a:lvl4pPr>
            <a:lvl5pPr marL="914400" indent="0">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65758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Divider_blue">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785D609-3C3C-8145-8EEC-BB14210ABF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539750"/>
            <a:ext cx="11760200" cy="5778500"/>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C3E928EF-4513-0740-A642-93F338ABEB93}"/>
              </a:ext>
            </a:extLst>
          </p:cNvPr>
          <p:cNvSpPr>
            <a:spLocks noGrp="1"/>
          </p:cNvSpPr>
          <p:nvPr>
            <p:ph type="title"/>
          </p:nvPr>
        </p:nvSpPr>
        <p:spPr>
          <a:xfrm>
            <a:off x="990600" y="2527852"/>
            <a:ext cx="8001000" cy="664797"/>
          </a:xfrm>
        </p:spPr>
        <p:txBody>
          <a:bodyPr wrap="square" lIns="0" rIns="0" anchor="t" anchorCtr="0">
            <a:spAutoFit/>
          </a:bodyPr>
          <a:lstStyle>
            <a:lvl1pPr>
              <a:defRPr sz="4800">
                <a:solidFill>
                  <a:schemeClr val="bg1"/>
                </a:solidFill>
              </a:defRPr>
            </a:lvl1pPr>
          </a:lstStyle>
          <a:p>
            <a:r>
              <a:rPr lang="en-US"/>
              <a:t>Click to edit Master title style</a:t>
            </a:r>
            <a:endParaRPr lang="en-US" dirty="0"/>
          </a:p>
        </p:txBody>
      </p:sp>
      <p:sp>
        <p:nvSpPr>
          <p:cNvPr id="3" name="Slide Number Placeholder 2">
            <a:extLst>
              <a:ext uri="{FF2B5EF4-FFF2-40B4-BE49-F238E27FC236}">
                <a16:creationId xmlns:a16="http://schemas.microsoft.com/office/drawing/2014/main" id="{A850A311-60C6-9E49-A9E0-8790E21CB030}"/>
              </a:ext>
            </a:extLst>
          </p:cNvPr>
          <p:cNvSpPr>
            <a:spLocks noGrp="1"/>
          </p:cNvSpPr>
          <p:nvPr>
            <p:ph type="sldNum" sz="quarter" idx="10"/>
          </p:nvPr>
        </p:nvSpPr>
        <p:spPr/>
        <p:txBody>
          <a:bodyPr/>
          <a:lstStyle/>
          <a:p>
            <a:fld id="{B6FDC2BC-9D21-CA4B-9293-99A3AD770EFC}" type="slidenum">
              <a:rPr lang="en-US" smtClean="0"/>
              <a:pPr/>
              <a:t>‹#›</a:t>
            </a:fld>
            <a:endParaRPr lang="en-US" dirty="0"/>
          </a:p>
        </p:txBody>
      </p:sp>
      <p:pic>
        <p:nvPicPr>
          <p:cNvPr id="7" name="Picture 6" descr="eTeachNY logo, Teaching in remote learning environments">
            <a:extLst>
              <a:ext uri="{FF2B5EF4-FFF2-40B4-BE49-F238E27FC236}">
                <a16:creationId xmlns:a16="http://schemas.microsoft.com/office/drawing/2014/main" id="{466661B4-512D-1C40-A2B3-D0359226A936}"/>
              </a:ext>
              <a:ext uri="{C183D7F6-B498-43B3-948B-1728B52AA6E4}">
                <adec:decorative xmlns:adec="http://schemas.microsoft.com/office/drawing/2017/decorative" val="0"/>
              </a:ext>
            </a:extLst>
          </p:cNvPr>
          <p:cNvPicPr>
            <a:picLocks noChangeAspect="1"/>
          </p:cNvPicPr>
          <p:nvPr userDrawn="1"/>
        </p:nvPicPr>
        <p:blipFill>
          <a:blip r:embed="rId3"/>
          <a:stretch>
            <a:fillRect/>
          </a:stretch>
        </p:blipFill>
        <p:spPr>
          <a:xfrm>
            <a:off x="990600" y="762000"/>
            <a:ext cx="3764764" cy="1258198"/>
          </a:xfrm>
          <a:prstGeom prst="rect">
            <a:avLst/>
          </a:prstGeom>
        </p:spPr>
      </p:pic>
      <p:sp>
        <p:nvSpPr>
          <p:cNvPr id="9" name="Content Placeholder 8">
            <a:extLst>
              <a:ext uri="{FF2B5EF4-FFF2-40B4-BE49-F238E27FC236}">
                <a16:creationId xmlns:a16="http://schemas.microsoft.com/office/drawing/2014/main" id="{E9E99590-2FB9-9F4C-A7BB-05C143F12F81}"/>
              </a:ext>
            </a:extLst>
          </p:cNvPr>
          <p:cNvSpPr>
            <a:spLocks noGrp="1"/>
          </p:cNvSpPr>
          <p:nvPr>
            <p:ph sz="quarter" idx="11"/>
          </p:nvPr>
        </p:nvSpPr>
        <p:spPr>
          <a:xfrm>
            <a:off x="990600" y="3429000"/>
            <a:ext cx="8001000" cy="2286000"/>
          </a:xfrm>
        </p:spPr>
        <p:txBody>
          <a:bodyPr/>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88860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Divider_green">
    <p:bg>
      <p:bgPr>
        <a:solidFill>
          <a:schemeClr val="tx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785D609-3C3C-8145-8EEC-BB14210ABFD5}"/>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539750"/>
            <a:ext cx="11760200" cy="5778500"/>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C3E928EF-4513-0740-A642-93F338ABEB93}"/>
              </a:ext>
            </a:extLst>
          </p:cNvPr>
          <p:cNvSpPr>
            <a:spLocks noGrp="1"/>
          </p:cNvSpPr>
          <p:nvPr>
            <p:ph type="title"/>
          </p:nvPr>
        </p:nvSpPr>
        <p:spPr>
          <a:xfrm>
            <a:off x="990600" y="2527852"/>
            <a:ext cx="8001000" cy="664797"/>
          </a:xfrm>
        </p:spPr>
        <p:txBody>
          <a:bodyPr wrap="square" lIns="0" rIns="0" anchor="t" anchorCtr="0">
            <a:spAutoFit/>
          </a:bodyPr>
          <a:lstStyle>
            <a:lvl1pPr>
              <a:defRPr sz="4800">
                <a:solidFill>
                  <a:schemeClr val="tx1"/>
                </a:solidFill>
              </a:defRPr>
            </a:lvl1pPr>
          </a:lstStyle>
          <a:p>
            <a:r>
              <a:rPr lang="en-US"/>
              <a:t>Click to edit Master title style</a:t>
            </a:r>
            <a:endParaRPr lang="en-US" dirty="0"/>
          </a:p>
        </p:txBody>
      </p:sp>
      <p:sp>
        <p:nvSpPr>
          <p:cNvPr id="3" name="Slide Number Placeholder 2">
            <a:extLst>
              <a:ext uri="{FF2B5EF4-FFF2-40B4-BE49-F238E27FC236}">
                <a16:creationId xmlns:a16="http://schemas.microsoft.com/office/drawing/2014/main" id="{A850A311-60C6-9E49-A9E0-8790E21CB030}"/>
              </a:ext>
            </a:extLst>
          </p:cNvPr>
          <p:cNvSpPr>
            <a:spLocks noGrp="1"/>
          </p:cNvSpPr>
          <p:nvPr>
            <p:ph type="sldNum" sz="quarter" idx="10"/>
          </p:nvPr>
        </p:nvSpPr>
        <p:spPr/>
        <p:txBody>
          <a:bodyPr/>
          <a:lstStyle>
            <a:lvl1pPr>
              <a:defRPr>
                <a:solidFill>
                  <a:schemeClr val="bg1"/>
                </a:solidFill>
              </a:defRPr>
            </a:lvl1pPr>
          </a:lstStyle>
          <a:p>
            <a:fld id="{B6FDC2BC-9D21-CA4B-9293-99A3AD770EFC}" type="slidenum">
              <a:rPr lang="en-US" smtClean="0"/>
              <a:pPr/>
              <a:t>‹#›</a:t>
            </a:fld>
            <a:endParaRPr lang="en-US" dirty="0"/>
          </a:p>
        </p:txBody>
      </p:sp>
      <p:sp>
        <p:nvSpPr>
          <p:cNvPr id="9" name="Content Placeholder 8">
            <a:extLst>
              <a:ext uri="{FF2B5EF4-FFF2-40B4-BE49-F238E27FC236}">
                <a16:creationId xmlns:a16="http://schemas.microsoft.com/office/drawing/2014/main" id="{E9E99590-2FB9-9F4C-A7BB-05C143F12F81}"/>
              </a:ext>
            </a:extLst>
          </p:cNvPr>
          <p:cNvSpPr>
            <a:spLocks noGrp="1"/>
          </p:cNvSpPr>
          <p:nvPr>
            <p:ph sz="quarter" idx="11"/>
          </p:nvPr>
        </p:nvSpPr>
        <p:spPr>
          <a:xfrm>
            <a:off x="990600" y="3429000"/>
            <a:ext cx="8001000" cy="2286000"/>
          </a:xfrm>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descr="eTeachNY logo, Teaching in remote learning environments">
            <a:extLst>
              <a:ext uri="{FF2B5EF4-FFF2-40B4-BE49-F238E27FC236}">
                <a16:creationId xmlns:a16="http://schemas.microsoft.com/office/drawing/2014/main" id="{F318AA7C-2A1A-2D4B-8402-843C909772EE}"/>
              </a:ext>
            </a:extLst>
          </p:cNvPr>
          <p:cNvPicPr>
            <a:picLocks noChangeAspect="1"/>
          </p:cNvPicPr>
          <p:nvPr userDrawn="1"/>
        </p:nvPicPr>
        <p:blipFill>
          <a:blip r:embed="rId3"/>
          <a:srcRect/>
          <a:stretch/>
        </p:blipFill>
        <p:spPr>
          <a:xfrm>
            <a:off x="990600" y="758952"/>
            <a:ext cx="3764764" cy="1258197"/>
          </a:xfrm>
          <a:prstGeom prst="rect">
            <a:avLst/>
          </a:prstGeom>
        </p:spPr>
      </p:pic>
    </p:spTree>
    <p:extLst>
      <p:ext uri="{BB962C8B-B14F-4D97-AF65-F5344CB8AC3E}">
        <p14:creationId xmlns:p14="http://schemas.microsoft.com/office/powerpoint/2010/main" val="294240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side-1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BF5CF-BF4D-A843-8FAA-ECA511322415}"/>
              </a:ext>
            </a:extLst>
          </p:cNvPr>
          <p:cNvSpPr>
            <a:spLocks noGrp="1"/>
          </p:cNvSpPr>
          <p:nvPr>
            <p:ph type="title"/>
          </p:nvPr>
        </p:nvSpPr>
        <p:spPr>
          <a:solidFill>
            <a:schemeClr val="accent3"/>
          </a:solidFill>
        </p:spPr>
        <p:txBody>
          <a:bodyPr/>
          <a:lstStyle>
            <a:lvl1pPr>
              <a:defRPr>
                <a:solidFill>
                  <a:schemeClr val="bg1"/>
                </a:solidFill>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230A251B-2A41-104B-9401-F17B6AA00C20}"/>
              </a:ext>
              <a:ext uri="{C183D7F6-B498-43B3-948B-1728B52AA6E4}">
                <adec:decorative xmlns:adec="http://schemas.microsoft.com/office/drawing/2017/decorative" val="1"/>
              </a:ext>
            </a:extLst>
          </p:cNvPr>
          <p:cNvSpPr/>
          <p:nvPr userDrawn="1"/>
        </p:nvSpPr>
        <p:spPr>
          <a:xfrm>
            <a:off x="0" y="0"/>
            <a:ext cx="12192000" cy="533400"/>
          </a:xfrm>
          <a:prstGeom prst="rect">
            <a:avLst/>
          </a:prstGeom>
          <a:solidFill>
            <a:srgbClr val="4EA848"/>
          </a:solidFill>
          <a:ln>
            <a:noFill/>
          </a:ln>
        </p:spPr>
        <p:style>
          <a:lnRef idx="2">
            <a:schemeClr val="accent1">
              <a:shade val="50000"/>
            </a:schemeClr>
          </a:lnRef>
          <a:fillRef idx="1">
            <a:schemeClr val="accent1"/>
          </a:fillRef>
          <a:effectRef idx="0">
            <a:schemeClr val="accent1"/>
          </a:effectRef>
          <a:fontRef idx="minor">
            <a:schemeClr val="lt1"/>
          </a:fontRef>
        </p:style>
        <p:txBody>
          <a:bodyPr bIns="182880" rtlCol="0" anchor="ctr"/>
          <a:lstStyle/>
          <a:p>
            <a:pPr algn="ctr"/>
            <a:endParaRPr lang="en-US" noProof="0" dirty="0">
              <a:solidFill>
                <a:srgbClr val="4EA848"/>
              </a:solidFill>
              <a:highlight>
                <a:srgbClr val="4EA848"/>
              </a:highlight>
            </a:endParaRPr>
          </a:p>
        </p:txBody>
      </p:sp>
      <p:pic>
        <p:nvPicPr>
          <p:cNvPr id="9" name="Picture 8">
            <a:extLst>
              <a:ext uri="{FF2B5EF4-FFF2-40B4-BE49-F238E27FC236}">
                <a16:creationId xmlns:a16="http://schemas.microsoft.com/office/drawing/2014/main" id="{046E39A2-8B77-2F47-BE22-02370FF9584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0710523" cy="530352"/>
          </a:xfrm>
          <a:prstGeom prst="rect">
            <a:avLst/>
          </a:prstGeom>
          <a:effectLst>
            <a:outerShdw blurRad="50800" dist="38100" dir="2700000" algn="tl" rotWithShape="0">
              <a:prstClr val="black">
                <a:alpha val="40000"/>
              </a:prstClr>
            </a:outerShdw>
          </a:effectLst>
        </p:spPr>
      </p:pic>
      <p:sp>
        <p:nvSpPr>
          <p:cNvPr id="13" name="Content Placeholder 12">
            <a:extLst>
              <a:ext uri="{FF2B5EF4-FFF2-40B4-BE49-F238E27FC236}">
                <a16:creationId xmlns:a16="http://schemas.microsoft.com/office/drawing/2014/main" id="{DA2C78A7-11D4-4243-AE14-F8E201E01793}"/>
              </a:ext>
            </a:extLst>
          </p:cNvPr>
          <p:cNvSpPr>
            <a:spLocks noGrp="1"/>
          </p:cNvSpPr>
          <p:nvPr>
            <p:ph sz="quarter" idx="10"/>
          </p:nvPr>
        </p:nvSpPr>
        <p:spPr>
          <a:xfrm>
            <a:off x="533400" y="1676400"/>
            <a:ext cx="11125200" cy="492443"/>
          </a:xfrm>
        </p:spPr>
        <p:txBody>
          <a:bodyPr lIns="0" tIns="0" rIns="0" bIns="0">
            <a:spAutoFit/>
          </a:bodyPr>
          <a:lstStyle>
            <a:lvl1pPr marL="0" indent="0">
              <a:buNone/>
              <a:defRPr sz="3200">
                <a:solidFill>
                  <a:schemeClr val="accent1"/>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Content Placeholder 14">
            <a:extLst>
              <a:ext uri="{FF2B5EF4-FFF2-40B4-BE49-F238E27FC236}">
                <a16:creationId xmlns:a16="http://schemas.microsoft.com/office/drawing/2014/main" id="{73946F3F-80F3-314A-837D-B741309CAC33}"/>
              </a:ext>
            </a:extLst>
          </p:cNvPr>
          <p:cNvSpPr>
            <a:spLocks noGrp="1"/>
          </p:cNvSpPr>
          <p:nvPr>
            <p:ph sz="quarter" idx="11"/>
          </p:nvPr>
        </p:nvSpPr>
        <p:spPr>
          <a:xfrm>
            <a:off x="533400" y="2514600"/>
            <a:ext cx="5334000" cy="3200400"/>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Picture Placeholder 20">
            <a:extLst>
              <a:ext uri="{FF2B5EF4-FFF2-40B4-BE49-F238E27FC236}">
                <a16:creationId xmlns:a16="http://schemas.microsoft.com/office/drawing/2014/main" id="{5CC799B7-F195-2D4E-B367-D4CF2D69278F}"/>
              </a:ext>
            </a:extLst>
          </p:cNvPr>
          <p:cNvSpPr>
            <a:spLocks noGrp="1"/>
          </p:cNvSpPr>
          <p:nvPr>
            <p:ph type="pic" sz="quarter" idx="12"/>
          </p:nvPr>
        </p:nvSpPr>
        <p:spPr>
          <a:xfrm>
            <a:off x="6324600" y="2514600"/>
            <a:ext cx="5334000" cy="3200400"/>
          </a:xfrm>
        </p:spPr>
        <p:txBody>
          <a:bodyPr/>
          <a:lstStyle>
            <a:lvl1pPr marL="0" indent="0">
              <a:buNone/>
              <a:defRPr/>
            </a:lvl1pPr>
          </a:lstStyle>
          <a:p>
            <a:r>
              <a:rPr lang="en-US" dirty="0"/>
              <a:t>Click icon to add picture</a:t>
            </a:r>
          </a:p>
        </p:txBody>
      </p:sp>
      <p:sp>
        <p:nvSpPr>
          <p:cNvPr id="23" name="Content Placeholder 22">
            <a:extLst>
              <a:ext uri="{FF2B5EF4-FFF2-40B4-BE49-F238E27FC236}">
                <a16:creationId xmlns:a16="http://schemas.microsoft.com/office/drawing/2014/main" id="{BB9BF470-3D25-F940-8F08-0B504309B178}"/>
              </a:ext>
            </a:extLst>
          </p:cNvPr>
          <p:cNvSpPr>
            <a:spLocks noGrp="1"/>
          </p:cNvSpPr>
          <p:nvPr>
            <p:ph sz="quarter" idx="13"/>
          </p:nvPr>
        </p:nvSpPr>
        <p:spPr>
          <a:xfrm>
            <a:off x="533400" y="5791200"/>
            <a:ext cx="11125200" cy="369332"/>
          </a:xfrm>
        </p:spPr>
        <p:txBody>
          <a:bodyPr lIns="0" tIns="0" rIns="0" bIns="0">
            <a:spAutoFit/>
          </a:bodyPr>
          <a:lstStyle>
            <a:lvl1pPr marL="0" indent="0">
              <a:buNone/>
              <a:defRPr sz="2400">
                <a:solidFill>
                  <a:schemeClr val="accent3">
                    <a:lumMod val="75000"/>
                  </a:schemeClr>
                </a:solidFill>
              </a:defRPr>
            </a:lvl1pPr>
            <a:lvl2pPr marL="228600" indent="0">
              <a:buNone/>
              <a:defRPr>
                <a:solidFill>
                  <a:schemeClr val="accent3">
                    <a:lumMod val="75000"/>
                  </a:schemeClr>
                </a:solidFill>
              </a:defRPr>
            </a:lvl2pPr>
            <a:lvl3pPr marL="457200" indent="0">
              <a:buNone/>
              <a:defRPr>
                <a:solidFill>
                  <a:schemeClr val="accent3">
                    <a:lumMod val="75000"/>
                  </a:schemeClr>
                </a:solidFill>
              </a:defRPr>
            </a:lvl3pPr>
            <a:lvl4pPr marL="685800" indent="0">
              <a:buNone/>
              <a:defRPr>
                <a:solidFill>
                  <a:schemeClr val="accent3">
                    <a:lumMod val="75000"/>
                  </a:schemeClr>
                </a:solidFill>
              </a:defRPr>
            </a:lvl4pPr>
            <a:lvl5pPr marL="914400" indent="0">
              <a:buNone/>
              <a:defRPr>
                <a:solidFill>
                  <a:schemeClr val="accent3">
                    <a:lumMod val="75000"/>
                  </a:schemeClr>
                </a:solidFill>
              </a:defRPr>
            </a:lvl5pPr>
          </a:lstStyle>
          <a:p>
            <a:pPr lvl="0"/>
            <a:r>
              <a:rPr lang="en-US"/>
              <a:t>Click to edit Master text styles</a:t>
            </a:r>
          </a:p>
        </p:txBody>
      </p:sp>
      <p:sp>
        <p:nvSpPr>
          <p:cNvPr id="25" name="Slide Number Placeholder 24">
            <a:extLst>
              <a:ext uri="{FF2B5EF4-FFF2-40B4-BE49-F238E27FC236}">
                <a16:creationId xmlns:a16="http://schemas.microsoft.com/office/drawing/2014/main" id="{45504BDC-F496-F24D-8DF4-F36293C83EF7}"/>
              </a:ext>
            </a:extLst>
          </p:cNvPr>
          <p:cNvSpPr>
            <a:spLocks noGrp="1"/>
          </p:cNvSpPr>
          <p:nvPr>
            <p:ph type="sldNum" sz="quarter" idx="14"/>
          </p:nvPr>
        </p:nvSpPr>
        <p:spPr/>
        <p:txBody>
          <a:bodyPr/>
          <a:lstStyle/>
          <a:p>
            <a:fld id="{B6FDC2BC-9D21-CA4B-9293-99A3AD770EFC}" type="slidenum">
              <a:rPr lang="en-US" smtClean="0"/>
              <a:t>‹#›</a:t>
            </a:fld>
            <a:endParaRPr lang="en-US" dirty="0"/>
          </a:p>
        </p:txBody>
      </p:sp>
    </p:spTree>
    <p:extLst>
      <p:ext uri="{BB962C8B-B14F-4D97-AF65-F5344CB8AC3E}">
        <p14:creationId xmlns:p14="http://schemas.microsoft.com/office/powerpoint/2010/main" val="1471127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side-2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BF5CF-BF4D-A843-8FAA-ECA511322415}"/>
              </a:ext>
            </a:extLst>
          </p:cNvPr>
          <p:cNvSpPr>
            <a:spLocks noGrp="1"/>
          </p:cNvSpPr>
          <p:nvPr>
            <p:ph type="title"/>
          </p:nvPr>
        </p:nvSpPr>
        <p:spPr>
          <a:solidFill>
            <a:schemeClr val="accent3"/>
          </a:solidFill>
        </p:spPr>
        <p:txBody>
          <a:bodyPr/>
          <a:lstStyle>
            <a:lvl1pPr>
              <a:defRPr>
                <a:solidFill>
                  <a:schemeClr val="bg1"/>
                </a:solidFill>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230A251B-2A41-104B-9401-F17B6AA00C20}"/>
              </a:ext>
              <a:ext uri="{C183D7F6-B498-43B3-948B-1728B52AA6E4}">
                <adec:decorative xmlns:adec="http://schemas.microsoft.com/office/drawing/2017/decorative" val="1"/>
              </a:ext>
            </a:extLst>
          </p:cNvPr>
          <p:cNvSpPr/>
          <p:nvPr userDrawn="1"/>
        </p:nvSpPr>
        <p:spPr>
          <a:xfrm>
            <a:off x="0" y="0"/>
            <a:ext cx="12192000" cy="533400"/>
          </a:xfrm>
          <a:prstGeom prst="rect">
            <a:avLst/>
          </a:prstGeom>
          <a:solidFill>
            <a:srgbClr val="4EA848"/>
          </a:solidFill>
          <a:ln>
            <a:noFill/>
          </a:ln>
        </p:spPr>
        <p:style>
          <a:lnRef idx="2">
            <a:schemeClr val="accent1">
              <a:shade val="50000"/>
            </a:schemeClr>
          </a:lnRef>
          <a:fillRef idx="1">
            <a:schemeClr val="accent1"/>
          </a:fillRef>
          <a:effectRef idx="0">
            <a:schemeClr val="accent1"/>
          </a:effectRef>
          <a:fontRef idx="minor">
            <a:schemeClr val="lt1"/>
          </a:fontRef>
        </p:style>
        <p:txBody>
          <a:bodyPr bIns="182880" rtlCol="0" anchor="ctr"/>
          <a:lstStyle/>
          <a:p>
            <a:pPr algn="ctr"/>
            <a:endParaRPr lang="en-US" noProof="0" dirty="0">
              <a:solidFill>
                <a:srgbClr val="4EA848"/>
              </a:solidFill>
              <a:highlight>
                <a:srgbClr val="4EA848"/>
              </a:highlight>
            </a:endParaRPr>
          </a:p>
        </p:txBody>
      </p:sp>
      <p:pic>
        <p:nvPicPr>
          <p:cNvPr id="9" name="Picture 8">
            <a:extLst>
              <a:ext uri="{FF2B5EF4-FFF2-40B4-BE49-F238E27FC236}">
                <a16:creationId xmlns:a16="http://schemas.microsoft.com/office/drawing/2014/main" id="{046E39A2-8B77-2F47-BE22-02370FF9584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0710523" cy="530352"/>
          </a:xfrm>
          <a:prstGeom prst="rect">
            <a:avLst/>
          </a:prstGeom>
          <a:effectLst>
            <a:outerShdw blurRad="50800" dist="38100" dir="2700000" algn="tl" rotWithShape="0">
              <a:prstClr val="black">
                <a:alpha val="40000"/>
              </a:prstClr>
            </a:outerShdw>
          </a:effectLst>
        </p:spPr>
      </p:pic>
      <p:sp>
        <p:nvSpPr>
          <p:cNvPr id="13" name="Content Placeholder 12">
            <a:extLst>
              <a:ext uri="{FF2B5EF4-FFF2-40B4-BE49-F238E27FC236}">
                <a16:creationId xmlns:a16="http://schemas.microsoft.com/office/drawing/2014/main" id="{DA2C78A7-11D4-4243-AE14-F8E201E01793}"/>
              </a:ext>
            </a:extLst>
          </p:cNvPr>
          <p:cNvSpPr>
            <a:spLocks noGrp="1"/>
          </p:cNvSpPr>
          <p:nvPr>
            <p:ph sz="quarter" idx="10"/>
          </p:nvPr>
        </p:nvSpPr>
        <p:spPr>
          <a:xfrm>
            <a:off x="533400" y="1676400"/>
            <a:ext cx="5334000" cy="553998"/>
          </a:xfrm>
          <a:solidFill>
            <a:schemeClr val="bg2">
              <a:lumMod val="75000"/>
            </a:schemeClr>
          </a:solidFill>
        </p:spPr>
        <p:txBody>
          <a:bodyPr wrap="square" lIns="91440" tIns="91440" rIns="91440" bIns="91440">
            <a:spAutoFit/>
          </a:bodyPr>
          <a:lstStyle>
            <a:lvl1pPr marL="0" indent="0">
              <a:buNone/>
              <a:defRPr sz="2400">
                <a:solidFill>
                  <a:schemeClr val="bg1"/>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Content Placeholder 14">
            <a:extLst>
              <a:ext uri="{FF2B5EF4-FFF2-40B4-BE49-F238E27FC236}">
                <a16:creationId xmlns:a16="http://schemas.microsoft.com/office/drawing/2014/main" id="{73946F3F-80F3-314A-837D-B741309CAC33}"/>
              </a:ext>
            </a:extLst>
          </p:cNvPr>
          <p:cNvSpPr>
            <a:spLocks noGrp="1"/>
          </p:cNvSpPr>
          <p:nvPr>
            <p:ph sz="quarter" idx="11"/>
          </p:nvPr>
        </p:nvSpPr>
        <p:spPr>
          <a:xfrm>
            <a:off x="533400" y="2514600"/>
            <a:ext cx="5334000" cy="3200400"/>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Slide Number Placeholder 24">
            <a:extLst>
              <a:ext uri="{FF2B5EF4-FFF2-40B4-BE49-F238E27FC236}">
                <a16:creationId xmlns:a16="http://schemas.microsoft.com/office/drawing/2014/main" id="{45504BDC-F496-F24D-8DF4-F36293C83EF7}"/>
              </a:ext>
            </a:extLst>
          </p:cNvPr>
          <p:cNvSpPr>
            <a:spLocks noGrp="1"/>
          </p:cNvSpPr>
          <p:nvPr>
            <p:ph type="sldNum" sz="quarter" idx="14"/>
          </p:nvPr>
        </p:nvSpPr>
        <p:spPr/>
        <p:txBody>
          <a:bodyPr/>
          <a:lstStyle/>
          <a:p>
            <a:fld id="{B6FDC2BC-9D21-CA4B-9293-99A3AD770EFC}" type="slidenum">
              <a:rPr lang="en-US" smtClean="0"/>
              <a:t>‹#›</a:t>
            </a:fld>
            <a:endParaRPr lang="en-US" dirty="0"/>
          </a:p>
        </p:txBody>
      </p:sp>
      <p:sp>
        <p:nvSpPr>
          <p:cNvPr id="5" name="Content Placeholder 4">
            <a:extLst>
              <a:ext uri="{FF2B5EF4-FFF2-40B4-BE49-F238E27FC236}">
                <a16:creationId xmlns:a16="http://schemas.microsoft.com/office/drawing/2014/main" id="{29160FD5-EF08-1941-8BD6-DBC4BB4D47B0}"/>
              </a:ext>
            </a:extLst>
          </p:cNvPr>
          <p:cNvSpPr>
            <a:spLocks noGrp="1"/>
          </p:cNvSpPr>
          <p:nvPr>
            <p:ph sz="quarter" idx="15"/>
          </p:nvPr>
        </p:nvSpPr>
        <p:spPr>
          <a:xfrm>
            <a:off x="6324600" y="1676400"/>
            <a:ext cx="5334000" cy="554038"/>
          </a:xfrm>
          <a:solidFill>
            <a:schemeClr val="tx2"/>
          </a:solidFill>
        </p:spPr>
        <p:txBody>
          <a:bodyPr lIns="91440" tIns="91440" rIns="91440" bIns="91440"/>
          <a:lstStyle>
            <a:lvl1pPr marL="0" indent="0">
              <a:buNone/>
              <a:defRPr lang="en-US" sz="2400" kern="1200" dirty="0" smtClean="0">
                <a:solidFill>
                  <a:schemeClr val="bg1"/>
                </a:solidFill>
                <a:latin typeface="+mn-lt"/>
                <a:ea typeface="+mn-ea"/>
                <a:cs typeface="+mn-cs"/>
              </a:defRPr>
            </a:lvl1pPr>
          </a:lstStyle>
          <a:p>
            <a:pPr lvl="0"/>
            <a:r>
              <a:rPr lang="en-US"/>
              <a:t>Click to edit Master text styles</a:t>
            </a:r>
          </a:p>
        </p:txBody>
      </p:sp>
      <p:sp>
        <p:nvSpPr>
          <p:cNvPr id="7" name="Content Placeholder 6">
            <a:extLst>
              <a:ext uri="{FF2B5EF4-FFF2-40B4-BE49-F238E27FC236}">
                <a16:creationId xmlns:a16="http://schemas.microsoft.com/office/drawing/2014/main" id="{5513FB11-CA72-1A42-A2B9-7B29E5DBF60C}"/>
              </a:ext>
            </a:extLst>
          </p:cNvPr>
          <p:cNvSpPr>
            <a:spLocks noGrp="1"/>
          </p:cNvSpPr>
          <p:nvPr>
            <p:ph sz="quarter" idx="16"/>
          </p:nvPr>
        </p:nvSpPr>
        <p:spPr>
          <a:xfrm>
            <a:off x="6324600" y="2514600"/>
            <a:ext cx="53340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a:extLst>
              <a:ext uri="{FF2B5EF4-FFF2-40B4-BE49-F238E27FC236}">
                <a16:creationId xmlns:a16="http://schemas.microsoft.com/office/drawing/2014/main" id="{BE227796-E559-3D4F-8F35-61DCC8F7BE5C}"/>
              </a:ext>
            </a:extLst>
          </p:cNvPr>
          <p:cNvSpPr>
            <a:spLocks noGrp="1"/>
          </p:cNvSpPr>
          <p:nvPr>
            <p:ph sz="quarter" idx="17"/>
          </p:nvPr>
        </p:nvSpPr>
        <p:spPr>
          <a:xfrm>
            <a:off x="533400" y="5791200"/>
            <a:ext cx="11125200" cy="369332"/>
          </a:xfrm>
        </p:spPr>
        <p:txBody>
          <a:bodyPr lIns="0" tIns="0" rIns="0" bIns="0">
            <a:spAutoFit/>
          </a:bodyPr>
          <a:lstStyle>
            <a:lvl1pPr marL="0" indent="0">
              <a:buNone/>
              <a:defRPr sz="2400">
                <a:solidFill>
                  <a:schemeClr val="accent3">
                    <a:lumMod val="75000"/>
                  </a:schemeClr>
                </a:solidFill>
              </a:defRPr>
            </a:lvl1pPr>
            <a:lvl2pPr marL="228600" indent="0">
              <a:buNone/>
              <a:defRPr>
                <a:solidFill>
                  <a:schemeClr val="accent3">
                    <a:lumMod val="75000"/>
                  </a:schemeClr>
                </a:solidFill>
              </a:defRPr>
            </a:lvl2pPr>
            <a:lvl3pPr marL="457200" indent="0">
              <a:buNone/>
              <a:defRPr>
                <a:solidFill>
                  <a:schemeClr val="accent3">
                    <a:lumMod val="75000"/>
                  </a:schemeClr>
                </a:solidFill>
              </a:defRPr>
            </a:lvl3pPr>
            <a:lvl4pPr marL="685800" indent="0">
              <a:buNone/>
              <a:defRPr>
                <a:solidFill>
                  <a:schemeClr val="accent3">
                    <a:lumMod val="75000"/>
                  </a:schemeClr>
                </a:solidFill>
              </a:defRPr>
            </a:lvl4pPr>
            <a:lvl5pPr marL="914400" indent="0">
              <a:buNone/>
              <a:defRPr>
                <a:solidFill>
                  <a:schemeClr val="accent3">
                    <a:lumMod val="75000"/>
                  </a:schemeClr>
                </a:solidFill>
              </a:defRPr>
            </a:lvl5pPr>
          </a:lstStyle>
          <a:p>
            <a:pPr lvl="0"/>
            <a:r>
              <a:rPr lang="en-US"/>
              <a:t>Click to edit Master text styles</a:t>
            </a:r>
          </a:p>
        </p:txBody>
      </p:sp>
    </p:spTree>
    <p:extLst>
      <p:ext uri="{BB962C8B-B14F-4D97-AF65-F5344CB8AC3E}">
        <p14:creationId xmlns:p14="http://schemas.microsoft.com/office/powerpoint/2010/main" val="2277505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side-ContentWithSideba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BF5CF-BF4D-A843-8FAA-ECA511322415}"/>
              </a:ext>
            </a:extLst>
          </p:cNvPr>
          <p:cNvSpPr>
            <a:spLocks noGrp="1"/>
          </p:cNvSpPr>
          <p:nvPr>
            <p:ph type="title"/>
          </p:nvPr>
        </p:nvSpPr>
        <p:spPr>
          <a:solidFill>
            <a:schemeClr val="accent3"/>
          </a:solidFill>
        </p:spPr>
        <p:txBody>
          <a:bodyPr/>
          <a:lstStyle>
            <a:lvl1pPr>
              <a:defRPr>
                <a:solidFill>
                  <a:schemeClr val="bg1"/>
                </a:solidFill>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230A251B-2A41-104B-9401-F17B6AA00C20}"/>
              </a:ext>
              <a:ext uri="{C183D7F6-B498-43B3-948B-1728B52AA6E4}">
                <adec:decorative xmlns:adec="http://schemas.microsoft.com/office/drawing/2017/decorative" val="1"/>
              </a:ext>
            </a:extLst>
          </p:cNvPr>
          <p:cNvSpPr/>
          <p:nvPr userDrawn="1"/>
        </p:nvSpPr>
        <p:spPr>
          <a:xfrm>
            <a:off x="0" y="0"/>
            <a:ext cx="12192000" cy="533400"/>
          </a:xfrm>
          <a:prstGeom prst="rect">
            <a:avLst/>
          </a:prstGeom>
          <a:solidFill>
            <a:srgbClr val="4EA848"/>
          </a:solidFill>
          <a:ln>
            <a:noFill/>
          </a:ln>
        </p:spPr>
        <p:style>
          <a:lnRef idx="2">
            <a:schemeClr val="accent1">
              <a:shade val="50000"/>
            </a:schemeClr>
          </a:lnRef>
          <a:fillRef idx="1">
            <a:schemeClr val="accent1"/>
          </a:fillRef>
          <a:effectRef idx="0">
            <a:schemeClr val="accent1"/>
          </a:effectRef>
          <a:fontRef idx="minor">
            <a:schemeClr val="lt1"/>
          </a:fontRef>
        </p:style>
        <p:txBody>
          <a:bodyPr bIns="182880" rtlCol="0" anchor="ctr"/>
          <a:lstStyle/>
          <a:p>
            <a:pPr algn="ctr"/>
            <a:endParaRPr lang="en-US" noProof="0" dirty="0">
              <a:solidFill>
                <a:srgbClr val="4EA848"/>
              </a:solidFill>
              <a:highlight>
                <a:srgbClr val="4EA848"/>
              </a:highlight>
            </a:endParaRPr>
          </a:p>
        </p:txBody>
      </p:sp>
      <p:pic>
        <p:nvPicPr>
          <p:cNvPr id="9" name="Picture 8">
            <a:extLst>
              <a:ext uri="{FF2B5EF4-FFF2-40B4-BE49-F238E27FC236}">
                <a16:creationId xmlns:a16="http://schemas.microsoft.com/office/drawing/2014/main" id="{046E39A2-8B77-2F47-BE22-02370FF9584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0710523" cy="530352"/>
          </a:xfrm>
          <a:prstGeom prst="rect">
            <a:avLst/>
          </a:prstGeom>
          <a:effectLst>
            <a:outerShdw blurRad="50800" dist="38100" dir="2700000" algn="tl" rotWithShape="0">
              <a:prstClr val="black">
                <a:alpha val="40000"/>
              </a:prstClr>
            </a:outerShdw>
          </a:effectLst>
        </p:spPr>
      </p:pic>
      <p:sp>
        <p:nvSpPr>
          <p:cNvPr id="13" name="Content Placeholder 12">
            <a:extLst>
              <a:ext uri="{FF2B5EF4-FFF2-40B4-BE49-F238E27FC236}">
                <a16:creationId xmlns:a16="http://schemas.microsoft.com/office/drawing/2014/main" id="{DA2C78A7-11D4-4243-AE14-F8E201E01793}"/>
              </a:ext>
            </a:extLst>
          </p:cNvPr>
          <p:cNvSpPr>
            <a:spLocks noGrp="1"/>
          </p:cNvSpPr>
          <p:nvPr>
            <p:ph sz="quarter" idx="10"/>
          </p:nvPr>
        </p:nvSpPr>
        <p:spPr>
          <a:xfrm>
            <a:off x="533400" y="1676400"/>
            <a:ext cx="6019800" cy="492443"/>
          </a:xfrm>
        </p:spPr>
        <p:txBody>
          <a:bodyPr wrap="square" lIns="0" tIns="0" rIns="0" bIns="0">
            <a:spAutoFit/>
          </a:bodyPr>
          <a:lstStyle>
            <a:lvl1pPr marL="0" indent="0">
              <a:buNone/>
              <a:defRPr sz="3200">
                <a:solidFill>
                  <a:schemeClr val="accent1"/>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Content Placeholder 14">
            <a:extLst>
              <a:ext uri="{FF2B5EF4-FFF2-40B4-BE49-F238E27FC236}">
                <a16:creationId xmlns:a16="http://schemas.microsoft.com/office/drawing/2014/main" id="{73946F3F-80F3-314A-837D-B741309CAC33}"/>
              </a:ext>
            </a:extLst>
          </p:cNvPr>
          <p:cNvSpPr>
            <a:spLocks noGrp="1"/>
          </p:cNvSpPr>
          <p:nvPr>
            <p:ph sz="quarter" idx="11"/>
          </p:nvPr>
        </p:nvSpPr>
        <p:spPr>
          <a:xfrm>
            <a:off x="533400" y="2514600"/>
            <a:ext cx="6019800" cy="3200400"/>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Slide Number Placeholder 24">
            <a:extLst>
              <a:ext uri="{FF2B5EF4-FFF2-40B4-BE49-F238E27FC236}">
                <a16:creationId xmlns:a16="http://schemas.microsoft.com/office/drawing/2014/main" id="{45504BDC-F496-F24D-8DF4-F36293C83EF7}"/>
              </a:ext>
            </a:extLst>
          </p:cNvPr>
          <p:cNvSpPr>
            <a:spLocks noGrp="1"/>
          </p:cNvSpPr>
          <p:nvPr>
            <p:ph type="sldNum" sz="quarter" idx="14"/>
          </p:nvPr>
        </p:nvSpPr>
        <p:spPr/>
        <p:txBody>
          <a:bodyPr/>
          <a:lstStyle/>
          <a:p>
            <a:fld id="{B6FDC2BC-9D21-CA4B-9293-99A3AD770EFC}" type="slidenum">
              <a:rPr lang="en-US" smtClean="0"/>
              <a:t>‹#›</a:t>
            </a:fld>
            <a:endParaRPr lang="en-US" dirty="0"/>
          </a:p>
        </p:txBody>
      </p:sp>
      <p:sp>
        <p:nvSpPr>
          <p:cNvPr id="10" name="Content Placeholder 14">
            <a:extLst>
              <a:ext uri="{FF2B5EF4-FFF2-40B4-BE49-F238E27FC236}">
                <a16:creationId xmlns:a16="http://schemas.microsoft.com/office/drawing/2014/main" id="{BA030B6C-4DC5-8040-9357-642BF9EDF85C}"/>
              </a:ext>
            </a:extLst>
          </p:cNvPr>
          <p:cNvSpPr>
            <a:spLocks noGrp="1"/>
          </p:cNvSpPr>
          <p:nvPr>
            <p:ph sz="quarter" idx="15"/>
          </p:nvPr>
        </p:nvSpPr>
        <p:spPr>
          <a:xfrm>
            <a:off x="7239000" y="1676400"/>
            <a:ext cx="4419600" cy="4419600"/>
          </a:xfrm>
          <a:solidFill>
            <a:srgbClr val="2379B8"/>
          </a:solidFill>
        </p:spPr>
        <p:txBody>
          <a:bodyPr lIns="274320" tIns="274320" rIns="274320" bIns="274320"/>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9">
            <a:extLst>
              <a:ext uri="{FF2B5EF4-FFF2-40B4-BE49-F238E27FC236}">
                <a16:creationId xmlns:a16="http://schemas.microsoft.com/office/drawing/2014/main" id="{14F166FD-7F84-F047-853C-ED98F7DD9E1C}"/>
              </a:ext>
            </a:extLst>
          </p:cNvPr>
          <p:cNvSpPr>
            <a:spLocks noGrp="1"/>
          </p:cNvSpPr>
          <p:nvPr>
            <p:ph sz="quarter" idx="17"/>
          </p:nvPr>
        </p:nvSpPr>
        <p:spPr>
          <a:xfrm>
            <a:off x="533400" y="5791200"/>
            <a:ext cx="6019800" cy="369332"/>
          </a:xfrm>
        </p:spPr>
        <p:txBody>
          <a:bodyPr wrap="square" lIns="0" tIns="0" rIns="0" bIns="0">
            <a:spAutoFit/>
          </a:bodyPr>
          <a:lstStyle>
            <a:lvl1pPr marL="0" indent="0">
              <a:buNone/>
              <a:defRPr sz="2400">
                <a:solidFill>
                  <a:schemeClr val="accent3">
                    <a:lumMod val="75000"/>
                  </a:schemeClr>
                </a:solidFill>
              </a:defRPr>
            </a:lvl1pPr>
            <a:lvl2pPr marL="228600" indent="0">
              <a:buNone/>
              <a:defRPr>
                <a:solidFill>
                  <a:schemeClr val="accent3">
                    <a:lumMod val="75000"/>
                  </a:schemeClr>
                </a:solidFill>
              </a:defRPr>
            </a:lvl2pPr>
            <a:lvl3pPr marL="457200" indent="0">
              <a:buNone/>
              <a:defRPr>
                <a:solidFill>
                  <a:schemeClr val="accent3">
                    <a:lumMod val="75000"/>
                  </a:schemeClr>
                </a:solidFill>
              </a:defRPr>
            </a:lvl3pPr>
            <a:lvl4pPr marL="685800" indent="0">
              <a:buNone/>
              <a:defRPr>
                <a:solidFill>
                  <a:schemeClr val="accent3">
                    <a:lumMod val="75000"/>
                  </a:schemeClr>
                </a:solidFill>
              </a:defRPr>
            </a:lvl4pPr>
            <a:lvl5pPr marL="914400" indent="0">
              <a:buNone/>
              <a:defRPr>
                <a:solidFill>
                  <a:schemeClr val="accent3">
                    <a:lumMod val="75000"/>
                  </a:schemeClr>
                </a:solidFill>
              </a:defRPr>
            </a:lvl5pPr>
          </a:lstStyle>
          <a:p>
            <a:pPr lvl="0"/>
            <a:r>
              <a:rPr lang="en-US"/>
              <a:t>Click to edit Master text styles</a:t>
            </a:r>
          </a:p>
        </p:txBody>
      </p:sp>
    </p:spTree>
    <p:extLst>
      <p:ext uri="{BB962C8B-B14F-4D97-AF65-F5344CB8AC3E}">
        <p14:creationId xmlns:p14="http://schemas.microsoft.com/office/powerpoint/2010/main" val="2109094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side_ImageWithSidebar">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B4E8734-F529-EC40-82F1-2814A6EF7E87}"/>
              </a:ext>
            </a:extLst>
          </p:cNvPr>
          <p:cNvSpPr>
            <a:spLocks noGrp="1"/>
          </p:cNvSpPr>
          <p:nvPr>
            <p:ph type="pic" sz="quarter" idx="15" hasCustomPrompt="1"/>
          </p:nvPr>
        </p:nvSpPr>
        <p:spPr>
          <a:xfrm>
            <a:off x="0" y="533400"/>
            <a:ext cx="12192000" cy="6324600"/>
          </a:xfrm>
        </p:spPr>
        <p:txBody>
          <a:bodyPr/>
          <a:lstStyle>
            <a:lvl1pPr marL="0" indent="0">
              <a:buNone/>
              <a:defRPr/>
            </a:lvl1pPr>
          </a:lstStyle>
          <a:p>
            <a:r>
              <a:rPr lang="en-US" dirty="0"/>
              <a:t>Insert Image</a:t>
            </a:r>
          </a:p>
        </p:txBody>
      </p:sp>
      <p:sp>
        <p:nvSpPr>
          <p:cNvPr id="2" name="Title 1">
            <a:extLst>
              <a:ext uri="{FF2B5EF4-FFF2-40B4-BE49-F238E27FC236}">
                <a16:creationId xmlns:a16="http://schemas.microsoft.com/office/drawing/2014/main" id="{3EDBF5CF-BF4D-A843-8FAA-ECA511322415}"/>
              </a:ext>
            </a:extLst>
          </p:cNvPr>
          <p:cNvSpPr>
            <a:spLocks noGrp="1"/>
          </p:cNvSpPr>
          <p:nvPr>
            <p:ph type="title"/>
          </p:nvPr>
        </p:nvSpPr>
        <p:spPr>
          <a:xfrm>
            <a:off x="7239000" y="1063752"/>
            <a:ext cx="4419600" cy="1623846"/>
          </a:xfrm>
          <a:solidFill>
            <a:srgbClr val="2379B8"/>
          </a:solidFill>
        </p:spPr>
        <p:txBody>
          <a:bodyPr lIns="274320" tIns="274320" rIns="274320" bIns="274320">
            <a:normAutofit/>
          </a:bodyPr>
          <a:lstStyle>
            <a:lvl1pPr>
              <a:defRPr>
                <a:solidFill>
                  <a:schemeClr val="bg1"/>
                </a:solidFill>
              </a:defRPr>
            </a:lvl1pPr>
          </a:lstStyle>
          <a:p>
            <a:r>
              <a:rPr lang="en-US"/>
              <a:t>Click to edit Master title style</a:t>
            </a:r>
            <a:endParaRPr lang="en-US" dirty="0"/>
          </a:p>
        </p:txBody>
      </p:sp>
      <p:sp>
        <p:nvSpPr>
          <p:cNvPr id="15" name="Content Placeholder 14">
            <a:extLst>
              <a:ext uri="{FF2B5EF4-FFF2-40B4-BE49-F238E27FC236}">
                <a16:creationId xmlns:a16="http://schemas.microsoft.com/office/drawing/2014/main" id="{73946F3F-80F3-314A-837D-B741309CAC33}"/>
              </a:ext>
            </a:extLst>
          </p:cNvPr>
          <p:cNvSpPr>
            <a:spLocks noGrp="1"/>
          </p:cNvSpPr>
          <p:nvPr>
            <p:ph sz="quarter" idx="11"/>
          </p:nvPr>
        </p:nvSpPr>
        <p:spPr>
          <a:xfrm>
            <a:off x="7239000" y="2687598"/>
            <a:ext cx="4419600" cy="3408402"/>
          </a:xfrm>
          <a:solidFill>
            <a:srgbClr val="2379B8"/>
          </a:solidFill>
        </p:spPr>
        <p:txBody>
          <a:bodyPr lIns="274320" tIns="274320" rIns="274320" bIns="274320"/>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Rectangle 2">
            <a:extLst>
              <a:ext uri="{FF2B5EF4-FFF2-40B4-BE49-F238E27FC236}">
                <a16:creationId xmlns:a16="http://schemas.microsoft.com/office/drawing/2014/main" id="{230A251B-2A41-104B-9401-F17B6AA00C20}"/>
              </a:ext>
              <a:ext uri="{C183D7F6-B498-43B3-948B-1728B52AA6E4}">
                <adec:decorative xmlns:adec="http://schemas.microsoft.com/office/drawing/2017/decorative" val="1"/>
              </a:ext>
            </a:extLst>
          </p:cNvPr>
          <p:cNvSpPr/>
          <p:nvPr userDrawn="1"/>
        </p:nvSpPr>
        <p:spPr>
          <a:xfrm>
            <a:off x="0" y="0"/>
            <a:ext cx="12192000" cy="533400"/>
          </a:xfrm>
          <a:prstGeom prst="rect">
            <a:avLst/>
          </a:prstGeom>
          <a:solidFill>
            <a:srgbClr val="4EA848"/>
          </a:solidFill>
          <a:ln>
            <a:noFill/>
          </a:ln>
        </p:spPr>
        <p:style>
          <a:lnRef idx="2">
            <a:schemeClr val="accent1">
              <a:shade val="50000"/>
            </a:schemeClr>
          </a:lnRef>
          <a:fillRef idx="1">
            <a:schemeClr val="accent1"/>
          </a:fillRef>
          <a:effectRef idx="0">
            <a:schemeClr val="accent1"/>
          </a:effectRef>
          <a:fontRef idx="minor">
            <a:schemeClr val="lt1"/>
          </a:fontRef>
        </p:style>
        <p:txBody>
          <a:bodyPr bIns="182880" rtlCol="0" anchor="ctr"/>
          <a:lstStyle/>
          <a:p>
            <a:pPr algn="ctr"/>
            <a:endParaRPr lang="en-US" noProof="0" dirty="0">
              <a:solidFill>
                <a:srgbClr val="4EA848"/>
              </a:solidFill>
              <a:highlight>
                <a:srgbClr val="4EA848"/>
              </a:highlight>
            </a:endParaRPr>
          </a:p>
        </p:txBody>
      </p:sp>
      <p:pic>
        <p:nvPicPr>
          <p:cNvPr id="9" name="Picture 8">
            <a:extLst>
              <a:ext uri="{FF2B5EF4-FFF2-40B4-BE49-F238E27FC236}">
                <a16:creationId xmlns:a16="http://schemas.microsoft.com/office/drawing/2014/main" id="{046E39A2-8B77-2F47-BE22-02370FF9584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0710523" cy="530352"/>
          </a:xfrm>
          <a:prstGeom prst="rect">
            <a:avLst/>
          </a:prstGeom>
          <a:effectLst>
            <a:outerShdw blurRad="50800" dist="38100" dir="2700000" algn="tl" rotWithShape="0">
              <a:prstClr val="black">
                <a:alpha val="40000"/>
              </a:prstClr>
            </a:outerShdw>
          </a:effectLst>
        </p:spPr>
      </p:pic>
      <p:sp>
        <p:nvSpPr>
          <p:cNvPr id="25" name="Slide Number Placeholder 24">
            <a:extLst>
              <a:ext uri="{FF2B5EF4-FFF2-40B4-BE49-F238E27FC236}">
                <a16:creationId xmlns:a16="http://schemas.microsoft.com/office/drawing/2014/main" id="{45504BDC-F496-F24D-8DF4-F36293C83EF7}"/>
              </a:ext>
            </a:extLst>
          </p:cNvPr>
          <p:cNvSpPr>
            <a:spLocks noGrp="1"/>
          </p:cNvSpPr>
          <p:nvPr>
            <p:ph type="sldNum" sz="quarter" idx="14"/>
          </p:nvPr>
        </p:nvSpPr>
        <p:spPr/>
        <p:txBody>
          <a:bodyPr/>
          <a:lstStyle/>
          <a:p>
            <a:fld id="{B6FDC2BC-9D21-CA4B-9293-99A3AD770EFC}" type="slidenum">
              <a:rPr lang="en-US" smtClean="0"/>
              <a:t>‹#›</a:t>
            </a:fld>
            <a:endParaRPr lang="en-US" dirty="0"/>
          </a:p>
        </p:txBody>
      </p:sp>
    </p:spTree>
    <p:extLst>
      <p:ext uri="{BB962C8B-B14F-4D97-AF65-F5344CB8AC3E}">
        <p14:creationId xmlns:p14="http://schemas.microsoft.com/office/powerpoint/2010/main" val="3887481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side_FeaturedContent">
    <p:bg>
      <p:bgPr>
        <a:solidFill>
          <a:schemeClr val="tx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0A251B-2A41-104B-9401-F17B6AA00C20}"/>
              </a:ext>
              <a:ext uri="{C183D7F6-B498-43B3-948B-1728B52AA6E4}">
                <adec:decorative xmlns:adec="http://schemas.microsoft.com/office/drawing/2017/decorative" val="1"/>
              </a:ext>
            </a:extLst>
          </p:cNvPr>
          <p:cNvSpPr/>
          <p:nvPr userDrawn="1"/>
        </p:nvSpPr>
        <p:spPr>
          <a:xfrm>
            <a:off x="533398" y="-1"/>
            <a:ext cx="5562601" cy="632459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bIns="182880" rtlCol="0" anchor="ctr"/>
          <a:lstStyle/>
          <a:p>
            <a:pPr algn="ctr"/>
            <a:endParaRPr lang="en-US" noProof="0" dirty="0">
              <a:solidFill>
                <a:srgbClr val="4EA848"/>
              </a:solidFill>
              <a:highlight>
                <a:srgbClr val="4EA848"/>
              </a:highlight>
            </a:endParaRPr>
          </a:p>
        </p:txBody>
      </p:sp>
      <p:sp>
        <p:nvSpPr>
          <p:cNvPr id="2" name="Title 1">
            <a:extLst>
              <a:ext uri="{FF2B5EF4-FFF2-40B4-BE49-F238E27FC236}">
                <a16:creationId xmlns:a16="http://schemas.microsoft.com/office/drawing/2014/main" id="{3EDBF5CF-BF4D-A843-8FAA-ECA511322415}"/>
              </a:ext>
            </a:extLst>
          </p:cNvPr>
          <p:cNvSpPr>
            <a:spLocks noGrp="1"/>
          </p:cNvSpPr>
          <p:nvPr>
            <p:ph type="title"/>
          </p:nvPr>
        </p:nvSpPr>
        <p:spPr>
          <a:xfrm>
            <a:off x="990601" y="1143000"/>
            <a:ext cx="4648200" cy="3200400"/>
          </a:xfrm>
          <a:noFill/>
        </p:spPr>
        <p:txBody>
          <a:bodyPr lIns="0" rIns="0">
            <a:noAutofit/>
          </a:bodyPr>
          <a:lstStyle>
            <a:lvl1pPr algn="ctr">
              <a:defRPr>
                <a:solidFill>
                  <a:schemeClr val="tx1"/>
                </a:solidFill>
              </a:defRPr>
            </a:lvl1pPr>
          </a:lstStyle>
          <a:p>
            <a:r>
              <a:rPr lang="en-US"/>
              <a:t>Click to edit Master title style</a:t>
            </a:r>
            <a:endParaRPr lang="en-US" dirty="0"/>
          </a:p>
        </p:txBody>
      </p:sp>
      <p:pic>
        <p:nvPicPr>
          <p:cNvPr id="9" name="Picture 8">
            <a:extLst>
              <a:ext uri="{FF2B5EF4-FFF2-40B4-BE49-F238E27FC236}">
                <a16:creationId xmlns:a16="http://schemas.microsoft.com/office/drawing/2014/main" id="{046E39A2-8B77-2F47-BE22-02370FF95840}"/>
              </a:ext>
              <a:ext uri="{C183D7F6-B498-43B3-948B-1728B52AA6E4}">
                <adec:decorative xmlns:adec="http://schemas.microsoft.com/office/drawing/2017/decorative" val="1"/>
              </a:ext>
            </a:extLst>
          </p:cNvPr>
          <p:cNvPicPr>
            <a:picLocks noChangeAspect="1"/>
          </p:cNvPicPr>
          <p:nvPr userDrawn="1"/>
        </p:nvPicPr>
        <p:blipFill rotWithShape="1">
          <a:blip r:embed="rId2"/>
          <a:srcRect l="45218" r="1"/>
          <a:stretch/>
        </p:blipFill>
        <p:spPr>
          <a:xfrm>
            <a:off x="1" y="0"/>
            <a:ext cx="5867400" cy="530352"/>
          </a:xfrm>
          <a:prstGeom prst="rect">
            <a:avLst/>
          </a:prstGeom>
          <a:effectLst>
            <a:outerShdw blurRad="50800" dist="38100" dir="2700000" algn="tl" rotWithShape="0">
              <a:prstClr val="black">
                <a:alpha val="40000"/>
              </a:prstClr>
            </a:outerShdw>
          </a:effectLst>
        </p:spPr>
      </p:pic>
      <p:sp>
        <p:nvSpPr>
          <p:cNvPr id="13" name="Content Placeholder 12">
            <a:extLst>
              <a:ext uri="{FF2B5EF4-FFF2-40B4-BE49-F238E27FC236}">
                <a16:creationId xmlns:a16="http://schemas.microsoft.com/office/drawing/2014/main" id="{DA2C78A7-11D4-4243-AE14-F8E201E01793}"/>
              </a:ext>
            </a:extLst>
          </p:cNvPr>
          <p:cNvSpPr>
            <a:spLocks noGrp="1"/>
          </p:cNvSpPr>
          <p:nvPr>
            <p:ph sz="quarter" idx="10"/>
          </p:nvPr>
        </p:nvSpPr>
        <p:spPr>
          <a:xfrm>
            <a:off x="990601" y="4463605"/>
            <a:ext cx="4648200" cy="861774"/>
          </a:xfrm>
        </p:spPr>
        <p:txBody>
          <a:bodyPr wrap="square" lIns="0" tIns="0" rIns="0" bIns="0">
            <a:spAutoFit/>
          </a:bodyPr>
          <a:lstStyle>
            <a:lvl1pPr marL="0" indent="0" algn="ctr">
              <a:buNone/>
              <a:defRPr sz="2800">
                <a:solidFill>
                  <a:schemeClr val="tx1"/>
                </a:solidFill>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Content Placeholder 14">
            <a:extLst>
              <a:ext uri="{FF2B5EF4-FFF2-40B4-BE49-F238E27FC236}">
                <a16:creationId xmlns:a16="http://schemas.microsoft.com/office/drawing/2014/main" id="{73946F3F-80F3-314A-837D-B741309CAC33}"/>
              </a:ext>
            </a:extLst>
          </p:cNvPr>
          <p:cNvSpPr>
            <a:spLocks noGrp="1"/>
          </p:cNvSpPr>
          <p:nvPr>
            <p:ph sz="quarter" idx="11"/>
          </p:nvPr>
        </p:nvSpPr>
        <p:spPr>
          <a:xfrm>
            <a:off x="6324600" y="1143000"/>
            <a:ext cx="5334000" cy="4572000"/>
          </a:xfrm>
        </p:spPr>
        <p:txBody>
          <a:bodyPr lIns="0" tIns="0" rIns="0" bIns="0"/>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22">
            <a:extLst>
              <a:ext uri="{FF2B5EF4-FFF2-40B4-BE49-F238E27FC236}">
                <a16:creationId xmlns:a16="http://schemas.microsoft.com/office/drawing/2014/main" id="{BB9BF470-3D25-F940-8F08-0B504309B178}"/>
              </a:ext>
            </a:extLst>
          </p:cNvPr>
          <p:cNvSpPr>
            <a:spLocks noGrp="1"/>
          </p:cNvSpPr>
          <p:nvPr>
            <p:ph sz="quarter" idx="13"/>
          </p:nvPr>
        </p:nvSpPr>
        <p:spPr>
          <a:xfrm>
            <a:off x="6324600" y="5797826"/>
            <a:ext cx="5334000" cy="369332"/>
          </a:xfrm>
        </p:spPr>
        <p:txBody>
          <a:bodyPr wrap="square" lIns="0" tIns="0" rIns="0" bIns="0">
            <a:spAutoFit/>
          </a:bodyPr>
          <a:lstStyle>
            <a:lvl1pPr marL="0" indent="0">
              <a:buNone/>
              <a:defRPr sz="2400">
                <a:solidFill>
                  <a:schemeClr val="bg2">
                    <a:lumMod val="60000"/>
                    <a:lumOff val="40000"/>
                  </a:schemeClr>
                </a:solidFill>
              </a:defRPr>
            </a:lvl1pPr>
            <a:lvl2pPr marL="228600" indent="0">
              <a:buNone/>
              <a:defRPr>
                <a:solidFill>
                  <a:schemeClr val="accent3">
                    <a:lumMod val="75000"/>
                  </a:schemeClr>
                </a:solidFill>
              </a:defRPr>
            </a:lvl2pPr>
            <a:lvl3pPr marL="457200" indent="0">
              <a:buNone/>
              <a:defRPr>
                <a:solidFill>
                  <a:schemeClr val="accent3">
                    <a:lumMod val="75000"/>
                  </a:schemeClr>
                </a:solidFill>
              </a:defRPr>
            </a:lvl3pPr>
            <a:lvl4pPr marL="685800" indent="0">
              <a:buNone/>
              <a:defRPr>
                <a:solidFill>
                  <a:schemeClr val="accent3">
                    <a:lumMod val="75000"/>
                  </a:schemeClr>
                </a:solidFill>
              </a:defRPr>
            </a:lvl4pPr>
            <a:lvl5pPr marL="914400" indent="0">
              <a:buNone/>
              <a:defRPr>
                <a:solidFill>
                  <a:schemeClr val="accent3">
                    <a:lumMod val="75000"/>
                  </a:schemeClr>
                </a:solidFill>
              </a:defRPr>
            </a:lvl5pPr>
          </a:lstStyle>
          <a:p>
            <a:pPr lvl="0"/>
            <a:r>
              <a:rPr lang="en-US"/>
              <a:t>Click to edit Master text styles</a:t>
            </a:r>
          </a:p>
        </p:txBody>
      </p:sp>
      <p:sp>
        <p:nvSpPr>
          <p:cNvPr id="25" name="Slide Number Placeholder 24">
            <a:extLst>
              <a:ext uri="{FF2B5EF4-FFF2-40B4-BE49-F238E27FC236}">
                <a16:creationId xmlns:a16="http://schemas.microsoft.com/office/drawing/2014/main" id="{45504BDC-F496-F24D-8DF4-F36293C83EF7}"/>
              </a:ext>
            </a:extLst>
          </p:cNvPr>
          <p:cNvSpPr>
            <a:spLocks noGrp="1"/>
          </p:cNvSpPr>
          <p:nvPr>
            <p:ph type="sldNum" sz="quarter" idx="14"/>
          </p:nvPr>
        </p:nvSpPr>
        <p:spPr/>
        <p:txBody>
          <a:bodyPr/>
          <a:lstStyle>
            <a:lvl1pPr>
              <a:defRPr>
                <a:solidFill>
                  <a:schemeClr val="bg1"/>
                </a:solidFill>
              </a:defRPr>
            </a:lvl1pPr>
          </a:lstStyle>
          <a:p>
            <a:fld id="{B6FDC2BC-9D21-CA4B-9293-99A3AD770EFC}" type="slidenum">
              <a:rPr lang="en-US" smtClean="0"/>
              <a:pPr/>
              <a:t>‹#›</a:t>
            </a:fld>
            <a:endParaRPr lang="en-US" dirty="0"/>
          </a:p>
        </p:txBody>
      </p:sp>
    </p:spTree>
    <p:extLst>
      <p:ext uri="{BB962C8B-B14F-4D97-AF65-F5344CB8AC3E}">
        <p14:creationId xmlns:p14="http://schemas.microsoft.com/office/powerpoint/2010/main" val="211688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1676400"/>
            <a:ext cx="11125200" cy="4648199"/>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Placeholder 3">
            <a:extLst>
              <a:ext uri="{FF2B5EF4-FFF2-40B4-BE49-F238E27FC236}">
                <a16:creationId xmlns:a16="http://schemas.microsoft.com/office/drawing/2014/main" id="{9CD558A3-5780-2041-9181-C06AF9776660}"/>
              </a:ext>
            </a:extLst>
          </p:cNvPr>
          <p:cNvSpPr>
            <a:spLocks noGrp="1"/>
          </p:cNvSpPr>
          <p:nvPr>
            <p:ph type="title"/>
          </p:nvPr>
        </p:nvSpPr>
        <p:spPr>
          <a:xfrm>
            <a:off x="0" y="533401"/>
            <a:ext cx="12192000" cy="914400"/>
          </a:xfrm>
          <a:prstGeom prst="rect">
            <a:avLst/>
          </a:prstGeom>
        </p:spPr>
        <p:txBody>
          <a:bodyPr vert="horz" lIns="548640" tIns="0" rIns="548640" bIns="0" rtlCol="0" anchor="ctr">
            <a:normAutofit/>
          </a:body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124C2941-FB60-B243-B458-C1E9CDB8CDAE}"/>
              </a:ext>
            </a:extLst>
          </p:cNvPr>
          <p:cNvSpPr>
            <a:spLocks noGrp="1"/>
          </p:cNvSpPr>
          <p:nvPr>
            <p:ph type="sldNum" sz="quarter" idx="4"/>
          </p:nvPr>
        </p:nvSpPr>
        <p:spPr>
          <a:xfrm>
            <a:off x="533400" y="6477001"/>
            <a:ext cx="381000" cy="228600"/>
          </a:xfrm>
          <a:prstGeom prst="rect">
            <a:avLst/>
          </a:prstGeom>
        </p:spPr>
        <p:txBody>
          <a:bodyPr vert="horz" lIns="0" tIns="0" rIns="0" bIns="0" rtlCol="0" anchor="t" anchorCtr="0"/>
          <a:lstStyle>
            <a:lvl1pPr algn="l">
              <a:defRPr sz="1000">
                <a:solidFill>
                  <a:schemeClr val="tx1"/>
                </a:solidFill>
              </a:defRPr>
            </a:lvl1pPr>
          </a:lstStyle>
          <a:p>
            <a:fld id="{B6FDC2BC-9D21-CA4B-9293-99A3AD770EFC}" type="slidenum">
              <a:rPr lang="en-US" smtClean="0"/>
              <a:pPr/>
              <a:t>‹#›</a:t>
            </a:fld>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61" r:id="rId1"/>
    <p:sldLayoutId id="2147484032" r:id="rId2"/>
    <p:sldLayoutId id="2147484025" r:id="rId3"/>
    <p:sldLayoutId id="2147484026" r:id="rId4"/>
    <p:sldLayoutId id="2147484023" r:id="rId5"/>
    <p:sldLayoutId id="2147484024" r:id="rId6"/>
    <p:sldLayoutId id="2147484033" r:id="rId7"/>
    <p:sldLayoutId id="2147484028" r:id="rId8"/>
    <p:sldLayoutId id="2147484029" r:id="rId9"/>
    <p:sldLayoutId id="2147484030" r:id="rId10"/>
    <p:sldLayoutId id="2147484034" r:id="rId11"/>
    <p:sldLayoutId id="2147484031" r:id="rId12"/>
  </p:sldLayoutIdLst>
  <p:hf hdr="0" dt="0"/>
  <p:txStyles>
    <p:titleStyle>
      <a:lvl1pPr algn="l" defTabSz="914400" rtl="0" eaLnBrk="1" latinLnBrk="0" hangingPunct="1">
        <a:lnSpc>
          <a:spcPct val="90000"/>
        </a:lnSpc>
        <a:spcBef>
          <a:spcPct val="0"/>
        </a:spcBef>
        <a:buNone/>
        <a:defRPr lang="en-US" sz="4000" b="0" kern="1200" cap="none" spc="0" baseline="0" dirty="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600"/>
        </a:spcBef>
        <a:spcAft>
          <a:spcPts val="600"/>
        </a:spcAft>
        <a:buClr>
          <a:schemeClr val="bg2">
            <a:lumMod val="75000"/>
          </a:schemeClr>
        </a:buClr>
        <a:buSzPct val="100000"/>
        <a:buFont typeface="Wingdings" pitchFamily="2" charset="2"/>
        <a:buChar char="§"/>
        <a:defRPr lang="en-US" sz="2800" kern="1200" dirty="0">
          <a:solidFill>
            <a:schemeClr val="tx1"/>
          </a:solidFill>
          <a:latin typeface="+mn-lt"/>
          <a:ea typeface="+mn-ea"/>
          <a:cs typeface="+mn-cs"/>
        </a:defRPr>
      </a:lvl1pPr>
      <a:lvl2pPr marL="457200" indent="-228600" algn="l" defTabSz="914400" rtl="0" eaLnBrk="1" latinLnBrk="0" hangingPunct="1">
        <a:lnSpc>
          <a:spcPct val="100000"/>
        </a:lnSpc>
        <a:spcBef>
          <a:spcPts val="600"/>
        </a:spcBef>
        <a:spcAft>
          <a:spcPts val="600"/>
        </a:spcAft>
        <a:buClr>
          <a:schemeClr val="tx2"/>
        </a:buClr>
        <a:buFont typeface="Wingdings" pitchFamily="2" charset="2"/>
        <a:buChar char="§"/>
        <a:defRPr sz="2400" kern="1200">
          <a:solidFill>
            <a:schemeClr val="tx1"/>
          </a:solidFill>
          <a:latin typeface="+mn-lt"/>
          <a:ea typeface="+mn-ea"/>
          <a:cs typeface="+mn-cs"/>
        </a:defRPr>
      </a:lvl2pPr>
      <a:lvl3pPr marL="685800" indent="-228600" algn="l" defTabSz="914400" rtl="0" eaLnBrk="1" latinLnBrk="0" hangingPunct="1">
        <a:lnSpc>
          <a:spcPct val="100000"/>
        </a:lnSpc>
        <a:spcBef>
          <a:spcPts val="600"/>
        </a:spcBef>
        <a:spcAft>
          <a:spcPts val="600"/>
        </a:spcAft>
        <a:buClr>
          <a:schemeClr val="bg2">
            <a:lumMod val="75000"/>
          </a:schemeClr>
        </a:buClr>
        <a:buFont typeface="Wingdings" pitchFamily="2" charset="2"/>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60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600"/>
        </a:spcBef>
        <a:spcAft>
          <a:spcPts val="600"/>
        </a:spcAft>
        <a:buClr>
          <a:schemeClr val="bg2">
            <a:lumMod val="75000"/>
          </a:schemeClr>
        </a:buClr>
        <a:buFont typeface="Wingdings"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guide id="7" orient="horz" pos="1056" userDrawn="1">
          <p15:clr>
            <a:srgbClr val="F26B43"/>
          </p15:clr>
        </p15:guide>
        <p15:guide id="8" orient="horz" pos="1584" userDrawn="1">
          <p15:clr>
            <a:srgbClr val="F26B43"/>
          </p15:clr>
        </p15:guide>
        <p15:guide id="9" orient="horz" pos="3600" userDrawn="1">
          <p15:clr>
            <a:srgbClr val="F26B43"/>
          </p15:clr>
        </p15:guide>
        <p15:guide id="10" pos="3984" userDrawn="1">
          <p15:clr>
            <a:srgbClr val="F26B43"/>
          </p15:clr>
        </p15:guide>
        <p15:guide id="11" pos="3696" userDrawn="1">
          <p15:clr>
            <a:srgbClr val="F26B43"/>
          </p15:clr>
        </p15:guide>
        <p15:guide id="12" pos="2016" userDrawn="1">
          <p15:clr>
            <a:srgbClr val="F26B43"/>
          </p15:clr>
        </p15:guide>
        <p15:guide id="13" pos="5664" userDrawn="1">
          <p15:clr>
            <a:srgbClr val="F26B43"/>
          </p15:clr>
        </p15:guide>
        <p15:guide id="14" orient="horz" pos="3648" userDrawn="1">
          <p15:clr>
            <a:srgbClr val="F26B43"/>
          </p15:clr>
        </p15:guide>
        <p15:guide id="15" pos="62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docs.google.com/document/d/15Mz5R0tzdJnSbieoFg-o2DNIbnD7DNv5JPKxjUmxUyw/edit?usp=sharing"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eteachny.org/wp-content/uploads/2021/04/TRLE-Scaffolding-Webinar-Tools-Packet.pdf"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ideo" Target="https://www.youtube.com/embed/ISLqfXiIePU?feature=oembed" TargetMode="Externa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hyperlink" Target="https://www.eteachny.org/wp-content/uploads/2021/04/TRLE-Scaffolding-Webinar-Tools-Packet.pdf"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docs.google.com/document/d/15Mz5R0tzdJnSbieoFg-o2DNIbnD7DNv5JPKxjUmxUyw/edit?usp=sharing"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3BA73-6B87-D448-8C9D-3337C4859B37}"/>
              </a:ext>
            </a:extLst>
          </p:cNvPr>
          <p:cNvSpPr>
            <a:spLocks noGrp="1"/>
          </p:cNvSpPr>
          <p:nvPr>
            <p:ph type="ctrTitle"/>
          </p:nvPr>
        </p:nvSpPr>
        <p:spPr>
          <a:xfrm>
            <a:off x="2493380" y="3052477"/>
            <a:ext cx="9165220" cy="1994392"/>
          </a:xfrm>
        </p:spPr>
        <p:txBody>
          <a:bodyPr/>
          <a:lstStyle/>
          <a:p>
            <a:pPr lvl="0">
              <a:spcBef>
                <a:spcPts val="0"/>
              </a:spcBef>
              <a:buClr>
                <a:schemeClr val="lt1"/>
              </a:buClr>
              <a:buSzPts val="5400"/>
            </a:pPr>
            <a:r>
              <a:rPr lang="en-US" sz="4800" dirty="0"/>
              <a:t>Creating Effective Supports and Scaffolds for ELLs​</a:t>
            </a:r>
          </a:p>
        </p:txBody>
      </p:sp>
      <p:sp>
        <p:nvSpPr>
          <p:cNvPr id="3" name="Content Placeholder 2">
            <a:extLst>
              <a:ext uri="{FF2B5EF4-FFF2-40B4-BE49-F238E27FC236}">
                <a16:creationId xmlns:a16="http://schemas.microsoft.com/office/drawing/2014/main" id="{89DCF68A-D710-B045-80F8-322FE15BB796}"/>
              </a:ext>
            </a:extLst>
          </p:cNvPr>
          <p:cNvSpPr>
            <a:spLocks noGrp="1"/>
          </p:cNvSpPr>
          <p:nvPr>
            <p:ph sz="quarter" idx="10"/>
          </p:nvPr>
        </p:nvSpPr>
        <p:spPr>
          <a:xfrm>
            <a:off x="2493963" y="5730766"/>
            <a:ext cx="9164637" cy="369332"/>
          </a:xfrm>
        </p:spPr>
        <p:txBody>
          <a:bodyPr/>
          <a:lstStyle/>
          <a:p>
            <a:r>
              <a:rPr lang="en-US" dirty="0"/>
              <a:t>Module 6 – ELLs and/or MLs</a:t>
            </a:r>
          </a:p>
        </p:txBody>
      </p:sp>
    </p:spTree>
    <p:extLst>
      <p:ext uri="{BB962C8B-B14F-4D97-AF65-F5344CB8AC3E}">
        <p14:creationId xmlns:p14="http://schemas.microsoft.com/office/powerpoint/2010/main" val="1187860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E685F-4D4E-4755-9699-D67B08A12B91}"/>
              </a:ext>
            </a:extLst>
          </p:cNvPr>
          <p:cNvSpPr>
            <a:spLocks noGrp="1"/>
          </p:cNvSpPr>
          <p:nvPr>
            <p:ph type="title"/>
          </p:nvPr>
        </p:nvSpPr>
        <p:spPr>
          <a:xfrm>
            <a:off x="0" y="533401"/>
            <a:ext cx="12192000" cy="914400"/>
          </a:xfrm>
        </p:spPr>
        <p:txBody>
          <a:bodyPr anchor="ctr">
            <a:normAutofit/>
          </a:bodyPr>
          <a:lstStyle/>
          <a:p>
            <a:r>
              <a:rPr lang="en-US" dirty="0"/>
              <a:t>Choose Your Academic Vocabulary</a:t>
            </a:r>
          </a:p>
        </p:txBody>
      </p:sp>
      <p:sp>
        <p:nvSpPr>
          <p:cNvPr id="3" name="Content Placeholder 2">
            <a:extLst>
              <a:ext uri="{FF2B5EF4-FFF2-40B4-BE49-F238E27FC236}">
                <a16:creationId xmlns:a16="http://schemas.microsoft.com/office/drawing/2014/main" id="{FABCA242-5C9D-4AD6-A1C6-76DB6F992E52}"/>
              </a:ext>
            </a:extLst>
          </p:cNvPr>
          <p:cNvSpPr>
            <a:spLocks noGrp="1"/>
          </p:cNvSpPr>
          <p:nvPr>
            <p:ph sz="quarter" idx="10"/>
          </p:nvPr>
        </p:nvSpPr>
        <p:spPr>
          <a:xfrm>
            <a:off x="533400" y="1676400"/>
            <a:ext cx="6019800" cy="492443"/>
          </a:xfrm>
        </p:spPr>
        <p:txBody>
          <a:bodyPr wrap="square">
            <a:normAutofit/>
          </a:bodyPr>
          <a:lstStyle/>
          <a:p>
            <a:r>
              <a:rPr lang="en-US" dirty="0"/>
              <a:t>Dive into the terms you choose. </a:t>
            </a:r>
          </a:p>
        </p:txBody>
      </p:sp>
      <p:sp>
        <p:nvSpPr>
          <p:cNvPr id="4" name="Content Placeholder 3">
            <a:extLst>
              <a:ext uri="{FF2B5EF4-FFF2-40B4-BE49-F238E27FC236}">
                <a16:creationId xmlns:a16="http://schemas.microsoft.com/office/drawing/2014/main" id="{2F61BAC1-2C84-4863-909F-609784CCF790}"/>
              </a:ext>
            </a:extLst>
          </p:cNvPr>
          <p:cNvSpPr>
            <a:spLocks noGrp="1"/>
          </p:cNvSpPr>
          <p:nvPr>
            <p:ph sz="quarter" idx="11"/>
          </p:nvPr>
        </p:nvSpPr>
        <p:spPr>
          <a:xfrm>
            <a:off x="533400" y="2514600"/>
            <a:ext cx="6019800" cy="3200400"/>
          </a:xfrm>
        </p:spPr>
        <p:txBody>
          <a:bodyPr>
            <a:normAutofit/>
          </a:bodyPr>
          <a:lstStyle/>
          <a:p>
            <a:r>
              <a:rPr lang="en-US" dirty="0"/>
              <a:t>How can meaning be conveyed for this concept? </a:t>
            </a:r>
          </a:p>
          <a:p>
            <a:r>
              <a:rPr lang="en-US" dirty="0"/>
              <a:t>Are there visual representations for it that already exist? </a:t>
            </a:r>
          </a:p>
        </p:txBody>
      </p:sp>
      <p:sp>
        <p:nvSpPr>
          <p:cNvPr id="7" name="Slide Number Placeholder 6">
            <a:extLst>
              <a:ext uri="{FF2B5EF4-FFF2-40B4-BE49-F238E27FC236}">
                <a16:creationId xmlns:a16="http://schemas.microsoft.com/office/drawing/2014/main" id="{FCC6D76A-9BF9-4B77-BFA8-BAE8EBE13045}"/>
              </a:ext>
            </a:extLst>
          </p:cNvPr>
          <p:cNvSpPr>
            <a:spLocks noGrp="1"/>
          </p:cNvSpPr>
          <p:nvPr>
            <p:ph type="sldNum" sz="quarter" idx="14"/>
          </p:nvPr>
        </p:nvSpPr>
        <p:spPr>
          <a:xfrm>
            <a:off x="533400" y="6477001"/>
            <a:ext cx="381000" cy="228600"/>
          </a:xfrm>
        </p:spPr>
        <p:txBody>
          <a:bodyPr anchor="t">
            <a:normAutofit/>
          </a:bodyPr>
          <a:lstStyle/>
          <a:p>
            <a:pPr>
              <a:spcAft>
                <a:spcPts val="600"/>
              </a:spcAft>
            </a:pPr>
            <a:fld id="{B6FDC2BC-9D21-CA4B-9293-99A3AD770EFC}" type="slidenum">
              <a:rPr lang="en-US" smtClean="0"/>
              <a:pPr>
                <a:spcAft>
                  <a:spcPts val="600"/>
                </a:spcAft>
              </a:pPr>
              <a:t>10</a:t>
            </a:fld>
            <a:endParaRPr lang="en-US"/>
          </a:p>
        </p:txBody>
      </p:sp>
      <p:pic>
        <p:nvPicPr>
          <p:cNvPr id="2050" name="Picture 2" descr="Overhead view of people sitting around a table. On the tabletop are icons of a light bulb, gears, arrows, puzzle pieces and a magnifying glass">
            <a:extLst>
              <a:ext uri="{FF2B5EF4-FFF2-40B4-BE49-F238E27FC236}">
                <a16:creationId xmlns:a16="http://schemas.microsoft.com/office/drawing/2014/main" id="{B8E36ED4-D084-4519-BD23-0DA905BDE223}"/>
              </a:ext>
            </a:extLst>
          </p:cNvPr>
          <p:cNvPicPr>
            <a:picLocks noGrp="1" noChangeAspect="1" noChangeArrowheads="1"/>
          </p:cNvPicPr>
          <p:nvPr>
            <p:ph sz="quarter" idx="15"/>
          </p:nvPr>
        </p:nvPicPr>
        <p:blipFill rotWithShape="1">
          <a:blip r:embed="rId3">
            <a:extLst>
              <a:ext uri="{28A0092B-C50C-407E-A947-70E740481C1C}">
                <a14:useLocalDpi xmlns:a14="http://schemas.microsoft.com/office/drawing/2010/main" val="0"/>
              </a:ext>
            </a:extLst>
          </a:blip>
          <a:srcRect l="14245" r="20191" b="-1"/>
          <a:stretch/>
        </p:blipFill>
        <p:spPr bwMode="auto">
          <a:xfrm>
            <a:off x="7239000" y="1676400"/>
            <a:ext cx="4419600" cy="4419600"/>
          </a:xfrm>
          <a:prstGeom prst="rect">
            <a:avLst/>
          </a:prstGeom>
          <a:solidFill>
            <a:srgbClr val="FFFFFF"/>
          </a:solidFill>
        </p:spPr>
      </p:pic>
    </p:spTree>
    <p:extLst>
      <p:ext uri="{BB962C8B-B14F-4D97-AF65-F5344CB8AC3E}">
        <p14:creationId xmlns:p14="http://schemas.microsoft.com/office/powerpoint/2010/main" val="2357773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normAutofit/>
          </a:bodyPr>
          <a:lstStyle/>
          <a:p>
            <a:r>
              <a:rPr lang="en-US" dirty="0"/>
              <a:t>Consider Home Language</a:t>
            </a:r>
          </a:p>
        </p:txBody>
      </p:sp>
      <p:sp>
        <p:nvSpPr>
          <p:cNvPr id="6" name="Content Placeholder 5">
            <a:extLst>
              <a:ext uri="{FF2B5EF4-FFF2-40B4-BE49-F238E27FC236}">
                <a16:creationId xmlns:a16="http://schemas.microsoft.com/office/drawing/2014/main" id="{C44F7C7C-6CD2-40F8-877D-C5B12DF56DEE}"/>
              </a:ext>
            </a:extLst>
          </p:cNvPr>
          <p:cNvSpPr>
            <a:spLocks noGrp="1"/>
          </p:cNvSpPr>
          <p:nvPr>
            <p:ph sz="quarter" idx="10"/>
          </p:nvPr>
        </p:nvSpPr>
        <p:spPr>
          <a:xfrm>
            <a:off x="533400" y="1676400"/>
            <a:ext cx="11125200" cy="492443"/>
          </a:xfrm>
        </p:spPr>
        <p:txBody>
          <a:bodyPr/>
          <a:lstStyle/>
          <a:p>
            <a:r>
              <a:rPr lang="en-US" dirty="0"/>
              <a:t>Do you want your students to use their home language … </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889884"/>
            <a:ext cx="11125200" cy="2825115"/>
          </a:xfrm>
        </p:spPr>
        <p:txBody>
          <a:bodyPr>
            <a:normAutofit/>
          </a:bodyPr>
          <a:lstStyle/>
          <a:p>
            <a:r>
              <a:rPr lang="en-US" dirty="0"/>
              <a:t>To talk with a peer? </a:t>
            </a:r>
          </a:p>
          <a:p>
            <a:r>
              <a:rPr lang="en-US" dirty="0"/>
              <a:t>To learn the academic term in the home language? </a:t>
            </a:r>
          </a:p>
          <a:p>
            <a:r>
              <a:rPr lang="en-US" dirty="0"/>
              <a:t>To make a deeper connection to the content? </a:t>
            </a:r>
          </a:p>
        </p:txBody>
      </p:sp>
      <p:sp>
        <p:nvSpPr>
          <p:cNvPr id="9" name="Content Placeholder 8">
            <a:extLst>
              <a:ext uri="{FF2B5EF4-FFF2-40B4-BE49-F238E27FC236}">
                <a16:creationId xmlns:a16="http://schemas.microsoft.com/office/drawing/2014/main" id="{13E75EA6-EFB3-46B0-A9C6-3434AB5522B3}"/>
              </a:ext>
            </a:extLst>
          </p:cNvPr>
          <p:cNvSpPr>
            <a:spLocks noGrp="1"/>
          </p:cNvSpPr>
          <p:nvPr>
            <p:ph sz="quarter" idx="13"/>
          </p:nvPr>
        </p:nvSpPr>
        <p:spPr/>
        <p:txBody>
          <a:bodyPr/>
          <a:lstStyle/>
          <a:p>
            <a:r>
              <a:rPr lang="en-US" dirty="0"/>
              <a:t>Include this in your planning! </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11</a:t>
            </a:fld>
            <a:endParaRPr lang="en-US" dirty="0"/>
          </a:p>
        </p:txBody>
      </p:sp>
    </p:spTree>
    <p:extLst>
      <p:ext uri="{BB962C8B-B14F-4D97-AF65-F5344CB8AC3E}">
        <p14:creationId xmlns:p14="http://schemas.microsoft.com/office/powerpoint/2010/main" val="12093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normAutofit/>
          </a:bodyPr>
          <a:lstStyle/>
          <a:p>
            <a:r>
              <a:rPr lang="en-US" dirty="0"/>
              <a:t>Breakout Groups</a:t>
            </a:r>
          </a:p>
        </p:txBody>
      </p:sp>
      <p:sp>
        <p:nvSpPr>
          <p:cNvPr id="6" name="Content Placeholder 5">
            <a:extLst>
              <a:ext uri="{FF2B5EF4-FFF2-40B4-BE49-F238E27FC236}">
                <a16:creationId xmlns:a16="http://schemas.microsoft.com/office/drawing/2014/main" id="{C44F7C7C-6CD2-40F8-877D-C5B12DF56DEE}"/>
              </a:ext>
            </a:extLst>
          </p:cNvPr>
          <p:cNvSpPr>
            <a:spLocks noGrp="1"/>
          </p:cNvSpPr>
          <p:nvPr>
            <p:ph sz="quarter" idx="10"/>
          </p:nvPr>
        </p:nvSpPr>
        <p:spPr>
          <a:xfrm>
            <a:off x="533400" y="1676400"/>
            <a:ext cx="11125200" cy="492443"/>
          </a:xfrm>
        </p:spPr>
        <p:txBody>
          <a:bodyPr/>
          <a:lstStyle/>
          <a:p>
            <a:r>
              <a:rPr lang="en-US" dirty="0"/>
              <a:t>Use the </a:t>
            </a:r>
            <a:r>
              <a:rPr lang="en-US" dirty="0" err="1">
                <a:hlinkClick r:id="rId3"/>
              </a:rPr>
              <a:t>Webinette</a:t>
            </a:r>
            <a:r>
              <a:rPr lang="en-US" dirty="0">
                <a:hlinkClick r:id="rId3"/>
              </a:rPr>
              <a:t> Planning Sheet</a:t>
            </a:r>
            <a:r>
              <a:rPr lang="en-US" dirty="0"/>
              <a:t> to sketch a plan. </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889884"/>
            <a:ext cx="11125200" cy="2825115"/>
          </a:xfrm>
        </p:spPr>
        <p:txBody>
          <a:bodyPr>
            <a:normAutofit/>
          </a:bodyPr>
          <a:lstStyle/>
          <a:p>
            <a:r>
              <a:rPr lang="en-US" dirty="0"/>
              <a:t>Work in your breakout group for 20 minutes to begin sketching out a mini-</a:t>
            </a:r>
            <a:r>
              <a:rPr lang="en-US" dirty="0" err="1"/>
              <a:t>webinette</a:t>
            </a:r>
            <a:r>
              <a:rPr lang="en-US" dirty="0"/>
              <a:t>. </a:t>
            </a:r>
          </a:p>
          <a:p>
            <a:r>
              <a:rPr lang="en-US" dirty="0"/>
              <a:t>Set a timer, plan together, ask questions, share ideas, and be prepared to share with the larger group. </a:t>
            </a:r>
          </a:p>
          <a:p>
            <a:r>
              <a:rPr lang="en-US" dirty="0"/>
              <a:t>List any questions/concerns to share with the larger group. </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12</a:t>
            </a:fld>
            <a:endParaRPr lang="en-US" dirty="0"/>
          </a:p>
        </p:txBody>
      </p:sp>
    </p:spTree>
    <p:extLst>
      <p:ext uri="{BB962C8B-B14F-4D97-AF65-F5344CB8AC3E}">
        <p14:creationId xmlns:p14="http://schemas.microsoft.com/office/powerpoint/2010/main" val="698141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DA7D1B14-B2EA-482A-8FB0-3DC308F18325}"/>
              </a:ext>
            </a:extLst>
          </p:cNvPr>
          <p:cNvSpPr>
            <a:spLocks noGrp="1"/>
          </p:cNvSpPr>
          <p:nvPr>
            <p:ph type="title"/>
          </p:nvPr>
        </p:nvSpPr>
        <p:spPr>
          <a:xfrm>
            <a:off x="972207" y="3392214"/>
            <a:ext cx="8001000" cy="664797"/>
          </a:xfrm>
        </p:spPr>
        <p:txBody>
          <a:bodyPr/>
          <a:lstStyle/>
          <a:p>
            <a:r>
              <a:rPr lang="en-US" dirty="0"/>
              <a:t>Breakout Room Share-Out</a:t>
            </a:r>
          </a:p>
        </p:txBody>
      </p:sp>
      <p:sp>
        <p:nvSpPr>
          <p:cNvPr id="7" name="Slide Number Placeholder 6">
            <a:extLst>
              <a:ext uri="{FF2B5EF4-FFF2-40B4-BE49-F238E27FC236}">
                <a16:creationId xmlns:a16="http://schemas.microsoft.com/office/drawing/2014/main" id="{1D06CFBC-00ED-4268-B301-48B994EEA079}"/>
              </a:ext>
            </a:extLst>
          </p:cNvPr>
          <p:cNvSpPr>
            <a:spLocks noGrp="1"/>
          </p:cNvSpPr>
          <p:nvPr>
            <p:ph type="sldNum" sz="quarter" idx="10"/>
          </p:nvPr>
        </p:nvSpPr>
        <p:spPr>
          <a:xfrm>
            <a:off x="533400" y="6477001"/>
            <a:ext cx="381000" cy="228600"/>
          </a:xfrm>
        </p:spPr>
        <p:txBody>
          <a:bodyPr anchor="t">
            <a:normAutofit/>
          </a:bodyPr>
          <a:lstStyle/>
          <a:p>
            <a:pPr>
              <a:spcAft>
                <a:spcPts val="600"/>
              </a:spcAft>
            </a:pPr>
            <a:fld id="{B6FDC2BC-9D21-CA4B-9293-99A3AD770EFC}" type="slidenum">
              <a:rPr lang="en-US" smtClean="0"/>
              <a:pPr>
                <a:spcAft>
                  <a:spcPts val="600"/>
                </a:spcAft>
              </a:pPr>
              <a:t>13</a:t>
            </a:fld>
            <a:endParaRPr lang="en-US"/>
          </a:p>
        </p:txBody>
      </p:sp>
    </p:spTree>
    <p:extLst>
      <p:ext uri="{BB962C8B-B14F-4D97-AF65-F5344CB8AC3E}">
        <p14:creationId xmlns:p14="http://schemas.microsoft.com/office/powerpoint/2010/main" val="393150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lstStyle/>
          <a:p>
            <a:r>
              <a:rPr lang="en-US" dirty="0"/>
              <a:t>Scaffolds</a:t>
            </a:r>
          </a:p>
        </p:txBody>
      </p:sp>
      <p:sp>
        <p:nvSpPr>
          <p:cNvPr id="6" name="Content Placeholder 5">
            <a:extLst>
              <a:ext uri="{FF2B5EF4-FFF2-40B4-BE49-F238E27FC236}">
                <a16:creationId xmlns:a16="http://schemas.microsoft.com/office/drawing/2014/main" id="{858223D9-3E24-473E-B184-45E2EFE23066}"/>
              </a:ext>
            </a:extLst>
          </p:cNvPr>
          <p:cNvSpPr>
            <a:spLocks noGrp="1"/>
          </p:cNvSpPr>
          <p:nvPr>
            <p:ph sz="quarter" idx="10"/>
          </p:nvPr>
        </p:nvSpPr>
        <p:spPr/>
        <p:txBody>
          <a:bodyPr/>
          <a:lstStyle/>
          <a:p>
            <a:r>
              <a:rPr lang="en-US" dirty="0"/>
              <a:t>In addition to using </a:t>
            </a:r>
            <a:r>
              <a:rPr lang="en-US" dirty="0" err="1"/>
              <a:t>webinettes</a:t>
            </a:r>
            <a:r>
              <a:rPr lang="en-US" dirty="0"/>
              <a:t>: </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514600"/>
            <a:ext cx="8458200" cy="3200400"/>
          </a:xfrm>
        </p:spPr>
        <p:txBody>
          <a:bodyPr>
            <a:normAutofit/>
          </a:bodyPr>
          <a:lstStyle/>
          <a:p>
            <a:r>
              <a:rPr lang="en-US" dirty="0"/>
              <a:t>List any classroom/grouping scaffolds you will use or have used. </a:t>
            </a:r>
          </a:p>
          <a:p>
            <a:r>
              <a:rPr lang="en-US" dirty="0"/>
              <a:t>List any instructional scaffolds you have used. </a:t>
            </a:r>
          </a:p>
        </p:txBody>
      </p:sp>
      <p:sp>
        <p:nvSpPr>
          <p:cNvPr id="9" name="Content Placeholder 8">
            <a:extLst>
              <a:ext uri="{FF2B5EF4-FFF2-40B4-BE49-F238E27FC236}">
                <a16:creationId xmlns:a16="http://schemas.microsoft.com/office/drawing/2014/main" id="{A499DC7E-D8B5-4F90-B073-300D724DD04B}"/>
              </a:ext>
            </a:extLst>
          </p:cNvPr>
          <p:cNvSpPr>
            <a:spLocks noGrp="1"/>
          </p:cNvSpPr>
          <p:nvPr>
            <p:ph sz="quarter" idx="13"/>
          </p:nvPr>
        </p:nvSpPr>
        <p:spPr/>
        <p:txBody>
          <a:bodyPr/>
          <a:lstStyle/>
          <a:p>
            <a:r>
              <a:rPr lang="en-US" dirty="0"/>
              <a:t>Refer again to the </a:t>
            </a:r>
            <a:r>
              <a:rPr lang="en-US" dirty="0">
                <a:hlinkClick r:id="rId3"/>
              </a:rPr>
              <a:t>Session 5 Toolkit</a:t>
            </a:r>
            <a:r>
              <a:rPr lang="en-US" dirty="0"/>
              <a:t>, pages 1-5, 10-12​</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14</a:t>
            </a:fld>
            <a:endParaRPr lang="en-US" dirty="0"/>
          </a:p>
        </p:txBody>
      </p:sp>
    </p:spTree>
    <p:extLst>
      <p:ext uri="{BB962C8B-B14F-4D97-AF65-F5344CB8AC3E}">
        <p14:creationId xmlns:p14="http://schemas.microsoft.com/office/powerpoint/2010/main" val="221575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normAutofit/>
          </a:bodyPr>
          <a:lstStyle/>
          <a:p>
            <a:r>
              <a:rPr lang="en-US" dirty="0" err="1"/>
              <a:t>Webinettes</a:t>
            </a:r>
            <a:r>
              <a:rPr lang="en-US" dirty="0"/>
              <a:t>, Lessons and Scaffolds</a:t>
            </a:r>
          </a:p>
        </p:txBody>
      </p:sp>
      <p:sp>
        <p:nvSpPr>
          <p:cNvPr id="6" name="Content Placeholder 5">
            <a:extLst>
              <a:ext uri="{FF2B5EF4-FFF2-40B4-BE49-F238E27FC236}">
                <a16:creationId xmlns:a16="http://schemas.microsoft.com/office/drawing/2014/main" id="{C44F7C7C-6CD2-40F8-877D-C5B12DF56DEE}"/>
              </a:ext>
            </a:extLst>
          </p:cNvPr>
          <p:cNvSpPr>
            <a:spLocks noGrp="1"/>
          </p:cNvSpPr>
          <p:nvPr>
            <p:ph sz="quarter" idx="10"/>
          </p:nvPr>
        </p:nvSpPr>
        <p:spPr>
          <a:xfrm>
            <a:off x="533400" y="1676400"/>
            <a:ext cx="11125200" cy="492443"/>
          </a:xfrm>
        </p:spPr>
        <p:txBody>
          <a:bodyPr/>
          <a:lstStyle/>
          <a:p>
            <a:r>
              <a:rPr lang="en-US" dirty="0"/>
              <a:t>As a point of clarification: </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889884"/>
            <a:ext cx="11125200" cy="2825115"/>
          </a:xfrm>
        </p:spPr>
        <p:txBody>
          <a:bodyPr>
            <a:normAutofit/>
          </a:bodyPr>
          <a:lstStyle/>
          <a:p>
            <a:r>
              <a:rPr lang="en-US" dirty="0"/>
              <a:t>The </a:t>
            </a:r>
            <a:r>
              <a:rPr lang="en-US" dirty="0" err="1"/>
              <a:t>webinettes</a:t>
            </a:r>
            <a:r>
              <a:rPr lang="en-US" dirty="0"/>
              <a:t> are not intended to be an entire lesson. They are meant to be short tutorials of key concepts and terms. </a:t>
            </a:r>
          </a:p>
          <a:p>
            <a:r>
              <a:rPr lang="en-US" dirty="0"/>
              <a:t>The tools for scaffolding can be used when teaching entire lessons and the lesson planning tool will help with that. </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15</a:t>
            </a:fld>
            <a:endParaRPr lang="en-US" dirty="0"/>
          </a:p>
        </p:txBody>
      </p:sp>
    </p:spTree>
    <p:extLst>
      <p:ext uri="{BB962C8B-B14F-4D97-AF65-F5344CB8AC3E}">
        <p14:creationId xmlns:p14="http://schemas.microsoft.com/office/powerpoint/2010/main" val="3036878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normAutofit/>
          </a:bodyPr>
          <a:lstStyle/>
          <a:p>
            <a:r>
              <a:rPr lang="en-US" dirty="0"/>
              <a:t>Closing Questions/Sharing Out</a:t>
            </a:r>
          </a:p>
        </p:txBody>
      </p:sp>
      <p:sp>
        <p:nvSpPr>
          <p:cNvPr id="6" name="Content Placeholder 5">
            <a:extLst>
              <a:ext uri="{FF2B5EF4-FFF2-40B4-BE49-F238E27FC236}">
                <a16:creationId xmlns:a16="http://schemas.microsoft.com/office/drawing/2014/main" id="{C44F7C7C-6CD2-40F8-877D-C5B12DF56DEE}"/>
              </a:ext>
            </a:extLst>
          </p:cNvPr>
          <p:cNvSpPr>
            <a:spLocks noGrp="1"/>
          </p:cNvSpPr>
          <p:nvPr>
            <p:ph sz="quarter" idx="10"/>
          </p:nvPr>
        </p:nvSpPr>
        <p:spPr>
          <a:xfrm>
            <a:off x="533400" y="1676400"/>
            <a:ext cx="11125200" cy="492443"/>
          </a:xfrm>
        </p:spPr>
        <p:txBody>
          <a:bodyPr/>
          <a:lstStyle/>
          <a:p>
            <a:r>
              <a:rPr lang="en-US" dirty="0"/>
              <a:t>Are there any lingering questions or thoughts? </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889884"/>
            <a:ext cx="11125200" cy="2825115"/>
          </a:xfrm>
        </p:spPr>
        <p:txBody>
          <a:bodyPr>
            <a:normAutofit/>
          </a:bodyPr>
          <a:lstStyle/>
          <a:p>
            <a:r>
              <a:rPr lang="en-US" dirty="0"/>
              <a:t>Remember to contact your local RBERN and/or </a:t>
            </a:r>
            <a:r>
              <a:rPr lang="en-US" dirty="0" err="1"/>
              <a:t>RBERNonDemand</a:t>
            </a:r>
            <a:r>
              <a:rPr lang="en-US" dirty="0"/>
              <a:t> for more trainings and information for working with ELLs and/or MLs in your region. </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16</a:t>
            </a:fld>
            <a:endParaRPr lang="en-US" dirty="0"/>
          </a:p>
        </p:txBody>
      </p:sp>
    </p:spTree>
    <p:extLst>
      <p:ext uri="{BB962C8B-B14F-4D97-AF65-F5344CB8AC3E}">
        <p14:creationId xmlns:p14="http://schemas.microsoft.com/office/powerpoint/2010/main" val="312932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5BB48EA-8A5C-E448-BF8A-B406D05458FD}"/>
              </a:ext>
            </a:extLst>
          </p:cNvPr>
          <p:cNvSpPr>
            <a:spLocks noGrp="1"/>
          </p:cNvSpPr>
          <p:nvPr>
            <p:ph type="title"/>
          </p:nvPr>
        </p:nvSpPr>
        <p:spPr/>
        <p:txBody>
          <a:bodyPr/>
          <a:lstStyle/>
          <a:p>
            <a:r>
              <a:rPr lang="en-US" dirty="0"/>
              <a:t>Thank you for joining us today!</a:t>
            </a:r>
          </a:p>
        </p:txBody>
      </p:sp>
      <p:sp>
        <p:nvSpPr>
          <p:cNvPr id="7" name="Slide Number Placeholder 6">
            <a:extLst>
              <a:ext uri="{FF2B5EF4-FFF2-40B4-BE49-F238E27FC236}">
                <a16:creationId xmlns:a16="http://schemas.microsoft.com/office/drawing/2014/main" id="{C635EBC7-2FD5-BD4C-8F6F-8B647E73B2B4}"/>
              </a:ext>
            </a:extLst>
          </p:cNvPr>
          <p:cNvSpPr>
            <a:spLocks noGrp="1"/>
          </p:cNvSpPr>
          <p:nvPr>
            <p:ph type="sldNum" sz="quarter" idx="10"/>
          </p:nvPr>
        </p:nvSpPr>
        <p:spPr/>
        <p:txBody>
          <a:bodyPr/>
          <a:lstStyle/>
          <a:p>
            <a:fld id="{B6FDC2BC-9D21-CA4B-9293-99A3AD770EFC}" type="slidenum">
              <a:rPr lang="en-US" smtClean="0"/>
              <a:t>17</a:t>
            </a:fld>
            <a:endParaRPr lang="en-US" dirty="0"/>
          </a:p>
        </p:txBody>
      </p:sp>
    </p:spTree>
    <p:extLst>
      <p:ext uri="{BB962C8B-B14F-4D97-AF65-F5344CB8AC3E}">
        <p14:creationId xmlns:p14="http://schemas.microsoft.com/office/powerpoint/2010/main" val="2536990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638673-201B-1446-80FC-B7BB19F6FDB1}"/>
              </a:ext>
            </a:extLst>
          </p:cNvPr>
          <p:cNvSpPr>
            <a:spLocks noGrp="1"/>
          </p:cNvSpPr>
          <p:nvPr>
            <p:ph type="title"/>
          </p:nvPr>
        </p:nvSpPr>
        <p:spPr>
          <a:xfrm>
            <a:off x="1003738" y="1066800"/>
            <a:ext cx="8001000" cy="838200"/>
          </a:xfrm>
        </p:spPr>
        <p:txBody>
          <a:bodyPr/>
          <a:lstStyle/>
          <a:p>
            <a:r>
              <a:rPr lang="en-US" b="1" dirty="0"/>
              <a:t>Objectives</a:t>
            </a:r>
          </a:p>
        </p:txBody>
      </p:sp>
      <p:sp>
        <p:nvSpPr>
          <p:cNvPr id="5" name="Content Placeholder 4">
            <a:extLst>
              <a:ext uri="{FF2B5EF4-FFF2-40B4-BE49-F238E27FC236}">
                <a16:creationId xmlns:a16="http://schemas.microsoft.com/office/drawing/2014/main" id="{265A2DB0-EDEA-6142-89A1-CB159928060E}"/>
              </a:ext>
            </a:extLst>
          </p:cNvPr>
          <p:cNvSpPr>
            <a:spLocks noGrp="1"/>
          </p:cNvSpPr>
          <p:nvPr>
            <p:ph sz="quarter" idx="11"/>
          </p:nvPr>
        </p:nvSpPr>
        <p:spPr>
          <a:xfrm>
            <a:off x="990600" y="1981200"/>
            <a:ext cx="8382000" cy="4267200"/>
          </a:xfrm>
        </p:spPr>
        <p:txBody>
          <a:bodyPr>
            <a:noAutofit/>
          </a:bodyPr>
          <a:lstStyle/>
          <a:p>
            <a:pPr marL="571500" indent="-571500">
              <a:buFont typeface="Arial" panose="020B0604020202020204" pitchFamily="34" charset="0"/>
              <a:buChar char="•"/>
            </a:pPr>
            <a:r>
              <a:rPr lang="en-US" dirty="0"/>
              <a:t>In this session, participants will review the essential elements for creating mini-</a:t>
            </a:r>
            <a:r>
              <a:rPr lang="en-US" dirty="0" err="1"/>
              <a:t>webinettes</a:t>
            </a:r>
            <a:r>
              <a:rPr lang="en-US" dirty="0"/>
              <a:t> in content areas for ELLs.​ </a:t>
            </a:r>
          </a:p>
          <a:p>
            <a:pPr marL="571500" indent="-571500">
              <a:buFont typeface="Arial" panose="020B0604020202020204" pitchFamily="34" charset="0"/>
              <a:buChar char="•"/>
            </a:pPr>
            <a:r>
              <a:rPr lang="en-US" dirty="0"/>
              <a:t>Participants will deepen their understanding of scaffolds and supports shared in previous sessions, and explore effective means of implementation. </a:t>
            </a:r>
          </a:p>
        </p:txBody>
      </p:sp>
    </p:spTree>
    <p:extLst>
      <p:ext uri="{BB962C8B-B14F-4D97-AF65-F5344CB8AC3E}">
        <p14:creationId xmlns:p14="http://schemas.microsoft.com/office/powerpoint/2010/main" val="3749145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6D354-5EF7-7F49-9F0E-B840686F6F76}"/>
              </a:ext>
            </a:extLst>
          </p:cNvPr>
          <p:cNvSpPr>
            <a:spLocks noGrp="1"/>
          </p:cNvSpPr>
          <p:nvPr>
            <p:ph type="title"/>
          </p:nvPr>
        </p:nvSpPr>
        <p:spPr>
          <a:solidFill>
            <a:schemeClr val="bg2">
              <a:lumMod val="75000"/>
            </a:schemeClr>
          </a:solidFill>
        </p:spPr>
        <p:txBody>
          <a:bodyPr/>
          <a:lstStyle/>
          <a:p>
            <a:r>
              <a:rPr lang="en-US" dirty="0"/>
              <a:t>Top 5 Things I’ve Learned</a:t>
            </a:r>
          </a:p>
        </p:txBody>
      </p:sp>
      <p:sp>
        <p:nvSpPr>
          <p:cNvPr id="4" name="Content Placeholder 3">
            <a:extLst>
              <a:ext uri="{FF2B5EF4-FFF2-40B4-BE49-F238E27FC236}">
                <a16:creationId xmlns:a16="http://schemas.microsoft.com/office/drawing/2014/main" id="{B422899D-33FB-9642-9BBD-CB7BC6975DCE}"/>
              </a:ext>
            </a:extLst>
          </p:cNvPr>
          <p:cNvSpPr>
            <a:spLocks noGrp="1"/>
          </p:cNvSpPr>
          <p:nvPr>
            <p:ph sz="quarter" idx="11"/>
          </p:nvPr>
        </p:nvSpPr>
        <p:spPr>
          <a:xfrm>
            <a:off x="533400" y="2090823"/>
            <a:ext cx="10744200" cy="3200401"/>
          </a:xfrm>
        </p:spPr>
        <p:txBody>
          <a:bodyPr>
            <a:noAutofit/>
          </a:bodyPr>
          <a:lstStyle/>
          <a:p>
            <a:pPr fontAlgn="base"/>
            <a:r>
              <a:rPr lang="en-US" dirty="0"/>
              <a:t>Less is more​</a:t>
            </a:r>
          </a:p>
          <a:p>
            <a:pPr fontAlgn="base"/>
            <a:r>
              <a:rPr lang="en-US" dirty="0"/>
              <a:t>Collaboration is key! ​</a:t>
            </a:r>
          </a:p>
          <a:p>
            <a:pPr fontAlgn="base"/>
            <a:r>
              <a:rPr lang="en-US" dirty="0"/>
              <a:t>This isn't a "lesson", it's an entry point​</a:t>
            </a:r>
          </a:p>
          <a:p>
            <a:pPr fontAlgn="base"/>
            <a:r>
              <a:rPr lang="en-US" dirty="0"/>
              <a:t>Our everyday lessons are so content- and vocabulary-heavy​</a:t>
            </a:r>
          </a:p>
          <a:p>
            <a:pPr fontAlgn="base"/>
            <a:r>
              <a:rPr lang="en-US" dirty="0"/>
              <a:t>Hearing content in a different language is confusing ...</a:t>
            </a:r>
            <a:br>
              <a:rPr lang="en-US" dirty="0"/>
            </a:br>
            <a:r>
              <a:rPr lang="en-US" dirty="0"/>
              <a:t>even for the specialist who wrote the script!​</a:t>
            </a:r>
          </a:p>
        </p:txBody>
      </p:sp>
      <p:sp>
        <p:nvSpPr>
          <p:cNvPr id="7" name="Slide Number Placeholder 6">
            <a:extLst>
              <a:ext uri="{FF2B5EF4-FFF2-40B4-BE49-F238E27FC236}">
                <a16:creationId xmlns:a16="http://schemas.microsoft.com/office/drawing/2014/main" id="{240571FB-C462-AD45-B010-7AD15592BDCF}"/>
              </a:ext>
            </a:extLst>
          </p:cNvPr>
          <p:cNvSpPr>
            <a:spLocks noGrp="1"/>
          </p:cNvSpPr>
          <p:nvPr>
            <p:ph type="sldNum" sz="quarter" idx="14"/>
          </p:nvPr>
        </p:nvSpPr>
        <p:spPr/>
        <p:txBody>
          <a:bodyPr/>
          <a:lstStyle/>
          <a:p>
            <a:fld id="{B6FDC2BC-9D21-CA4B-9293-99A3AD770EFC}" type="slidenum">
              <a:rPr lang="en-US" smtClean="0"/>
              <a:t>3</a:t>
            </a:fld>
            <a:endParaRPr lang="en-US" dirty="0"/>
          </a:p>
        </p:txBody>
      </p:sp>
      <p:sp>
        <p:nvSpPr>
          <p:cNvPr id="3" name="TextBox 2">
            <a:extLst>
              <a:ext uri="{FF2B5EF4-FFF2-40B4-BE49-F238E27FC236}">
                <a16:creationId xmlns:a16="http://schemas.microsoft.com/office/drawing/2014/main" id="{3ED8AAB3-9E1D-4797-89B7-CF913A0D7DED}"/>
              </a:ext>
            </a:extLst>
          </p:cNvPr>
          <p:cNvSpPr txBox="1"/>
          <p:nvPr/>
        </p:nvSpPr>
        <p:spPr>
          <a:xfrm>
            <a:off x="5905500" y="5981543"/>
            <a:ext cx="5562600" cy="369332"/>
          </a:xfrm>
          <a:prstGeom prst="rect">
            <a:avLst/>
          </a:prstGeom>
          <a:noFill/>
        </p:spPr>
        <p:txBody>
          <a:bodyPr wrap="square" rtlCol="0">
            <a:spAutoFit/>
          </a:bodyPr>
          <a:lstStyle/>
          <a:p>
            <a:r>
              <a:rPr lang="en-US"/>
              <a:t>(from a Math Specialist working on the webinettes) ​</a:t>
            </a:r>
            <a:endParaRPr lang="en-US" dirty="0"/>
          </a:p>
        </p:txBody>
      </p:sp>
    </p:spTree>
    <p:extLst>
      <p:ext uri="{BB962C8B-B14F-4D97-AF65-F5344CB8AC3E}">
        <p14:creationId xmlns:p14="http://schemas.microsoft.com/office/powerpoint/2010/main" val="1916290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FE5F7B0-A589-6E4D-A15E-BBE1D5747055}"/>
              </a:ext>
            </a:extLst>
          </p:cNvPr>
          <p:cNvSpPr>
            <a:spLocks noGrp="1"/>
          </p:cNvSpPr>
          <p:nvPr>
            <p:ph type="title"/>
          </p:nvPr>
        </p:nvSpPr>
        <p:spPr/>
        <p:txBody>
          <a:bodyPr/>
          <a:lstStyle/>
          <a:p>
            <a:r>
              <a:rPr lang="en-US" dirty="0"/>
              <a:t>Key ideas for creating mini </a:t>
            </a:r>
            <a:r>
              <a:rPr lang="en-US" dirty="0" err="1"/>
              <a:t>webinettes</a:t>
            </a:r>
            <a:r>
              <a:rPr lang="en-US" dirty="0"/>
              <a:t> to support ELLs</a:t>
            </a:r>
          </a:p>
        </p:txBody>
      </p:sp>
      <p:sp>
        <p:nvSpPr>
          <p:cNvPr id="10" name="Content Placeholder 9">
            <a:extLst>
              <a:ext uri="{FF2B5EF4-FFF2-40B4-BE49-F238E27FC236}">
                <a16:creationId xmlns:a16="http://schemas.microsoft.com/office/drawing/2014/main" id="{32C7F06B-4146-1F46-8EA7-635FC52ECFA9}"/>
              </a:ext>
            </a:extLst>
          </p:cNvPr>
          <p:cNvSpPr>
            <a:spLocks noGrp="1"/>
          </p:cNvSpPr>
          <p:nvPr>
            <p:ph sz="quarter" idx="11"/>
          </p:nvPr>
        </p:nvSpPr>
        <p:spPr>
          <a:xfrm>
            <a:off x="6324600" y="1676400"/>
            <a:ext cx="5334000" cy="4038600"/>
          </a:xfrm>
        </p:spPr>
        <p:txBody>
          <a:bodyPr>
            <a:normAutofit fontScale="92500" lnSpcReduction="20000"/>
          </a:bodyPr>
          <a:lstStyle/>
          <a:p>
            <a:r>
              <a:rPr lang="en-US" b="1" dirty="0"/>
              <a:t>Know the main learning targets of the content​</a:t>
            </a:r>
          </a:p>
          <a:p>
            <a:r>
              <a:rPr lang="en-US" b="1" dirty="0"/>
              <a:t>Know the language levels of ELLs​ </a:t>
            </a:r>
          </a:p>
          <a:p>
            <a:r>
              <a:rPr lang="en-US" b="1" dirty="0"/>
              <a:t>(Collaborate on those!)​</a:t>
            </a:r>
          </a:p>
          <a:p>
            <a:r>
              <a:rPr lang="en-US" b="1" dirty="0"/>
              <a:t>Determine key academic vocabulary​</a:t>
            </a:r>
          </a:p>
          <a:p>
            <a:r>
              <a:rPr lang="en-US" b="1" dirty="0"/>
              <a:t>Determine best way to convey academic skills/content knowledge​</a:t>
            </a:r>
          </a:p>
        </p:txBody>
      </p:sp>
      <p:sp>
        <p:nvSpPr>
          <p:cNvPr id="7" name="Slide Number Placeholder 6">
            <a:extLst>
              <a:ext uri="{FF2B5EF4-FFF2-40B4-BE49-F238E27FC236}">
                <a16:creationId xmlns:a16="http://schemas.microsoft.com/office/drawing/2014/main" id="{EA3D06CE-2DD5-1F4B-AC2E-93B80E3CF232}"/>
              </a:ext>
            </a:extLst>
          </p:cNvPr>
          <p:cNvSpPr>
            <a:spLocks noGrp="1"/>
          </p:cNvSpPr>
          <p:nvPr>
            <p:ph type="sldNum" sz="quarter" idx="14"/>
          </p:nvPr>
        </p:nvSpPr>
        <p:spPr/>
        <p:txBody>
          <a:bodyPr/>
          <a:lstStyle/>
          <a:p>
            <a:fld id="{B6FDC2BC-9D21-CA4B-9293-99A3AD770EFC}" type="slidenum">
              <a:rPr lang="en-US" smtClean="0"/>
              <a:t>4</a:t>
            </a:fld>
            <a:endParaRPr lang="en-US" dirty="0"/>
          </a:p>
        </p:txBody>
      </p:sp>
      <p:sp>
        <p:nvSpPr>
          <p:cNvPr id="3" name="TextBox 2">
            <a:extLst>
              <a:ext uri="{FF2B5EF4-FFF2-40B4-BE49-F238E27FC236}">
                <a16:creationId xmlns:a16="http://schemas.microsoft.com/office/drawing/2014/main" id="{3DA5366A-9389-4D73-A2C5-E388FC7C5F09}"/>
              </a:ext>
            </a:extLst>
          </p:cNvPr>
          <p:cNvSpPr txBox="1"/>
          <p:nvPr/>
        </p:nvSpPr>
        <p:spPr>
          <a:xfrm>
            <a:off x="6553200" y="6019800"/>
            <a:ext cx="4724400" cy="369332"/>
          </a:xfrm>
          <a:prstGeom prst="rect">
            <a:avLst/>
          </a:prstGeom>
          <a:noFill/>
        </p:spPr>
        <p:txBody>
          <a:bodyPr wrap="square" rtlCol="0">
            <a:spAutoFit/>
          </a:bodyPr>
          <a:lstStyle/>
          <a:p>
            <a:r>
              <a:rPr lang="en-US" dirty="0">
                <a:solidFill>
                  <a:schemeClr val="bg1"/>
                </a:solidFill>
              </a:rPr>
              <a:t>Session 1 refers to Comprehensible Input​</a:t>
            </a:r>
          </a:p>
        </p:txBody>
      </p:sp>
    </p:spTree>
    <p:extLst>
      <p:ext uri="{BB962C8B-B14F-4D97-AF65-F5344CB8AC3E}">
        <p14:creationId xmlns:p14="http://schemas.microsoft.com/office/powerpoint/2010/main" val="2784142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A5D1C-EAFB-184D-B202-2ACEDA1ADC0E}"/>
              </a:ext>
            </a:extLst>
          </p:cNvPr>
          <p:cNvSpPr>
            <a:spLocks noGrp="1"/>
          </p:cNvSpPr>
          <p:nvPr>
            <p:ph type="title"/>
          </p:nvPr>
        </p:nvSpPr>
        <p:spPr/>
        <p:txBody>
          <a:bodyPr/>
          <a:lstStyle/>
          <a:p>
            <a:r>
              <a:rPr lang="en-US" dirty="0"/>
              <a:t>Linguistic Demands</a:t>
            </a:r>
            <a:endParaRPr lang="en-US" b="1" dirty="0"/>
          </a:p>
        </p:txBody>
      </p:sp>
      <p:sp>
        <p:nvSpPr>
          <p:cNvPr id="4" name="Content Placeholder 3">
            <a:extLst>
              <a:ext uri="{FF2B5EF4-FFF2-40B4-BE49-F238E27FC236}">
                <a16:creationId xmlns:a16="http://schemas.microsoft.com/office/drawing/2014/main" id="{3BB2392C-5F21-5647-91D5-0DCE06D870E3}"/>
              </a:ext>
            </a:extLst>
          </p:cNvPr>
          <p:cNvSpPr>
            <a:spLocks noGrp="1"/>
          </p:cNvSpPr>
          <p:nvPr>
            <p:ph sz="quarter" idx="11"/>
          </p:nvPr>
        </p:nvSpPr>
        <p:spPr>
          <a:xfrm>
            <a:off x="501869" y="2133600"/>
            <a:ext cx="11049000" cy="3276600"/>
          </a:xfrm>
        </p:spPr>
        <p:txBody>
          <a:bodyPr>
            <a:noAutofit/>
          </a:bodyPr>
          <a:lstStyle/>
          <a:p>
            <a:pPr marL="0" indent="0">
              <a:buNone/>
            </a:pPr>
            <a:r>
              <a:rPr lang="en-US" i="1" dirty="0"/>
              <a:t>I can make meaning of complex ideas using simple words and pictures.​</a:t>
            </a:r>
          </a:p>
          <a:p>
            <a:pPr marL="0" indent="0" algn="ctr">
              <a:buNone/>
            </a:pPr>
            <a:r>
              <a:rPr lang="en-US" dirty="0"/>
              <a:t>vs​</a:t>
            </a:r>
          </a:p>
          <a:p>
            <a:pPr marL="0" indent="0">
              <a:buNone/>
            </a:pPr>
            <a:r>
              <a:rPr lang="en-US" i="1" dirty="0"/>
              <a:t>​Using my oculus and developed interpretation of common lexicons allows cerebral constructs of schemata with intricate and complicated ideologies.​</a:t>
            </a:r>
          </a:p>
        </p:txBody>
      </p:sp>
      <p:sp>
        <p:nvSpPr>
          <p:cNvPr id="7" name="Slide Number Placeholder 6">
            <a:extLst>
              <a:ext uri="{FF2B5EF4-FFF2-40B4-BE49-F238E27FC236}">
                <a16:creationId xmlns:a16="http://schemas.microsoft.com/office/drawing/2014/main" id="{78F183CF-9BBE-1A4C-9B42-DF62EDA05540}"/>
              </a:ext>
            </a:extLst>
          </p:cNvPr>
          <p:cNvSpPr>
            <a:spLocks noGrp="1"/>
          </p:cNvSpPr>
          <p:nvPr>
            <p:ph type="sldNum" sz="quarter" idx="14"/>
          </p:nvPr>
        </p:nvSpPr>
        <p:spPr/>
        <p:txBody>
          <a:bodyPr/>
          <a:lstStyle/>
          <a:p>
            <a:fld id="{B6FDC2BC-9D21-CA4B-9293-99A3AD770EFC}" type="slidenum">
              <a:rPr lang="en-US" smtClean="0"/>
              <a:t>5</a:t>
            </a:fld>
            <a:endParaRPr lang="en-US" dirty="0"/>
          </a:p>
        </p:txBody>
      </p:sp>
    </p:spTree>
    <p:extLst>
      <p:ext uri="{BB962C8B-B14F-4D97-AF65-F5344CB8AC3E}">
        <p14:creationId xmlns:p14="http://schemas.microsoft.com/office/powerpoint/2010/main" val="3449397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A5D1C-EAFB-184D-B202-2ACEDA1ADC0E}"/>
              </a:ext>
            </a:extLst>
          </p:cNvPr>
          <p:cNvSpPr>
            <a:spLocks noGrp="1"/>
          </p:cNvSpPr>
          <p:nvPr>
            <p:ph type="title"/>
          </p:nvPr>
        </p:nvSpPr>
        <p:spPr>
          <a:xfrm>
            <a:off x="0" y="533401"/>
            <a:ext cx="12192000" cy="914400"/>
          </a:xfrm>
        </p:spPr>
        <p:txBody>
          <a:bodyPr anchor="ctr">
            <a:normAutofit/>
          </a:bodyPr>
          <a:lstStyle/>
          <a:p>
            <a:r>
              <a:rPr lang="en-US" dirty="0"/>
              <a:t>Linguistic Demands, cont. </a:t>
            </a:r>
            <a:endParaRPr lang="en-US" b="1" dirty="0"/>
          </a:p>
        </p:txBody>
      </p:sp>
      <p:sp>
        <p:nvSpPr>
          <p:cNvPr id="16" name="Content Placeholder 3">
            <a:extLst>
              <a:ext uri="{FF2B5EF4-FFF2-40B4-BE49-F238E27FC236}">
                <a16:creationId xmlns:a16="http://schemas.microsoft.com/office/drawing/2014/main" id="{4D2A5888-1AA3-4987-A120-8CF7E787BFDA}"/>
              </a:ext>
            </a:extLst>
          </p:cNvPr>
          <p:cNvSpPr>
            <a:spLocks noGrp="1"/>
          </p:cNvSpPr>
          <p:nvPr>
            <p:ph sz="quarter" idx="11"/>
          </p:nvPr>
        </p:nvSpPr>
        <p:spPr>
          <a:xfrm>
            <a:off x="533400" y="2514600"/>
            <a:ext cx="5334000" cy="3200400"/>
          </a:xfrm>
        </p:spPr>
        <p:txBody>
          <a:bodyPr/>
          <a:lstStyle/>
          <a:p>
            <a:r>
              <a:rPr lang="en-US" sz="2800" dirty="0"/>
              <a:t>How can teachers minimize Linguistic Demands in order to convey meaning?​</a:t>
            </a:r>
          </a:p>
          <a:p>
            <a:endParaRPr lang="en-US" dirty="0"/>
          </a:p>
        </p:txBody>
      </p:sp>
      <p:pic>
        <p:nvPicPr>
          <p:cNvPr id="5" name="Picture 2" descr="Numbers on the New York Stock Exchange">
            <a:extLst>
              <a:ext uri="{FF2B5EF4-FFF2-40B4-BE49-F238E27FC236}">
                <a16:creationId xmlns:a16="http://schemas.microsoft.com/office/drawing/2014/main" id="{F6F3DB51-2A92-45F6-A83F-7626A4E4C22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82310" y="2514600"/>
            <a:ext cx="4818579" cy="3200400"/>
          </a:xfrm>
          <a:prstGeom prst="rect">
            <a:avLst/>
          </a:prstGeom>
          <a:solidFill>
            <a:srgbClr val="FFFFFF"/>
          </a:solidFill>
        </p:spPr>
      </p:pic>
      <p:sp>
        <p:nvSpPr>
          <p:cNvPr id="7" name="Slide Number Placeholder 6">
            <a:extLst>
              <a:ext uri="{FF2B5EF4-FFF2-40B4-BE49-F238E27FC236}">
                <a16:creationId xmlns:a16="http://schemas.microsoft.com/office/drawing/2014/main" id="{78F183CF-9BBE-1A4C-9B42-DF62EDA05540}"/>
              </a:ext>
            </a:extLst>
          </p:cNvPr>
          <p:cNvSpPr>
            <a:spLocks noGrp="1"/>
          </p:cNvSpPr>
          <p:nvPr>
            <p:ph type="sldNum" sz="quarter" idx="14"/>
          </p:nvPr>
        </p:nvSpPr>
        <p:spPr>
          <a:xfrm>
            <a:off x="533400" y="6477001"/>
            <a:ext cx="381000" cy="228600"/>
          </a:xfrm>
        </p:spPr>
        <p:txBody>
          <a:bodyPr anchor="t">
            <a:normAutofit/>
          </a:bodyPr>
          <a:lstStyle/>
          <a:p>
            <a:pPr>
              <a:spcAft>
                <a:spcPts val="600"/>
              </a:spcAft>
            </a:pPr>
            <a:fld id="{B6FDC2BC-9D21-CA4B-9293-99A3AD770EFC}" type="slidenum">
              <a:rPr lang="en-US" smtClean="0"/>
              <a:pPr>
                <a:spcAft>
                  <a:spcPts val="600"/>
                </a:spcAft>
              </a:pPr>
              <a:t>6</a:t>
            </a:fld>
            <a:endParaRPr lang="en-US"/>
          </a:p>
        </p:txBody>
      </p:sp>
    </p:spTree>
    <p:extLst>
      <p:ext uri="{BB962C8B-B14F-4D97-AF65-F5344CB8AC3E}">
        <p14:creationId xmlns:p14="http://schemas.microsoft.com/office/powerpoint/2010/main" val="340971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64F6D6E-E681-49A2-AD6B-BFEDE5E0C388}"/>
              </a:ext>
            </a:extLst>
          </p:cNvPr>
          <p:cNvSpPr>
            <a:spLocks noGrp="1"/>
          </p:cNvSpPr>
          <p:nvPr>
            <p:ph type="title"/>
          </p:nvPr>
        </p:nvSpPr>
        <p:spPr/>
        <p:txBody>
          <a:bodyPr/>
          <a:lstStyle/>
          <a:p>
            <a:r>
              <a:rPr lang="en-US" dirty="0"/>
              <a:t>Watch a </a:t>
            </a:r>
            <a:r>
              <a:rPr lang="en-US" dirty="0" err="1"/>
              <a:t>Webinette</a:t>
            </a:r>
            <a:endParaRPr lang="en-US" dirty="0"/>
          </a:p>
        </p:txBody>
      </p:sp>
      <p:sp>
        <p:nvSpPr>
          <p:cNvPr id="9" name="Content Placeholder 8">
            <a:extLst>
              <a:ext uri="{FF2B5EF4-FFF2-40B4-BE49-F238E27FC236}">
                <a16:creationId xmlns:a16="http://schemas.microsoft.com/office/drawing/2014/main" id="{5E2E35B7-30C5-4194-8EA3-FEE07B8D94CB}"/>
              </a:ext>
            </a:extLst>
          </p:cNvPr>
          <p:cNvSpPr>
            <a:spLocks noGrp="1"/>
          </p:cNvSpPr>
          <p:nvPr>
            <p:ph sz="quarter" idx="10"/>
          </p:nvPr>
        </p:nvSpPr>
        <p:spPr/>
        <p:txBody>
          <a:bodyPr/>
          <a:lstStyle/>
          <a:p>
            <a:r>
              <a:rPr lang="en-US" dirty="0"/>
              <a:t>Watch Math </a:t>
            </a:r>
            <a:r>
              <a:rPr lang="en-US" dirty="0" err="1"/>
              <a:t>Webinette</a:t>
            </a:r>
            <a:r>
              <a:rPr lang="en-US" dirty="0"/>
              <a:t> #2</a:t>
            </a:r>
          </a:p>
        </p:txBody>
      </p:sp>
      <p:pic>
        <p:nvPicPr>
          <p:cNvPr id="13" name="Online Media 12" title="Representing Functions (English)">
            <a:hlinkClick r:id="" action="ppaction://media"/>
            <a:extLst>
              <a:ext uri="{FF2B5EF4-FFF2-40B4-BE49-F238E27FC236}">
                <a16:creationId xmlns:a16="http://schemas.microsoft.com/office/drawing/2014/main" id="{A2AA9FBC-0A5E-42E9-A3AB-FB41A722670F}"/>
              </a:ext>
            </a:extLst>
          </p:cNvPr>
          <p:cNvPicPr>
            <a:picLocks noRot="1" noChangeAspect="1"/>
          </p:cNvPicPr>
          <p:nvPr>
            <a:videoFile r:link="rId1"/>
          </p:nvPr>
        </p:nvPicPr>
        <p:blipFill>
          <a:blip r:embed="rId4"/>
          <a:stretch>
            <a:fillRect/>
          </a:stretch>
        </p:blipFill>
        <p:spPr>
          <a:xfrm>
            <a:off x="528687" y="2378612"/>
            <a:ext cx="5990354" cy="3384550"/>
          </a:xfrm>
          <a:prstGeom prst="rect">
            <a:avLst/>
          </a:prstGeom>
        </p:spPr>
      </p:pic>
      <p:sp>
        <p:nvSpPr>
          <p:cNvPr id="11" name="Content Placeholder 10">
            <a:extLst>
              <a:ext uri="{FF2B5EF4-FFF2-40B4-BE49-F238E27FC236}">
                <a16:creationId xmlns:a16="http://schemas.microsoft.com/office/drawing/2014/main" id="{428E9FA1-8207-4E05-B591-A91654F503A9}"/>
              </a:ext>
            </a:extLst>
          </p:cNvPr>
          <p:cNvSpPr>
            <a:spLocks noGrp="1"/>
          </p:cNvSpPr>
          <p:nvPr>
            <p:ph sz="quarter" idx="15"/>
          </p:nvPr>
        </p:nvSpPr>
        <p:spPr/>
        <p:txBody>
          <a:bodyPr>
            <a:normAutofit/>
          </a:bodyPr>
          <a:lstStyle/>
          <a:p>
            <a:r>
              <a:rPr lang="en-US" dirty="0"/>
              <a:t>What are some key features you notice?​</a:t>
            </a:r>
          </a:p>
          <a:p>
            <a:r>
              <a:rPr lang="en-US" dirty="0"/>
              <a:t>How is the main idea of the </a:t>
            </a:r>
            <a:r>
              <a:rPr lang="en-US" dirty="0" err="1"/>
              <a:t>webinette</a:t>
            </a:r>
            <a:r>
              <a:rPr lang="en-US" dirty="0"/>
              <a:t> conveyed?​</a:t>
            </a:r>
          </a:p>
          <a:p>
            <a:r>
              <a:rPr lang="en-US" dirty="0"/>
              <a:t>Do you notice anything left out, intentionally, or not?​</a:t>
            </a:r>
          </a:p>
        </p:txBody>
      </p:sp>
      <p:sp>
        <p:nvSpPr>
          <p:cNvPr id="12" name="Content Placeholder 11">
            <a:extLst>
              <a:ext uri="{FF2B5EF4-FFF2-40B4-BE49-F238E27FC236}">
                <a16:creationId xmlns:a16="http://schemas.microsoft.com/office/drawing/2014/main" id="{98AAAAFC-3916-46E5-B744-7A079E81A6C0}"/>
              </a:ext>
            </a:extLst>
          </p:cNvPr>
          <p:cNvSpPr>
            <a:spLocks noGrp="1"/>
          </p:cNvSpPr>
          <p:nvPr>
            <p:ph sz="quarter" idx="17"/>
          </p:nvPr>
        </p:nvSpPr>
        <p:spPr>
          <a:xfrm>
            <a:off x="533400" y="5791200"/>
            <a:ext cx="6019800" cy="738664"/>
          </a:xfrm>
        </p:spPr>
        <p:txBody>
          <a:bodyPr/>
          <a:lstStyle/>
          <a:p>
            <a:r>
              <a:rPr lang="en-US" dirty="0"/>
              <a:t>Think about what went into planning. What did the teachers ask themselves? </a:t>
            </a:r>
          </a:p>
        </p:txBody>
      </p:sp>
      <p:sp>
        <p:nvSpPr>
          <p:cNvPr id="7" name="Slide Number Placeholder 6">
            <a:extLst>
              <a:ext uri="{FF2B5EF4-FFF2-40B4-BE49-F238E27FC236}">
                <a16:creationId xmlns:a16="http://schemas.microsoft.com/office/drawing/2014/main" id="{546CFA4C-17BB-4E1D-9FCC-84B9FEA85FB6}"/>
              </a:ext>
            </a:extLst>
          </p:cNvPr>
          <p:cNvSpPr>
            <a:spLocks noGrp="1"/>
          </p:cNvSpPr>
          <p:nvPr>
            <p:ph type="sldNum" sz="quarter" idx="14"/>
          </p:nvPr>
        </p:nvSpPr>
        <p:spPr/>
        <p:txBody>
          <a:bodyPr/>
          <a:lstStyle/>
          <a:p>
            <a:fld id="{B6FDC2BC-9D21-CA4B-9293-99A3AD770EFC}" type="slidenum">
              <a:rPr lang="en-US" smtClean="0"/>
              <a:t>7</a:t>
            </a:fld>
            <a:endParaRPr lang="en-US" dirty="0"/>
          </a:p>
        </p:txBody>
      </p:sp>
    </p:spTree>
    <p:extLst>
      <p:ext uri="{BB962C8B-B14F-4D97-AF65-F5344CB8AC3E}">
        <p14:creationId xmlns:p14="http://schemas.microsoft.com/office/powerpoint/2010/main" val="390622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3"/>
                </p:tgtEl>
              </p:cMediaNode>
            </p:video>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3"/>
                                        </p:tgtEl>
                                      </p:cBhvr>
                                    </p:cmd>
                                  </p:childTnLst>
                                </p:cTn>
                              </p:par>
                            </p:childTnLst>
                          </p:cTn>
                        </p:par>
                      </p:childTnLst>
                    </p:cTn>
                  </p:par>
                </p:childTnLst>
              </p:cTn>
              <p:nextCondLst>
                <p:cond evt="onClick" delay="0">
                  <p:tgtEl>
                    <p:spTgt spid="13"/>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p:txBody>
          <a:bodyPr/>
          <a:lstStyle/>
          <a:p>
            <a:r>
              <a:rPr lang="en-US" dirty="0"/>
              <a:t>Academic Language</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274331"/>
            <a:ext cx="11125200" cy="3200400"/>
          </a:xfrm>
        </p:spPr>
        <p:txBody>
          <a:bodyPr>
            <a:normAutofit/>
          </a:bodyPr>
          <a:lstStyle/>
          <a:p>
            <a:r>
              <a:rPr lang="en-US" dirty="0"/>
              <a:t>What do we know about this?</a:t>
            </a:r>
          </a:p>
          <a:p>
            <a:pPr lvl="1"/>
            <a:r>
              <a:rPr lang="en-US" dirty="0"/>
              <a:t>See Checklist on P8-9 from the </a:t>
            </a:r>
            <a:r>
              <a:rPr lang="en-US" dirty="0">
                <a:hlinkClick r:id="rId3"/>
              </a:rPr>
              <a:t>Session 5 Toolkit</a:t>
            </a:r>
            <a:r>
              <a:rPr lang="en-US" dirty="0"/>
              <a:t>.  </a:t>
            </a:r>
          </a:p>
          <a:p>
            <a:r>
              <a:rPr lang="en-US" dirty="0"/>
              <a:t>What are some pitfalls when working with Academic Language? </a:t>
            </a:r>
          </a:p>
          <a:p>
            <a:pPr lvl="1"/>
            <a:r>
              <a:rPr lang="en-US" dirty="0"/>
              <a:t> Are there multiple meaning words?​</a:t>
            </a:r>
          </a:p>
          <a:p>
            <a:pPr lvl="1"/>
            <a:r>
              <a:rPr lang="en-US" dirty="0"/>
              <a:t> Words not yet taught, or socio-culturally unfamiliar?</a:t>
            </a:r>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p:txBody>
          <a:bodyPr/>
          <a:lstStyle/>
          <a:p>
            <a:fld id="{B6FDC2BC-9D21-CA4B-9293-99A3AD770EFC}" type="slidenum">
              <a:rPr lang="en-US" smtClean="0"/>
              <a:t>8</a:t>
            </a:fld>
            <a:endParaRPr lang="en-US" dirty="0"/>
          </a:p>
        </p:txBody>
      </p:sp>
    </p:spTree>
    <p:extLst>
      <p:ext uri="{BB962C8B-B14F-4D97-AF65-F5344CB8AC3E}">
        <p14:creationId xmlns:p14="http://schemas.microsoft.com/office/powerpoint/2010/main" val="333519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7CA2395-0E53-49EE-9A2B-2596D48D9C23}"/>
              </a:ext>
            </a:extLst>
          </p:cNvPr>
          <p:cNvSpPr>
            <a:spLocks noGrp="1"/>
          </p:cNvSpPr>
          <p:nvPr>
            <p:ph type="title"/>
          </p:nvPr>
        </p:nvSpPr>
        <p:spPr>
          <a:xfrm>
            <a:off x="0" y="533401"/>
            <a:ext cx="12192000" cy="914400"/>
          </a:xfrm>
        </p:spPr>
        <p:txBody>
          <a:bodyPr>
            <a:normAutofit/>
          </a:bodyPr>
          <a:lstStyle/>
          <a:p>
            <a:r>
              <a:rPr lang="en-US" dirty="0"/>
              <a:t>Academic Language in Content Areas</a:t>
            </a:r>
          </a:p>
        </p:txBody>
      </p:sp>
      <p:sp>
        <p:nvSpPr>
          <p:cNvPr id="6" name="Content Placeholder 5">
            <a:extLst>
              <a:ext uri="{FF2B5EF4-FFF2-40B4-BE49-F238E27FC236}">
                <a16:creationId xmlns:a16="http://schemas.microsoft.com/office/drawing/2014/main" id="{C44F7C7C-6CD2-40F8-877D-C5B12DF56DEE}"/>
              </a:ext>
            </a:extLst>
          </p:cNvPr>
          <p:cNvSpPr>
            <a:spLocks noGrp="1"/>
          </p:cNvSpPr>
          <p:nvPr>
            <p:ph sz="quarter" idx="10"/>
          </p:nvPr>
        </p:nvSpPr>
        <p:spPr>
          <a:xfrm>
            <a:off x="533400" y="1676400"/>
            <a:ext cx="11125200" cy="984885"/>
          </a:xfrm>
        </p:spPr>
        <p:txBody>
          <a:bodyPr/>
          <a:lstStyle/>
          <a:p>
            <a:r>
              <a:rPr lang="en-US" dirty="0"/>
              <a:t>Choose a concept to highlight Academic Language in a content area.​</a:t>
            </a:r>
          </a:p>
        </p:txBody>
      </p:sp>
      <p:sp>
        <p:nvSpPr>
          <p:cNvPr id="10" name="Content Placeholder 9">
            <a:extLst>
              <a:ext uri="{FF2B5EF4-FFF2-40B4-BE49-F238E27FC236}">
                <a16:creationId xmlns:a16="http://schemas.microsoft.com/office/drawing/2014/main" id="{36130713-BC5D-4817-A7F7-86FAC9554D1A}"/>
              </a:ext>
            </a:extLst>
          </p:cNvPr>
          <p:cNvSpPr>
            <a:spLocks noGrp="1"/>
          </p:cNvSpPr>
          <p:nvPr>
            <p:ph sz="quarter" idx="11"/>
          </p:nvPr>
        </p:nvSpPr>
        <p:spPr>
          <a:xfrm>
            <a:off x="533400" y="2889884"/>
            <a:ext cx="11125200" cy="2825115"/>
          </a:xfrm>
        </p:spPr>
        <p:txBody>
          <a:bodyPr>
            <a:normAutofit/>
          </a:bodyPr>
          <a:lstStyle/>
          <a:p>
            <a:r>
              <a:rPr lang="en-US" dirty="0"/>
              <a:t>What is the concept or skill you wish to teach?​</a:t>
            </a:r>
          </a:p>
          <a:p>
            <a:pPr lvl="1"/>
            <a:r>
              <a:rPr lang="en-US" dirty="0"/>
              <a:t>  Pick a topic or skill you regularly teach.</a:t>
            </a:r>
          </a:p>
          <a:p>
            <a:r>
              <a:rPr lang="en-US" dirty="0"/>
              <a:t>What are key vocabulary you want to teach? </a:t>
            </a:r>
          </a:p>
          <a:p>
            <a:pPr lvl="1"/>
            <a:r>
              <a:rPr lang="en-US" dirty="0"/>
              <a:t> Academic vocabulary that is required or expected for that subject area. </a:t>
            </a:r>
          </a:p>
        </p:txBody>
      </p:sp>
      <p:sp>
        <p:nvSpPr>
          <p:cNvPr id="9" name="Content Placeholder 8">
            <a:extLst>
              <a:ext uri="{FF2B5EF4-FFF2-40B4-BE49-F238E27FC236}">
                <a16:creationId xmlns:a16="http://schemas.microsoft.com/office/drawing/2014/main" id="{13E75EA6-EFB3-46B0-A9C6-3434AB5522B3}"/>
              </a:ext>
            </a:extLst>
          </p:cNvPr>
          <p:cNvSpPr>
            <a:spLocks noGrp="1"/>
          </p:cNvSpPr>
          <p:nvPr>
            <p:ph sz="quarter" idx="13"/>
          </p:nvPr>
        </p:nvSpPr>
        <p:spPr/>
        <p:txBody>
          <a:bodyPr/>
          <a:lstStyle/>
          <a:p>
            <a:r>
              <a:rPr lang="en-US" dirty="0"/>
              <a:t>Use the </a:t>
            </a:r>
            <a:r>
              <a:rPr lang="en-US" dirty="0" err="1">
                <a:hlinkClick r:id="rId3"/>
              </a:rPr>
              <a:t>Webinette</a:t>
            </a:r>
            <a:r>
              <a:rPr lang="en-US" dirty="0">
                <a:hlinkClick r:id="rId3"/>
              </a:rPr>
              <a:t> Planning Sheet</a:t>
            </a:r>
            <a:endParaRPr lang="en-US" dirty="0"/>
          </a:p>
        </p:txBody>
      </p:sp>
      <p:sp>
        <p:nvSpPr>
          <p:cNvPr id="5" name="Slide Number Placeholder 4">
            <a:extLst>
              <a:ext uri="{FF2B5EF4-FFF2-40B4-BE49-F238E27FC236}">
                <a16:creationId xmlns:a16="http://schemas.microsoft.com/office/drawing/2014/main" id="{2D2F5DE1-7BA3-4EED-8AFD-BE1315AC6CCE}"/>
              </a:ext>
            </a:extLst>
          </p:cNvPr>
          <p:cNvSpPr>
            <a:spLocks noGrp="1"/>
          </p:cNvSpPr>
          <p:nvPr>
            <p:ph type="sldNum" sz="quarter" idx="14"/>
          </p:nvPr>
        </p:nvSpPr>
        <p:spPr>
          <a:xfrm>
            <a:off x="533400" y="6477001"/>
            <a:ext cx="381000" cy="228600"/>
          </a:xfrm>
        </p:spPr>
        <p:txBody>
          <a:bodyPr/>
          <a:lstStyle/>
          <a:p>
            <a:fld id="{B6FDC2BC-9D21-CA4B-9293-99A3AD770EFC}" type="slidenum">
              <a:rPr lang="en-US" smtClean="0"/>
              <a:pPr/>
              <a:t>9</a:t>
            </a:fld>
            <a:endParaRPr lang="en-US" dirty="0"/>
          </a:p>
        </p:txBody>
      </p:sp>
    </p:spTree>
    <p:extLst>
      <p:ext uri="{BB962C8B-B14F-4D97-AF65-F5344CB8AC3E}">
        <p14:creationId xmlns:p14="http://schemas.microsoft.com/office/powerpoint/2010/main" val="1449781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Custom 2">
      <a:dk1>
        <a:srgbClr val="000000"/>
      </a:dk1>
      <a:lt1>
        <a:srgbClr val="FFFFFF"/>
      </a:lt1>
      <a:dk2>
        <a:srgbClr val="2B3890"/>
      </a:dk2>
      <a:lt2>
        <a:srgbClr val="4EA848"/>
      </a:lt2>
      <a:accent1>
        <a:srgbClr val="43467B"/>
      </a:accent1>
      <a:accent2>
        <a:srgbClr val="E58C09"/>
      </a:accent2>
      <a:accent3>
        <a:srgbClr val="2379B8"/>
      </a:accent3>
      <a:accent4>
        <a:srgbClr val="EEC621"/>
      </a:accent4>
      <a:accent5>
        <a:srgbClr val="1D9BA1"/>
      </a:accent5>
      <a:accent6>
        <a:srgbClr val="87175F"/>
      </a:accent6>
      <a:hlink>
        <a:srgbClr val="0000CC"/>
      </a:hlink>
      <a:folHlink>
        <a:srgbClr val="551A8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Presentation1" id="{058A0A71-E8BB-4540-B9C8-0E8704ACF3FE}" vid="{91F4FF51-1F6C-5540-9BB2-6BCF0A3073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06BD98-E608-40A1-98A8-93D5976215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ModernClassicBlock-3</Template>
  <TotalTime>2975</TotalTime>
  <Words>1871</Words>
  <Application>Microsoft Office PowerPoint</Application>
  <PresentationFormat>Widescreen</PresentationFormat>
  <Paragraphs>158</Paragraphs>
  <Slides>17</Slides>
  <Notes>17</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Tw Cen MT</vt:lpstr>
      <vt:lpstr>Wingdings</vt:lpstr>
      <vt:lpstr>Wingdings 3</vt:lpstr>
      <vt:lpstr>ModernClassicBlock-3</vt:lpstr>
      <vt:lpstr>Creating Effective Supports and Scaffolds for ELLs​</vt:lpstr>
      <vt:lpstr>Objectives</vt:lpstr>
      <vt:lpstr>Top 5 Things I’ve Learned</vt:lpstr>
      <vt:lpstr>Key ideas for creating mini webinettes to support ELLs</vt:lpstr>
      <vt:lpstr>Linguistic Demands</vt:lpstr>
      <vt:lpstr>Linguistic Demands, cont. </vt:lpstr>
      <vt:lpstr>Watch a Webinette</vt:lpstr>
      <vt:lpstr>Academic Language</vt:lpstr>
      <vt:lpstr>Academic Language in Content Areas</vt:lpstr>
      <vt:lpstr>Choose Your Academic Vocabulary</vt:lpstr>
      <vt:lpstr>Consider Home Language</vt:lpstr>
      <vt:lpstr>Breakout Groups</vt:lpstr>
      <vt:lpstr>Breakout Room Share-Out</vt:lpstr>
      <vt:lpstr>Scaffolds</vt:lpstr>
      <vt:lpstr>Webinettes, Lessons and Scaffolds</vt:lpstr>
      <vt:lpstr>Closing Questions/Sharing Out</vt:lpstr>
      <vt:lpstr>Thank you for joining us today!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presentation title slide</dc:title>
  <dc:subject/>
  <dc:creator>Karen Pacelli</dc:creator>
  <cp:keywords>Accessibility, Virtual, Environment</cp:keywords>
  <dc:description/>
  <cp:lastModifiedBy>Emily Popek</cp:lastModifiedBy>
  <cp:revision>89</cp:revision>
  <dcterms:created xsi:type="dcterms:W3CDTF">2021-05-12T13:32:17Z</dcterms:created>
  <dcterms:modified xsi:type="dcterms:W3CDTF">2021-07-15T19:42:45Z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