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arlow"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Nunito Ligh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63" autoAdjust="0"/>
  </p:normalViewPr>
  <p:slideViewPr>
    <p:cSldViewPr snapToGrid="0">
      <p:cViewPr varScale="1">
        <p:scale>
          <a:sx n="110" d="100"/>
          <a:sy n="110" d="100"/>
        </p:scale>
        <p:origin x="86" y="115"/>
      </p:cViewPr>
      <p:guideLst>
        <p:guide orient="horz" pos="1620"/>
        <p:guide pos="2880"/>
      </p:guideLst>
    </p:cSldViewPr>
  </p:slideViewPr>
  <p:outlineViewPr>
    <p:cViewPr>
      <p:scale>
        <a:sx n="33" d="100"/>
        <a:sy n="33" d="100"/>
      </p:scale>
      <p:origin x="0" y="-25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ages.slideplayer.com/20/5927556/slides/slide_16.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sudilkovsk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participants </a:t>
            </a:r>
            <a:endParaRPr/>
          </a:p>
          <a:p>
            <a:pPr marL="0" lvl="0" indent="0" algn="l" rtl="0">
              <a:spcBef>
                <a:spcPts val="0"/>
              </a:spcBef>
              <a:spcAft>
                <a:spcPts val="0"/>
              </a:spcAft>
              <a:buNone/>
            </a:pPr>
            <a:r>
              <a:rPr lang="en"/>
              <a:t>Inform that we will be discussing quick assessments that can be used to quickly identify students’ skill gaps at the beginning of of the school year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6fcc20b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06fcc20b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start the year, all students take a screener, which after first-grade is often computer based and is normed and reliable. The results of that screener will help teachers identify which students may be performing below grade level and may indicate a need for additional first line (d)iagnostic assessments which we also want to give early in the school year so that we can quickly begin targeted instruction.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06db7d9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06db7d9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of these assessments serve different purposes</a:t>
            </a:r>
            <a:endParaRPr/>
          </a:p>
          <a:p>
            <a:pPr marL="0" lvl="0" indent="0" algn="l" rtl="0">
              <a:spcBef>
                <a:spcPts val="0"/>
              </a:spcBef>
              <a:spcAft>
                <a:spcPts val="0"/>
              </a:spcAft>
              <a:buNone/>
            </a:pPr>
            <a:r>
              <a:rPr lang="en"/>
              <a:t>Read slide to participants making sure to highlight that a (d)iagnostic is not a formal Diagnostic measure like a WIAT or WISC.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a06f24202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a06f24202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6345f60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6345f60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18f8054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18f8054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Briefly Describe outcomes to participants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Literacy Assessment landing page URL: </a:t>
            </a:r>
            <a:r>
              <a:rPr lang="en-US" dirty="0"/>
              <a:t>https://www.eteachny.org/targeted-assessments-module-6/</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3ae2c0f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3ae2c0f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a06f24202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a06f24202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fee27935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fee2793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Briefly Describe outcomes to participants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06db7d9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06db7d9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-Scarborough’s Rope is a graphic intended to capture the complexity of learning to read.</a:t>
            </a:r>
            <a:endParaRPr dirty="0"/>
          </a:p>
          <a:p>
            <a:pPr marL="0" lvl="0" indent="0" algn="l" rtl="0">
              <a:spcBef>
                <a:spcPts val="0"/>
              </a:spcBef>
              <a:spcAft>
                <a:spcPts val="0"/>
              </a:spcAft>
              <a:buNone/>
            </a:pPr>
            <a:r>
              <a:rPr lang="en" dirty="0"/>
              <a:t>-It is comprised of upper and lower strands:</a:t>
            </a:r>
            <a:endParaRPr dirty="0"/>
          </a:p>
          <a:p>
            <a:pPr marL="0" lvl="0" indent="0" algn="l" rtl="0">
              <a:spcBef>
                <a:spcPts val="0"/>
              </a:spcBef>
              <a:spcAft>
                <a:spcPts val="0"/>
              </a:spcAft>
              <a:buNone/>
            </a:pPr>
            <a:r>
              <a:rPr lang="en" dirty="0"/>
              <a:t>	-the upper strands represent the comprehension aspects of learning to read such as vocabulary and background knowledge</a:t>
            </a:r>
            <a:endParaRPr dirty="0"/>
          </a:p>
          <a:p>
            <a:pPr marL="0" lvl="0" indent="0" algn="l" rtl="0">
              <a:spcBef>
                <a:spcPts val="0"/>
              </a:spcBef>
              <a:spcAft>
                <a:spcPts val="0"/>
              </a:spcAft>
              <a:buNone/>
            </a:pPr>
            <a:r>
              <a:rPr lang="en" dirty="0"/>
              <a:t>	-the lower strands represent the aspects that comprise the ability to accurately decode the words on the page.</a:t>
            </a:r>
            <a:endParaRPr dirty="0"/>
          </a:p>
          <a:p>
            <a:pPr marL="0" lvl="0" indent="0" algn="l" rtl="0">
              <a:spcBef>
                <a:spcPts val="0"/>
              </a:spcBef>
              <a:spcAft>
                <a:spcPts val="0"/>
              </a:spcAft>
              <a:buNone/>
            </a:pPr>
            <a:r>
              <a:rPr lang="en" dirty="0"/>
              <a:t>-Together, the strands intertwine resulting in skilled reading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06db7d9e0_0_43: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r>
              <a:rPr lang="en"/>
              <a:t>“In the primary grades, teachers typically use assessments that will measure a student’s knowledge and skills in phonological  awareness, the alphabetic principle, letter-sound correspondence, and word reading. Educators tend to assess young students in a sequence that starts with beginning skills such as letter recognition, sound recognition, and word reading and then progresses along a continuum to more complex skills such as fluency and comprehension (see Figure 5). For example, in kindergarten and first grade, teachers may assess letter-naming ability and phonemic awareness. Being able to rapidly name letters is highly  correlated with future reading success (Wagner et al., 1997). Phonemic awareness, including the ability to orally segment a word into individual phonemes (i.e., saying the sounds in the word cat one at a time: /c/ /a/ /t/), is also important for reading progress  National Institute of Child Health and Human Development [NICHD], 2000). As students begin to read connected text,  primary-grade teachers begin to assess oral reading fluency, vocabulary, and comprehension. It is important to realize, however,  that even though more complex reading behaviors such as comprehension come later in the reading continuum, instruction in these areas is not delayed until students are proficient readers. For example, listening comprehension strategies can be taught very early as precursors to later reading comprehension strategies.” Taken from The Reading Teacher’s Sourcebook, (2007). University of Texas System/Texas Education Agency, pp. 19-20. Authors: Carolyn Denton, Deanna Bryan, Jade Wexler, Deborah Reed, and Sharon Vaughn.</a:t>
            </a:r>
            <a:endParaRPr/>
          </a:p>
        </p:txBody>
      </p:sp>
      <p:sp>
        <p:nvSpPr>
          <p:cNvPr id="115" name="Google Shape;115;ge06db7d9e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06fcc20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06fcc20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a:t>
            </a:r>
            <a:endParaRPr/>
          </a:p>
          <a:p>
            <a:pPr marL="0" lvl="0" indent="0" algn="l" rtl="0">
              <a:spcBef>
                <a:spcPts val="0"/>
              </a:spcBef>
              <a:spcAft>
                <a:spcPts val="0"/>
              </a:spcAft>
              <a:buNone/>
            </a:pPr>
            <a:r>
              <a:rPr lang="en"/>
              <a:t>Ask participants to take 1 minute to read this quote from the Introduction to the NYS Next Generation ELA Learning Standards. Prompt them to share out a reflection in the chat. After, make sure to highlight:</a:t>
            </a:r>
            <a:endParaRPr/>
          </a:p>
          <a:p>
            <a:pPr marL="0" lvl="0" indent="0" algn="l" rtl="0">
              <a:spcBef>
                <a:spcPts val="0"/>
              </a:spcBef>
              <a:spcAft>
                <a:spcPts val="0"/>
              </a:spcAft>
              <a:buNone/>
            </a:pPr>
            <a:r>
              <a:rPr lang="en"/>
              <a:t>	-The foundational skills must all be mastered, they can not be prioritized</a:t>
            </a:r>
            <a:endParaRPr/>
          </a:p>
          <a:p>
            <a:pPr marL="0" lvl="0" indent="0" algn="l" rtl="0">
              <a:spcBef>
                <a:spcPts val="0"/>
              </a:spcBef>
              <a:spcAft>
                <a:spcPts val="0"/>
              </a:spcAft>
              <a:buNone/>
            </a:pPr>
            <a:r>
              <a:rPr lang="en"/>
              <a:t>	-the foundational skills are cumulative and build upon one another.</a:t>
            </a:r>
            <a:endParaRPr/>
          </a:p>
          <a:p>
            <a:pPr marL="0" lvl="0" indent="0" algn="l" rtl="0">
              <a:spcBef>
                <a:spcPts val="0"/>
              </a:spcBef>
              <a:spcAft>
                <a:spcPts val="0"/>
              </a:spcAft>
              <a:buNone/>
            </a:pPr>
            <a:endParaRPr/>
          </a:p>
          <a:p>
            <a:pPr marL="0" lvl="0" indent="0" algn="l" rtl="0">
              <a:spcBef>
                <a:spcPts val="0"/>
              </a:spcBef>
              <a:spcAft>
                <a:spcPts val="0"/>
              </a:spcAft>
              <a:buNone/>
            </a:pPr>
            <a:r>
              <a:rPr lang="en"/>
              <a:t>These skills are essential-students must master them in a relatively short period of time (2-3 years ish). </a:t>
            </a:r>
            <a:endParaRPr/>
          </a:p>
          <a:p>
            <a:pPr marL="0" lvl="0" indent="0" algn="l" rtl="0">
              <a:spcBef>
                <a:spcPts val="0"/>
              </a:spcBef>
              <a:spcAft>
                <a:spcPts val="0"/>
              </a:spcAft>
              <a:buNone/>
            </a:pPr>
            <a:r>
              <a:rPr lang="en"/>
              <a:t>Scott Paris, 2005 as referenced  in  K. Stahl 2011 “Applying new visions of reading development in today’s classroom”, The Reading Teacher v.65, issue 1, pp. 52-56.</a:t>
            </a:r>
            <a:endParaRPr/>
          </a:p>
          <a:p>
            <a:pPr marL="0" lvl="0" indent="0" algn="l" rtl="0">
              <a:spcBef>
                <a:spcPts val="0"/>
              </a:spcBef>
              <a:spcAft>
                <a:spcPts val="0"/>
              </a:spcAft>
              <a:buNone/>
            </a:pPr>
            <a:r>
              <a:rPr lang="en"/>
              <a:t>Constrained skills theory (paris, 2005) is a reconceptualization of reading development that has important implications for classroom practice, curricula, and assessment… Constrained abilities consist of a limited number of items and thus can be mastered within a relatively short time frame... Name writing, alphabet knowledge, concepts about print, high-frequency word lists, and phonics can be considered highly constrained abilities. First, they each consist of a finite number of items to be learned, so mastery occurs within a short time span.”</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06fcc20b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06fcc20b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Phonological Awareness and Phonemic Awareness are necessary prerequisites for reading success.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1d1862e73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1d1862e73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2013, Texas Education Agency/The University of Texas System </a:t>
            </a:r>
            <a:r>
              <a:rPr lang="en" u="sng">
                <a:solidFill>
                  <a:schemeClr val="hlink"/>
                </a:solidFill>
                <a:hlinkClick r:id="rId3"/>
              </a:rPr>
              <a:t>https://images.slideplayer.com/20/5927556/slides/slide_16.jpg</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06db7d9e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06db7d9e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300">
                <a:solidFill>
                  <a:schemeClr val="dk1"/>
                </a:solidFill>
              </a:rPr>
              <a:t>*Note: There are some slight differences in this progressions, depending upon which source you reference. The concept of movement from simpler to more complex is true for graphic representations of this skill progression, regardless of the nuance of order. </a:t>
            </a:r>
            <a:endParaRPr sz="1300">
              <a:solidFill>
                <a:schemeClr val="dk1"/>
              </a:solidFill>
            </a:endParaRPr>
          </a:p>
          <a:p>
            <a:pPr marL="0" lvl="0" indent="0" algn="l" rtl="0">
              <a:spcBef>
                <a:spcPts val="1000"/>
              </a:spcBef>
              <a:spcAft>
                <a:spcPts val="1000"/>
              </a:spcAft>
              <a:buClr>
                <a:schemeClr val="dk1"/>
              </a:buClr>
              <a:buSzPts val="1100"/>
              <a:buFont typeface="Arial"/>
              <a:buNone/>
            </a:pPr>
            <a:r>
              <a:rPr lang="en" sz="1300">
                <a:solidFill>
                  <a:schemeClr val="dk1"/>
                </a:solidFill>
              </a:rPr>
              <a:t>Staircase image  taken from unspash;  photographer </a:t>
            </a:r>
            <a:r>
              <a:rPr lang="en" sz="1300" u="sng">
                <a:solidFill>
                  <a:schemeClr val="hlink"/>
                </a:solidFill>
                <a:hlinkClick r:id="rId3"/>
              </a:rPr>
              <a:t>Denys Sudilkovsky</a:t>
            </a:r>
            <a:endParaRPr sz="13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1d1862e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ge1d1862e73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Based on the research of Torgesen and Miller, 2009, image courtesy of Dr. Erin Washburn, used with permission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-Take 1 minute to read through this graphic</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-Focus on just the beginning of the year columns (screener and diagnostic)--take one minute to make a personal connection. 2 minute pause, set a timer and ask participants to to jot down for themselves, what specific tools are used in their own districts for Screening and (d)iagnostic purposes. Add your notes to the chat. Facilitator reads a few of the responses and notes any overlap.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-When giving any type of assessment, we want to be aware of its purpose.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-A screener can alert us that a student may need supplemental instruction, but will not necessarily tell us exactly which skills our instruction needs to focus 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-(d)iagnostic measures which are the focus of today’s session is to help identify diagnostic assessments that will give us clues as to exactly what skills we need to focus on in our small group instruction.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-benchmarks are given to all students, and give us an indication of whether or not our core and/or supplemental instruction is effective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-classroom formative assessments help us determine whether students have mastered Tier 1, classroom instruction.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-lastly, standards-based/State assessments help paint a picture of where students are in relation to the standards.</a:t>
            </a:r>
            <a:endParaRPr sz="1200">
              <a:solidFill>
                <a:schemeClr val="dk1"/>
              </a:solidFill>
              <a:latin typeface="Calibri"/>
              <a:ea typeface="Calibri"/>
              <a:cs typeface="Calibri"/>
              <a:sym typeface="Calibri"/>
            </a:endParaRPr>
          </a:p>
        </p:txBody>
      </p:sp>
      <p:sp>
        <p:nvSpPr>
          <p:cNvPr id="167" name="Google Shape;167;ge1d1862e73_0_0: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74525" y="2287775"/>
            <a:ext cx="5437800" cy="16593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4100"/>
              <a:buNone/>
              <a:defRPr sz="4100" b="1">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74520" y="4346100"/>
            <a:ext cx="5483400" cy="3936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rgbClr val="FFFFFF"/>
              </a:buClr>
              <a:buSzPts val="1800"/>
              <a:buNone/>
              <a:defRPr sz="1800">
                <a:solidFill>
                  <a:srgbClr val="FFFFFF"/>
                </a:solidFill>
              </a:defRPr>
            </a:lvl1pPr>
            <a:lvl2pPr lvl="1" algn="ctr" rtl="0">
              <a:lnSpc>
                <a:spcPct val="100000"/>
              </a:lnSpc>
              <a:spcBef>
                <a:spcPts val="600"/>
              </a:spcBef>
              <a:spcAft>
                <a:spcPts val="0"/>
              </a:spcAft>
              <a:buSzPts val="2800"/>
              <a:buNone/>
              <a:defRPr sz="2800"/>
            </a:lvl2pPr>
            <a:lvl3pPr lvl="2" algn="ctr" rtl="0">
              <a:lnSpc>
                <a:spcPct val="100000"/>
              </a:lnSpc>
              <a:spcBef>
                <a:spcPts val="600"/>
              </a:spcBef>
              <a:spcAft>
                <a:spcPts val="0"/>
              </a:spcAft>
              <a:buSzPts val="2800"/>
              <a:buNone/>
              <a:defRPr sz="2800"/>
            </a:lvl3pPr>
            <a:lvl4pPr lvl="3" algn="ctr" rtl="0">
              <a:lnSpc>
                <a:spcPct val="100000"/>
              </a:lnSpc>
              <a:spcBef>
                <a:spcPts val="600"/>
              </a:spcBef>
              <a:spcAft>
                <a:spcPts val="0"/>
              </a:spcAft>
              <a:buSzPts val="2800"/>
              <a:buNone/>
              <a:defRPr sz="2800"/>
            </a:lvl4pPr>
            <a:lvl5pPr lvl="4" algn="ctr" rtl="0">
              <a:lnSpc>
                <a:spcPct val="100000"/>
              </a:lnSpc>
              <a:spcBef>
                <a:spcPts val="600"/>
              </a:spcBef>
              <a:spcAft>
                <a:spcPts val="0"/>
              </a:spcAft>
              <a:buSzPts val="2800"/>
              <a:buNone/>
              <a:defRPr sz="2800"/>
            </a:lvl5pPr>
            <a:lvl6pPr lvl="5" algn="ctr" rtl="0">
              <a:lnSpc>
                <a:spcPct val="100000"/>
              </a:lnSpc>
              <a:spcBef>
                <a:spcPts val="600"/>
              </a:spcBef>
              <a:spcAft>
                <a:spcPts val="0"/>
              </a:spcAft>
              <a:buSzPts val="2800"/>
              <a:buNone/>
              <a:defRPr sz="2800"/>
            </a:lvl6pPr>
            <a:lvl7pPr lvl="6" algn="ctr" rtl="0">
              <a:lnSpc>
                <a:spcPct val="100000"/>
              </a:lnSpc>
              <a:spcBef>
                <a:spcPts val="600"/>
              </a:spcBef>
              <a:spcAft>
                <a:spcPts val="0"/>
              </a:spcAft>
              <a:buSzPts val="2800"/>
              <a:buNone/>
              <a:defRPr sz="2800"/>
            </a:lvl7pPr>
            <a:lvl8pPr lvl="7" algn="ctr" rtl="0">
              <a:lnSpc>
                <a:spcPct val="100000"/>
              </a:lnSpc>
              <a:spcBef>
                <a:spcPts val="600"/>
              </a:spcBef>
              <a:spcAft>
                <a:spcPts val="0"/>
              </a:spcAft>
              <a:buSzPts val="2800"/>
              <a:buNone/>
              <a:defRPr sz="2800"/>
            </a:lvl8pPr>
            <a:lvl9pPr lvl="8" algn="ctr" rtl="0">
              <a:lnSpc>
                <a:spcPct val="100000"/>
              </a:lnSpc>
              <a:spcBef>
                <a:spcPts val="600"/>
              </a:spcBef>
              <a:spcAft>
                <a:spcPts val="0"/>
              </a:spcAft>
              <a:buSzPts val="2800"/>
              <a:buNone/>
              <a:defRPr sz="2800"/>
            </a:lvl9pPr>
          </a:lstStyle>
          <a:p>
            <a:endParaRPr/>
          </a:p>
        </p:txBody>
      </p:sp>
      <p:pic>
        <p:nvPicPr>
          <p:cNvPr id="12" name="Google Shape;12;p2" descr="decorative background bar"/>
          <p:cNvPicPr preferRelativeResize="0"/>
          <p:nvPr/>
        </p:nvPicPr>
        <p:blipFill rotWithShape="1">
          <a:blip r:embed="rId2">
            <a:alphaModFix/>
          </a:blip>
          <a:srcRect/>
          <a:stretch/>
        </p:blipFill>
        <p:spPr>
          <a:xfrm>
            <a:off x="0" y="404813"/>
            <a:ext cx="9144000" cy="1704975"/>
          </a:xfrm>
          <a:prstGeom prst="rect">
            <a:avLst/>
          </a:prstGeom>
          <a:noFill/>
          <a:ln>
            <a:noFill/>
          </a:ln>
          <a:effectLst>
            <a:outerShdw blurRad="50800" dist="38100" dir="2700000" algn="tl" rotWithShape="0">
              <a:srgbClr val="000000">
                <a:alpha val="40000"/>
              </a:srgbClr>
            </a:outerShdw>
          </a:effectLst>
        </p:spPr>
      </p:pic>
      <p:pic>
        <p:nvPicPr>
          <p:cNvPr id="13" name="Google Shape;13;p2" descr="eTeachNY logo"/>
          <p:cNvPicPr preferRelativeResize="0"/>
          <p:nvPr/>
        </p:nvPicPr>
        <p:blipFill rotWithShape="1">
          <a:blip r:embed="rId3">
            <a:alphaModFix/>
          </a:blip>
          <a:srcRect/>
          <a:stretch/>
        </p:blipFill>
        <p:spPr>
          <a:xfrm>
            <a:off x="1870035" y="580264"/>
            <a:ext cx="3893177" cy="1301114"/>
          </a:xfrm>
          <a:prstGeom prst="rect">
            <a:avLst/>
          </a:prstGeom>
          <a:noFill/>
          <a:ln>
            <a:noFill/>
          </a:ln>
        </p:spPr>
      </p:pic>
    </p:spTree>
  </p:cSld>
  <p:clrMapOvr>
    <a:masterClrMapping/>
  </p:clrMapOvr>
  <p:extLst>
    <p:ext uri="{DCECCB84-F9BA-43D5-87BE-67443E8EF086}">
      <p15:sldGuideLst xmlns:p15="http://schemas.microsoft.com/office/powerpoint/2012/main">
        <p15:guide id="1" pos="118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LargeQuote">
  <p:cSld name="CUSTOM_1_2_2">
    <p:bg>
      <p:bgPr>
        <a:solidFill>
          <a:schemeClr val="dk2"/>
        </a:soli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1" descr="decorative background element"/>
          <p:cNvPicPr preferRelativeResize="0"/>
          <p:nvPr/>
        </p:nvPicPr>
        <p:blipFill rotWithShape="1">
          <a:blip r:embed="rId2">
            <a:alphaModFix/>
          </a:blip>
          <a:srcRect/>
          <a:stretch/>
        </p:blipFill>
        <p:spPr>
          <a:xfrm>
            <a:off x="0" y="404813"/>
            <a:ext cx="8820148" cy="4333874"/>
          </a:xfrm>
          <a:prstGeom prst="rect">
            <a:avLst/>
          </a:prstGeom>
          <a:noFill/>
          <a:ln>
            <a:noFill/>
          </a:ln>
          <a:effectLst>
            <a:outerShdw blurRad="50800" dist="38100" dir="2700000" algn="tl" rotWithShape="0">
              <a:srgbClr val="000000">
                <a:alpha val="40000"/>
              </a:srgbClr>
            </a:outerShdw>
          </a:effectLst>
        </p:spPr>
      </p:pic>
      <p:sp>
        <p:nvSpPr>
          <p:cNvPr id="75" name="Google Shape;75;p11"/>
          <p:cNvSpPr txBox="1">
            <a:spLocks noGrp="1"/>
          </p:cNvSpPr>
          <p:nvPr>
            <p:ph type="title"/>
          </p:nvPr>
        </p:nvSpPr>
        <p:spPr>
          <a:xfrm>
            <a:off x="742950" y="1257300"/>
            <a:ext cx="6000900" cy="2139600"/>
          </a:xfrm>
          <a:prstGeom prst="rect">
            <a:avLst/>
          </a:prstGeom>
          <a:noFill/>
        </p:spPr>
        <p:txBody>
          <a:bodyPr spcFirstLastPara="1" wrap="square" lIns="0" tIns="0" rIns="0" bIns="0" anchor="ctr" anchorCtr="0">
            <a:noAutofit/>
          </a:bodyPr>
          <a:lstStyle>
            <a:lvl1pPr lvl="0" rtl="0">
              <a:spcBef>
                <a:spcPts val="0"/>
              </a:spcBef>
              <a:spcAft>
                <a:spcPts val="0"/>
              </a:spcAft>
              <a:buClr>
                <a:schemeClr val="lt1"/>
              </a:buClr>
              <a:buSzPts val="3300"/>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1"/>
          <p:cNvSpPr txBox="1">
            <a:spLocks noGrp="1"/>
          </p:cNvSpPr>
          <p:nvPr>
            <p:ph type="body" idx="1"/>
          </p:nvPr>
        </p:nvSpPr>
        <p:spPr>
          <a:xfrm>
            <a:off x="742925" y="3520444"/>
            <a:ext cx="6000900" cy="765900"/>
          </a:xfrm>
          <a:prstGeom prst="rect">
            <a:avLst/>
          </a:prstGeom>
        </p:spPr>
        <p:txBody>
          <a:bodyPr spcFirstLastPara="1" wrap="square" lIns="0" tIns="0" rIns="0" bIns="0" anchor="t" anchorCtr="0">
            <a:normAutofit/>
          </a:bodyPr>
          <a:lstStyle>
            <a:lvl1pPr marL="457200" lvl="0" indent="-361950" rtl="0">
              <a:spcBef>
                <a:spcPts val="600"/>
              </a:spcBef>
              <a:spcAft>
                <a:spcPts val="0"/>
              </a:spcAft>
              <a:buClr>
                <a:schemeClr val="lt1"/>
              </a:buClr>
              <a:buSzPts val="2100"/>
              <a:buChar char="▪"/>
              <a:defRPr>
                <a:solidFill>
                  <a:schemeClr val="lt1"/>
                </a:solidFill>
              </a:defRPr>
            </a:lvl1pPr>
            <a:lvl2pPr marL="914400" lvl="1" indent="-342900" rtl="0">
              <a:spcBef>
                <a:spcPts val="1000"/>
              </a:spcBef>
              <a:spcAft>
                <a:spcPts val="0"/>
              </a:spcAft>
              <a:buClr>
                <a:schemeClr val="lt1"/>
              </a:buClr>
              <a:buSzPts val="1800"/>
              <a:buChar char="▪"/>
              <a:defRPr>
                <a:solidFill>
                  <a:schemeClr val="lt1"/>
                </a:solidFill>
              </a:defRPr>
            </a:lvl2pPr>
            <a:lvl3pPr marL="1371600" lvl="2" indent="-323850" rtl="0">
              <a:spcBef>
                <a:spcPts val="1000"/>
              </a:spcBef>
              <a:spcAft>
                <a:spcPts val="0"/>
              </a:spcAft>
              <a:buClr>
                <a:schemeClr val="lt1"/>
              </a:buClr>
              <a:buSzPts val="15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298450" rtl="0">
              <a:spcBef>
                <a:spcPts val="1000"/>
              </a:spcBef>
              <a:spcAft>
                <a:spcPts val="0"/>
              </a:spcAft>
              <a:buClr>
                <a:schemeClr val="lt1"/>
              </a:buClr>
              <a:buSzPts val="1100"/>
              <a:buChar char="▪"/>
              <a:defRPr>
                <a:solidFill>
                  <a:schemeClr val="lt1"/>
                </a:solidFill>
              </a:defRPr>
            </a:lvl5pPr>
            <a:lvl6pPr marL="2743200" lvl="5" indent="-292100" rtl="0">
              <a:spcBef>
                <a:spcPts val="1000"/>
              </a:spcBef>
              <a:spcAft>
                <a:spcPts val="0"/>
              </a:spcAft>
              <a:buClr>
                <a:schemeClr val="lt1"/>
              </a:buClr>
              <a:buSzPts val="1000"/>
              <a:buChar char="▪"/>
              <a:defRPr>
                <a:solidFill>
                  <a:schemeClr val="lt1"/>
                </a:solidFill>
              </a:defRPr>
            </a:lvl6pPr>
            <a:lvl7pPr marL="3200400" lvl="6" indent="-285750" rtl="0">
              <a:spcBef>
                <a:spcPts val="1000"/>
              </a:spcBef>
              <a:spcAft>
                <a:spcPts val="0"/>
              </a:spcAft>
              <a:buClr>
                <a:schemeClr val="lt1"/>
              </a:buClr>
              <a:buSzPts val="900"/>
              <a:buChar char="▪"/>
              <a:defRPr>
                <a:solidFill>
                  <a:schemeClr val="lt1"/>
                </a:solidFill>
              </a:defRPr>
            </a:lvl7pPr>
            <a:lvl8pPr marL="3657600" lvl="7" indent="-279400" rtl="0">
              <a:spcBef>
                <a:spcPts val="1000"/>
              </a:spcBef>
              <a:spcAft>
                <a:spcPts val="0"/>
              </a:spcAft>
              <a:buClr>
                <a:schemeClr val="lt1"/>
              </a:buClr>
              <a:buSzPts val="800"/>
              <a:buChar char="▪"/>
              <a:defRPr>
                <a:solidFill>
                  <a:schemeClr val="lt1"/>
                </a:solidFill>
              </a:defRPr>
            </a:lvl8pPr>
            <a:lvl9pPr marL="4114800" lvl="8" indent="-273050" rtl="0">
              <a:spcBef>
                <a:spcPts val="1000"/>
              </a:spcBef>
              <a:spcAft>
                <a:spcPts val="1000"/>
              </a:spcAft>
              <a:buClr>
                <a:schemeClr val="lt1"/>
              </a:buClr>
              <a:buSzPts val="700"/>
              <a:buChar char="▪"/>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Slide">
  <p:cSld name="CUSTOM_1_2_1_1">
    <p:bg>
      <p:bgPr>
        <a:solidFill>
          <a:schemeClr val="dk2"/>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pic>
        <p:nvPicPr>
          <p:cNvPr id="79" name="Google Shape;79;p12" descr="decorative background element"/>
          <p:cNvPicPr preferRelativeResize="0"/>
          <p:nvPr/>
        </p:nvPicPr>
        <p:blipFill rotWithShape="1">
          <a:blip r:embed="rId2">
            <a:alphaModFix/>
          </a:blip>
          <a:srcRect l="21383"/>
          <a:stretch/>
        </p:blipFill>
        <p:spPr>
          <a:xfrm>
            <a:off x="1276350" y="404813"/>
            <a:ext cx="6934201" cy="4333874"/>
          </a:xfrm>
          <a:prstGeom prst="rect">
            <a:avLst/>
          </a:prstGeom>
          <a:noFill/>
          <a:ln>
            <a:noFill/>
          </a:ln>
          <a:effectLst>
            <a:outerShdw blurRad="50800" dist="38100" dir="2700000" algn="tl" rotWithShape="0">
              <a:srgbClr val="000000">
                <a:alpha val="40000"/>
              </a:srgbClr>
            </a:outerShdw>
          </a:effectLst>
        </p:spPr>
      </p:pic>
      <p:pic>
        <p:nvPicPr>
          <p:cNvPr id="80" name="Google Shape;80;p12" descr="eTeachNY logo"/>
          <p:cNvPicPr preferRelativeResize="0"/>
          <p:nvPr/>
        </p:nvPicPr>
        <p:blipFill rotWithShape="1">
          <a:blip r:embed="rId3">
            <a:alphaModFix/>
          </a:blip>
          <a:srcRect/>
          <a:stretch/>
        </p:blipFill>
        <p:spPr>
          <a:xfrm>
            <a:off x="1633818" y="914400"/>
            <a:ext cx="4104087" cy="1371600"/>
          </a:xfrm>
          <a:prstGeom prst="rect">
            <a:avLst/>
          </a:prstGeom>
          <a:noFill/>
          <a:ln>
            <a:noFill/>
          </a:ln>
        </p:spPr>
      </p:pic>
      <p:sp>
        <p:nvSpPr>
          <p:cNvPr id="81" name="Google Shape;81;p12"/>
          <p:cNvSpPr txBox="1">
            <a:spLocks noGrp="1"/>
          </p:cNvSpPr>
          <p:nvPr>
            <p:ph type="title"/>
          </p:nvPr>
        </p:nvSpPr>
        <p:spPr>
          <a:xfrm>
            <a:off x="1655075" y="2587750"/>
            <a:ext cx="5257800" cy="617100"/>
          </a:xfrm>
          <a:prstGeom prst="rect">
            <a:avLst/>
          </a:prstGeom>
          <a:noFill/>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2"/>
          <p:cNvSpPr txBox="1">
            <a:spLocks noGrp="1"/>
          </p:cNvSpPr>
          <p:nvPr>
            <p:ph type="body" idx="1"/>
          </p:nvPr>
        </p:nvSpPr>
        <p:spPr>
          <a:xfrm>
            <a:off x="1655064" y="3204750"/>
            <a:ext cx="4800600" cy="1048800"/>
          </a:xfrm>
          <a:prstGeom prst="rect">
            <a:avLst/>
          </a:prstGeom>
        </p:spPr>
        <p:txBody>
          <a:bodyPr spcFirstLastPara="1" wrap="square" lIns="0" tIns="0" rIns="0" bIns="0" anchor="t" anchorCtr="0">
            <a:normAutofit/>
          </a:bodyPr>
          <a:lstStyle>
            <a:lvl1pPr marL="457200" lvl="0" indent="-361950" rtl="0">
              <a:spcBef>
                <a:spcPts val="600"/>
              </a:spcBef>
              <a:spcAft>
                <a:spcPts val="0"/>
              </a:spcAft>
              <a:buClr>
                <a:schemeClr val="dk1"/>
              </a:buClr>
              <a:buSzPts val="2100"/>
              <a:buChar char="▪"/>
              <a:defRPr/>
            </a:lvl1pPr>
            <a:lvl2pPr marL="914400" lvl="1" indent="-342900" rtl="0">
              <a:spcBef>
                <a:spcPts val="1000"/>
              </a:spcBef>
              <a:spcAft>
                <a:spcPts val="0"/>
              </a:spcAft>
              <a:buClr>
                <a:schemeClr val="dk1"/>
              </a:buClr>
              <a:buSzPts val="1800"/>
              <a:buChar char="▪"/>
              <a:defRPr/>
            </a:lvl2pPr>
            <a:lvl3pPr marL="1371600" lvl="2" indent="-323850" rtl="0">
              <a:spcBef>
                <a:spcPts val="1000"/>
              </a:spcBef>
              <a:spcAft>
                <a:spcPts val="0"/>
              </a:spcAft>
              <a:buClr>
                <a:schemeClr val="dk1"/>
              </a:buClr>
              <a:buSzPts val="1500"/>
              <a:buChar char="▪"/>
              <a:defRPr/>
            </a:lvl3pPr>
            <a:lvl4pPr marL="1828800" lvl="3" indent="-304800" rtl="0">
              <a:spcBef>
                <a:spcPts val="1000"/>
              </a:spcBef>
              <a:spcAft>
                <a:spcPts val="0"/>
              </a:spcAft>
              <a:buClr>
                <a:schemeClr val="dk1"/>
              </a:buClr>
              <a:buSzPts val="1200"/>
              <a:buChar char="▪"/>
              <a:defRPr/>
            </a:lvl4pPr>
            <a:lvl5pPr marL="2286000" lvl="4" indent="-298450" rtl="0">
              <a:spcBef>
                <a:spcPts val="1000"/>
              </a:spcBef>
              <a:spcAft>
                <a:spcPts val="0"/>
              </a:spcAft>
              <a:buClr>
                <a:schemeClr val="dk1"/>
              </a:buClr>
              <a:buSzPts val="1100"/>
              <a:buChar char="▪"/>
              <a:defRPr/>
            </a:lvl5pPr>
            <a:lvl6pPr marL="2743200" lvl="5" indent="-292100" rtl="0">
              <a:spcBef>
                <a:spcPts val="1000"/>
              </a:spcBef>
              <a:spcAft>
                <a:spcPts val="0"/>
              </a:spcAft>
              <a:buClr>
                <a:schemeClr val="dk1"/>
              </a:buClr>
              <a:buSzPts val="1000"/>
              <a:buChar char="▪"/>
              <a:defRPr/>
            </a:lvl6pPr>
            <a:lvl7pPr marL="3200400" lvl="6" indent="-285750" rtl="0">
              <a:spcBef>
                <a:spcPts val="1000"/>
              </a:spcBef>
              <a:spcAft>
                <a:spcPts val="0"/>
              </a:spcAft>
              <a:buClr>
                <a:schemeClr val="dk1"/>
              </a:buClr>
              <a:buSzPts val="900"/>
              <a:buChar char="▪"/>
              <a:defRPr/>
            </a:lvl7pPr>
            <a:lvl8pPr marL="3657600" lvl="7" indent="-279400" rtl="0">
              <a:spcBef>
                <a:spcPts val="1000"/>
              </a:spcBef>
              <a:spcAft>
                <a:spcPts val="0"/>
              </a:spcAft>
              <a:buClr>
                <a:schemeClr val="dk1"/>
              </a:buClr>
              <a:buSzPts val="800"/>
              <a:buChar char="▪"/>
              <a:defRPr/>
            </a:lvl8pPr>
            <a:lvl9pPr marL="4114800" lvl="8" indent="-273050" rtl="0">
              <a:spcBef>
                <a:spcPts val="1000"/>
              </a:spcBef>
              <a:spcAft>
                <a:spcPts val="1000"/>
              </a:spcAft>
              <a:buClr>
                <a:schemeClr val="dk1"/>
              </a:buClr>
              <a:buSzPts val="7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311700" y="4230575"/>
            <a:ext cx="5998800" cy="605100"/>
          </a:xfrm>
          <a:prstGeom prst="rect">
            <a:avLst/>
          </a:prstGeom>
        </p:spPr>
        <p:txBody>
          <a:bodyPr spcFirstLastPara="1" wrap="square" lIns="34275" tIns="34275" rIns="34275" bIns="34275" anchor="ctr" anchorCtr="0">
            <a:noAutofit/>
          </a:bodyPr>
          <a:lstStyle>
            <a:lvl1pPr marL="457200" lvl="0" indent="-228600" rtl="0">
              <a:lnSpc>
                <a:spcPct val="100000"/>
              </a:lnSpc>
              <a:spcBef>
                <a:spcPts val="600"/>
              </a:spcBef>
              <a:spcAft>
                <a:spcPts val="0"/>
              </a:spcAft>
              <a:buSzPts val="2100"/>
              <a:buNone/>
              <a:defRPr/>
            </a:lvl1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57250" y="457200"/>
            <a:ext cx="7406400" cy="1017300"/>
          </a:xfrm>
          <a:prstGeom prst="rect">
            <a:avLst/>
          </a:prstGeom>
          <a:noFill/>
          <a:ln>
            <a:noFill/>
          </a:ln>
        </p:spPr>
        <p:txBody>
          <a:bodyPr spcFirstLastPara="1" wrap="square" lIns="411475" tIns="0" rIns="411475" bIns="0" anchor="ctr" anchorCtr="0">
            <a:noAutofit/>
          </a:bodyPr>
          <a:lstStyle>
            <a:lvl1pPr marL="0" marR="0" lvl="0" indent="0" algn="l" rtl="0">
              <a:lnSpc>
                <a:spcPct val="90000"/>
              </a:lnSpc>
              <a:spcBef>
                <a:spcPts val="0"/>
              </a:spcBef>
              <a:spcAft>
                <a:spcPts val="0"/>
              </a:spcAft>
              <a:buClr>
                <a:schemeClr val="dk1"/>
              </a:buClr>
              <a:buSzPts val="3300"/>
              <a:buFont typeface="Corbel"/>
              <a:buNone/>
              <a:defRPr sz="3300" b="0" i="0" u="none" strike="noStrike" cap="none">
                <a:solidFill>
                  <a:schemeClr val="dk1"/>
                </a:solidFill>
                <a:latin typeface="Corbel"/>
                <a:ea typeface="Corbel"/>
                <a:cs typeface="Corbel"/>
                <a:sym typeface="Corbel"/>
              </a:defRPr>
            </a:lvl1pPr>
            <a:lvl2pPr lvl="1" indent="0" rtl="0">
              <a:spcBef>
                <a:spcPts val="0"/>
              </a:spcBef>
              <a:spcAft>
                <a:spcPts val="0"/>
              </a:spcAft>
              <a:buSzPts val="1400"/>
              <a:buFont typeface="Arial"/>
              <a:buNone/>
              <a:defRPr sz="1400"/>
            </a:lvl2pPr>
            <a:lvl3pPr lvl="2" indent="0" rtl="0">
              <a:spcBef>
                <a:spcPts val="0"/>
              </a:spcBef>
              <a:spcAft>
                <a:spcPts val="0"/>
              </a:spcAft>
              <a:buSzPts val="1400"/>
              <a:buFont typeface="Arial"/>
              <a:buNone/>
              <a:defRPr sz="1400"/>
            </a:lvl3pPr>
            <a:lvl4pPr lvl="3" indent="0" rtl="0">
              <a:spcBef>
                <a:spcPts val="0"/>
              </a:spcBef>
              <a:spcAft>
                <a:spcPts val="0"/>
              </a:spcAft>
              <a:buSzPts val="1400"/>
              <a:buFont typeface="Arial"/>
              <a:buNone/>
              <a:defRPr sz="1400"/>
            </a:lvl4pPr>
            <a:lvl5pPr lvl="4" indent="0" rtl="0">
              <a:spcBef>
                <a:spcPts val="0"/>
              </a:spcBef>
              <a:spcAft>
                <a:spcPts val="0"/>
              </a:spcAft>
              <a:buSzPts val="1400"/>
              <a:buFont typeface="Arial"/>
              <a:buNone/>
              <a:defRPr sz="1400"/>
            </a:lvl5pPr>
            <a:lvl6pPr lvl="5" indent="0" rtl="0">
              <a:spcBef>
                <a:spcPts val="0"/>
              </a:spcBef>
              <a:spcAft>
                <a:spcPts val="0"/>
              </a:spcAft>
              <a:buSzPts val="1400"/>
              <a:buFont typeface="Arial"/>
              <a:buNone/>
              <a:defRPr sz="1400"/>
            </a:lvl6pPr>
            <a:lvl7pPr lvl="6" indent="0" rtl="0">
              <a:spcBef>
                <a:spcPts val="0"/>
              </a:spcBef>
              <a:spcAft>
                <a:spcPts val="0"/>
              </a:spcAft>
              <a:buSzPts val="1400"/>
              <a:buFont typeface="Arial"/>
              <a:buNone/>
              <a:defRPr sz="1400"/>
            </a:lvl7pPr>
            <a:lvl8pPr lvl="7" indent="0" rtl="0">
              <a:spcBef>
                <a:spcPts val="0"/>
              </a:spcBef>
              <a:spcAft>
                <a:spcPts val="0"/>
              </a:spcAft>
              <a:buSzPts val="1400"/>
              <a:buFont typeface="Arial"/>
              <a:buNone/>
              <a:defRPr sz="1400"/>
            </a:lvl8pPr>
            <a:lvl9pPr lvl="8" indent="0" rtl="0">
              <a:spcBef>
                <a:spcPts val="0"/>
              </a:spcBef>
              <a:spcAft>
                <a:spcPts val="0"/>
              </a:spcAft>
              <a:buSzPts val="1400"/>
              <a:buFont typeface="Arial"/>
              <a:buNone/>
              <a:defRPr sz="1400"/>
            </a:lvl9pPr>
          </a:lstStyle>
          <a:p>
            <a:endParaRPr/>
          </a:p>
        </p:txBody>
      </p:sp>
      <p:sp>
        <p:nvSpPr>
          <p:cNvPr id="88" name="Google Shape;88;p14"/>
          <p:cNvSpPr txBox="1">
            <a:spLocks noGrp="1"/>
          </p:cNvSpPr>
          <p:nvPr>
            <p:ph type="body" idx="1"/>
          </p:nvPr>
        </p:nvSpPr>
        <p:spPr>
          <a:xfrm>
            <a:off x="857250" y="1543050"/>
            <a:ext cx="7404900" cy="3029100"/>
          </a:xfrm>
          <a:prstGeom prst="rect">
            <a:avLst/>
          </a:prstGeom>
          <a:noFill/>
          <a:ln>
            <a:noFill/>
          </a:ln>
        </p:spPr>
        <p:txBody>
          <a:bodyPr spcFirstLastPara="1" wrap="square" lIns="34275" tIns="34275" rIns="34275" bIns="34275" anchor="t" anchorCtr="0">
            <a:noAutofit/>
          </a:bodyPr>
          <a:lstStyle>
            <a:lvl1pPr marL="457200" marR="0" lvl="0" indent="-311150" algn="l" rtl="0">
              <a:lnSpc>
                <a:spcPct val="90000"/>
              </a:lnSpc>
              <a:spcBef>
                <a:spcPts val="1100"/>
              </a:spcBef>
              <a:spcAft>
                <a:spcPts val="0"/>
              </a:spcAft>
              <a:buClr>
                <a:schemeClr val="dk1"/>
              </a:buClr>
              <a:buSzPts val="1300"/>
              <a:buFont typeface="Corbel"/>
              <a:buChar char="•"/>
              <a:defRPr sz="1700" b="0" i="0" u="none" strike="noStrike" cap="none">
                <a:solidFill>
                  <a:schemeClr val="dk1"/>
                </a:solidFill>
                <a:latin typeface="Corbel"/>
                <a:ea typeface="Corbel"/>
                <a:cs typeface="Corbel"/>
                <a:sym typeface="Corbel"/>
              </a:defRPr>
            </a:lvl1pPr>
            <a:lvl2pPr marL="914400" marR="0" lvl="1" indent="-304800" algn="l" rtl="0">
              <a:lnSpc>
                <a:spcPct val="90000"/>
              </a:lnSpc>
              <a:spcBef>
                <a:spcPts val="200"/>
              </a:spcBef>
              <a:spcAft>
                <a:spcPts val="0"/>
              </a:spcAft>
              <a:buClr>
                <a:schemeClr val="dk1"/>
              </a:buClr>
              <a:buSzPts val="1200"/>
              <a:buFont typeface="Corbel"/>
              <a:buChar char="•"/>
              <a:defRPr sz="1500" b="0" i="0" u="none" strike="noStrike" cap="none">
                <a:solidFill>
                  <a:schemeClr val="dk1"/>
                </a:solidFill>
                <a:latin typeface="Corbel"/>
                <a:ea typeface="Corbel"/>
                <a:cs typeface="Corbel"/>
                <a:sym typeface="Corbel"/>
              </a:defRPr>
            </a:lvl2pPr>
            <a:lvl3pPr marL="1371600" marR="0" lvl="2" indent="-298450" algn="l" rtl="0">
              <a:lnSpc>
                <a:spcPct val="90000"/>
              </a:lnSpc>
              <a:spcBef>
                <a:spcPts val="300"/>
              </a:spcBef>
              <a:spcAft>
                <a:spcPts val="0"/>
              </a:spcAft>
              <a:buClr>
                <a:schemeClr val="dk1"/>
              </a:buClr>
              <a:buSzPts val="1100"/>
              <a:buFont typeface="Corbel"/>
              <a:buChar char="•"/>
              <a:defRPr sz="1400" b="0" i="0" u="none" strike="noStrike" cap="none">
                <a:solidFill>
                  <a:schemeClr val="dk1"/>
                </a:solidFill>
                <a:latin typeface="Corbel"/>
                <a:ea typeface="Corbel"/>
                <a:cs typeface="Corbel"/>
                <a:sym typeface="Corbel"/>
              </a:defRPr>
            </a:lvl3pPr>
            <a:lvl4pPr marL="1828800" marR="0" lvl="3" indent="-292100" algn="l" rtl="0">
              <a:lnSpc>
                <a:spcPct val="90000"/>
              </a:lnSpc>
              <a:spcBef>
                <a:spcPts val="300"/>
              </a:spcBef>
              <a:spcAft>
                <a:spcPts val="0"/>
              </a:spcAft>
              <a:buClr>
                <a:schemeClr val="dk1"/>
              </a:buClr>
              <a:buSzPts val="1000"/>
              <a:buFont typeface="Corbel"/>
              <a:buChar char="•"/>
              <a:defRPr sz="1200" b="0" i="0" u="none" strike="noStrike" cap="none">
                <a:solidFill>
                  <a:schemeClr val="dk1"/>
                </a:solidFill>
                <a:latin typeface="Corbel"/>
                <a:ea typeface="Corbel"/>
                <a:cs typeface="Corbel"/>
                <a:sym typeface="Corbel"/>
              </a:defRPr>
            </a:lvl4pPr>
            <a:lvl5pPr marL="2286000" marR="0" lvl="4" indent="-292100" algn="l" rtl="0">
              <a:lnSpc>
                <a:spcPct val="90000"/>
              </a:lnSpc>
              <a:spcBef>
                <a:spcPts val="300"/>
              </a:spcBef>
              <a:spcAft>
                <a:spcPts val="0"/>
              </a:spcAft>
              <a:buClr>
                <a:schemeClr val="dk1"/>
              </a:buClr>
              <a:buSzPts val="1000"/>
              <a:buFont typeface="Corbel"/>
              <a:buChar char="•"/>
              <a:defRPr sz="1200" b="0" i="0" u="none" strike="noStrike" cap="none">
                <a:solidFill>
                  <a:schemeClr val="dk1"/>
                </a:solidFill>
                <a:latin typeface="Corbel"/>
                <a:ea typeface="Corbel"/>
                <a:cs typeface="Corbel"/>
                <a:sym typeface="Corbel"/>
              </a:defRPr>
            </a:lvl5pPr>
            <a:lvl6pPr marL="2743200" marR="0" lvl="5" indent="-292100" algn="l" rtl="0">
              <a:lnSpc>
                <a:spcPct val="90000"/>
              </a:lnSpc>
              <a:spcBef>
                <a:spcPts val="300"/>
              </a:spcBef>
              <a:spcAft>
                <a:spcPts val="0"/>
              </a:spcAft>
              <a:buClr>
                <a:schemeClr val="dk1"/>
              </a:buClr>
              <a:buSzPts val="1000"/>
              <a:buFont typeface="Corbel"/>
              <a:buChar char="•"/>
              <a:defRPr sz="1200" b="0" i="0" u="none" strike="noStrike" cap="none">
                <a:solidFill>
                  <a:schemeClr val="dk1"/>
                </a:solidFill>
                <a:latin typeface="Corbel"/>
                <a:ea typeface="Corbel"/>
                <a:cs typeface="Corbel"/>
                <a:sym typeface="Corbel"/>
              </a:defRPr>
            </a:lvl6pPr>
            <a:lvl7pPr marL="3200400" marR="0" lvl="6" indent="-292100" algn="l" rtl="0">
              <a:lnSpc>
                <a:spcPct val="90000"/>
              </a:lnSpc>
              <a:spcBef>
                <a:spcPts val="300"/>
              </a:spcBef>
              <a:spcAft>
                <a:spcPts val="0"/>
              </a:spcAft>
              <a:buClr>
                <a:schemeClr val="dk1"/>
              </a:buClr>
              <a:buSzPts val="1000"/>
              <a:buFont typeface="Corbel"/>
              <a:buChar char="•"/>
              <a:defRPr sz="1200" b="0" i="0" u="none" strike="noStrike" cap="none">
                <a:solidFill>
                  <a:schemeClr val="dk1"/>
                </a:solidFill>
                <a:latin typeface="Corbel"/>
                <a:ea typeface="Corbel"/>
                <a:cs typeface="Corbel"/>
                <a:sym typeface="Corbel"/>
              </a:defRPr>
            </a:lvl7pPr>
            <a:lvl8pPr marL="3657600" marR="0" lvl="7" indent="-292100" algn="l" rtl="0">
              <a:lnSpc>
                <a:spcPct val="90000"/>
              </a:lnSpc>
              <a:spcBef>
                <a:spcPts val="300"/>
              </a:spcBef>
              <a:spcAft>
                <a:spcPts val="0"/>
              </a:spcAft>
              <a:buClr>
                <a:schemeClr val="dk1"/>
              </a:buClr>
              <a:buSzPts val="1000"/>
              <a:buFont typeface="Corbel"/>
              <a:buChar char="•"/>
              <a:defRPr sz="1200" b="0" i="0" u="none" strike="noStrike" cap="none">
                <a:solidFill>
                  <a:schemeClr val="dk1"/>
                </a:solidFill>
                <a:latin typeface="Corbel"/>
                <a:ea typeface="Corbel"/>
                <a:cs typeface="Corbel"/>
                <a:sym typeface="Corbel"/>
              </a:defRPr>
            </a:lvl8pPr>
            <a:lvl9pPr marL="4114800" marR="0" lvl="8" indent="-292100" algn="l" rtl="0">
              <a:lnSpc>
                <a:spcPct val="90000"/>
              </a:lnSpc>
              <a:spcBef>
                <a:spcPts val="300"/>
              </a:spcBef>
              <a:spcAft>
                <a:spcPts val="300"/>
              </a:spcAft>
              <a:buClr>
                <a:schemeClr val="dk1"/>
              </a:buClr>
              <a:buSzPts val="1000"/>
              <a:buFont typeface="Corbel"/>
              <a:buChar char="•"/>
              <a:defRPr sz="1200" b="0" i="0" u="none" strike="noStrike" cap="none">
                <a:solidFill>
                  <a:schemeClr val="dk1"/>
                </a:solidFill>
                <a:latin typeface="Corbel"/>
                <a:ea typeface="Corbel"/>
                <a:cs typeface="Corbel"/>
                <a:sym typeface="Corbel"/>
              </a:defRPr>
            </a:lvl9pPr>
          </a:lstStyle>
          <a:p>
            <a:endParaRPr/>
          </a:p>
        </p:txBody>
      </p:sp>
      <p:sp>
        <p:nvSpPr>
          <p:cNvPr id="89" name="Google Shape;89;p14"/>
          <p:cNvSpPr txBox="1">
            <a:spLocks noGrp="1"/>
          </p:cNvSpPr>
          <p:nvPr>
            <p:ph type="dt" idx="10"/>
          </p:nvPr>
        </p:nvSpPr>
        <p:spPr>
          <a:xfrm>
            <a:off x="857247" y="4667871"/>
            <a:ext cx="1746900" cy="2739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dk1"/>
              </a:buClr>
              <a:buSzPts val="900"/>
              <a:buFont typeface="Corbel"/>
              <a:buNone/>
              <a:defRPr sz="900" b="0" i="0" u="none" strike="noStrike" cap="none">
                <a:solidFill>
                  <a:schemeClr val="dk1"/>
                </a:solidFill>
                <a:latin typeface="Corbel"/>
                <a:ea typeface="Corbel"/>
                <a:cs typeface="Corbel"/>
                <a:sym typeface="Corbel"/>
              </a:defRPr>
            </a:lvl1pPr>
            <a:lvl2pPr marL="342900" marR="0" lvl="1"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2pPr>
            <a:lvl3pPr marL="685800" marR="0" lvl="2"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3pPr>
            <a:lvl4pPr marL="1028700" marR="0" lvl="3"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4pPr>
            <a:lvl5pPr marL="1371600" marR="0" lvl="4"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5pPr>
            <a:lvl6pPr marL="1714500" marR="0" lvl="5"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6pPr>
            <a:lvl7pPr marL="2057400" marR="0" lvl="6"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7pPr>
            <a:lvl8pPr marL="2400300" marR="0" lvl="7"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8pPr>
            <a:lvl9pPr marL="2743200" marR="0" lvl="8"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9pPr>
          </a:lstStyle>
          <a:p>
            <a:endParaRPr/>
          </a:p>
        </p:txBody>
      </p:sp>
      <p:sp>
        <p:nvSpPr>
          <p:cNvPr id="90" name="Google Shape;90;p14"/>
          <p:cNvSpPr txBox="1">
            <a:spLocks noGrp="1"/>
          </p:cNvSpPr>
          <p:nvPr>
            <p:ph type="ftr" idx="11"/>
          </p:nvPr>
        </p:nvSpPr>
        <p:spPr>
          <a:xfrm>
            <a:off x="2961861" y="4667871"/>
            <a:ext cx="3538500" cy="2739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chemeClr val="dk1"/>
              </a:buClr>
              <a:buSzPts val="900"/>
              <a:buFont typeface="Corbel"/>
              <a:buNone/>
              <a:defRPr sz="900" b="0" i="0" u="none" strike="noStrike" cap="none">
                <a:solidFill>
                  <a:schemeClr val="dk1"/>
                </a:solidFill>
                <a:latin typeface="Corbel"/>
                <a:ea typeface="Corbel"/>
                <a:cs typeface="Corbel"/>
                <a:sym typeface="Corbel"/>
              </a:defRPr>
            </a:lvl1pPr>
            <a:lvl2pPr marL="342900" marR="0" lvl="1"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2pPr>
            <a:lvl3pPr marL="685800" marR="0" lvl="2"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3pPr>
            <a:lvl4pPr marL="1028700" marR="0" lvl="3"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4pPr>
            <a:lvl5pPr marL="1371600" marR="0" lvl="4"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5pPr>
            <a:lvl6pPr marL="1714500" marR="0" lvl="5"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6pPr>
            <a:lvl7pPr marL="2057400" marR="0" lvl="6"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7pPr>
            <a:lvl8pPr marL="2400300" marR="0" lvl="7"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8pPr>
            <a:lvl9pPr marL="2743200" marR="0" lvl="8" indent="0" algn="l" rtl="0">
              <a:lnSpc>
                <a:spcPct val="100000"/>
              </a:lnSpc>
              <a:spcBef>
                <a:spcPts val="0"/>
              </a:spcBef>
              <a:spcAft>
                <a:spcPts val="0"/>
              </a:spcAft>
              <a:buClr>
                <a:schemeClr val="dk1"/>
              </a:buClr>
              <a:buSzPts val="1400"/>
              <a:buFont typeface="Corbel"/>
              <a:buNone/>
              <a:defRPr sz="1400" b="0" i="0" u="none" strike="noStrike" cap="none">
                <a:solidFill>
                  <a:schemeClr val="dk1"/>
                </a:solidFill>
                <a:latin typeface="Corbel"/>
                <a:ea typeface="Corbel"/>
                <a:cs typeface="Corbel"/>
                <a:sym typeface="Corbel"/>
              </a:defRPr>
            </a:lvl9pPr>
          </a:lstStyle>
          <a:p>
            <a:endParaRPr/>
          </a:p>
        </p:txBody>
      </p:sp>
      <p:sp>
        <p:nvSpPr>
          <p:cNvPr id="91" name="Google Shape;91;p14"/>
          <p:cNvSpPr txBox="1">
            <a:spLocks noGrp="1"/>
          </p:cNvSpPr>
          <p:nvPr>
            <p:ph type="sldNum" idx="12"/>
          </p:nvPr>
        </p:nvSpPr>
        <p:spPr>
          <a:xfrm>
            <a:off x="6997147" y="4667871"/>
            <a:ext cx="12795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200"/>
              <a:buFont typeface="Corbel"/>
              <a:buNone/>
              <a:defRPr sz="9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green">
  <p:cSld name="TITLE_1">
    <p:bg>
      <p:bgPr>
        <a:solidFill>
          <a:schemeClr val="lt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1874525" y="2287775"/>
            <a:ext cx="5437800" cy="1659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4100"/>
              <a:buNone/>
              <a:defRPr sz="41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1874520" y="4346100"/>
            <a:ext cx="5483400" cy="3936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rgbClr val="000000"/>
              </a:buClr>
              <a:buSzPts val="1800"/>
              <a:buNone/>
              <a:defRPr sz="1800">
                <a:solidFill>
                  <a:srgbClr val="000000"/>
                </a:solidFill>
              </a:defRPr>
            </a:lvl1pPr>
            <a:lvl2pPr lvl="1" algn="ctr" rtl="0">
              <a:lnSpc>
                <a:spcPct val="100000"/>
              </a:lnSpc>
              <a:spcBef>
                <a:spcPts val="600"/>
              </a:spcBef>
              <a:spcAft>
                <a:spcPts val="0"/>
              </a:spcAft>
              <a:buSzPts val="2800"/>
              <a:buNone/>
              <a:defRPr sz="2800"/>
            </a:lvl2pPr>
            <a:lvl3pPr lvl="2" algn="ctr" rtl="0">
              <a:lnSpc>
                <a:spcPct val="100000"/>
              </a:lnSpc>
              <a:spcBef>
                <a:spcPts val="600"/>
              </a:spcBef>
              <a:spcAft>
                <a:spcPts val="0"/>
              </a:spcAft>
              <a:buSzPts val="2800"/>
              <a:buNone/>
              <a:defRPr sz="2800"/>
            </a:lvl3pPr>
            <a:lvl4pPr lvl="3" algn="ctr" rtl="0">
              <a:lnSpc>
                <a:spcPct val="100000"/>
              </a:lnSpc>
              <a:spcBef>
                <a:spcPts val="600"/>
              </a:spcBef>
              <a:spcAft>
                <a:spcPts val="0"/>
              </a:spcAft>
              <a:buSzPts val="2800"/>
              <a:buNone/>
              <a:defRPr sz="2800"/>
            </a:lvl4pPr>
            <a:lvl5pPr lvl="4" algn="ctr" rtl="0">
              <a:lnSpc>
                <a:spcPct val="100000"/>
              </a:lnSpc>
              <a:spcBef>
                <a:spcPts val="600"/>
              </a:spcBef>
              <a:spcAft>
                <a:spcPts val="0"/>
              </a:spcAft>
              <a:buSzPts val="2800"/>
              <a:buNone/>
              <a:defRPr sz="2800"/>
            </a:lvl5pPr>
            <a:lvl6pPr lvl="5" algn="ctr" rtl="0">
              <a:lnSpc>
                <a:spcPct val="100000"/>
              </a:lnSpc>
              <a:spcBef>
                <a:spcPts val="600"/>
              </a:spcBef>
              <a:spcAft>
                <a:spcPts val="0"/>
              </a:spcAft>
              <a:buSzPts val="2800"/>
              <a:buNone/>
              <a:defRPr sz="2800"/>
            </a:lvl6pPr>
            <a:lvl7pPr lvl="6" algn="ctr" rtl="0">
              <a:lnSpc>
                <a:spcPct val="100000"/>
              </a:lnSpc>
              <a:spcBef>
                <a:spcPts val="600"/>
              </a:spcBef>
              <a:spcAft>
                <a:spcPts val="0"/>
              </a:spcAft>
              <a:buSzPts val="2800"/>
              <a:buNone/>
              <a:defRPr sz="2800"/>
            </a:lvl7pPr>
            <a:lvl8pPr lvl="7" algn="ctr" rtl="0">
              <a:lnSpc>
                <a:spcPct val="100000"/>
              </a:lnSpc>
              <a:spcBef>
                <a:spcPts val="600"/>
              </a:spcBef>
              <a:spcAft>
                <a:spcPts val="0"/>
              </a:spcAft>
              <a:buSzPts val="2800"/>
              <a:buNone/>
              <a:defRPr sz="2800"/>
            </a:lvl8pPr>
            <a:lvl9pPr lvl="8" algn="ctr" rtl="0">
              <a:lnSpc>
                <a:spcPct val="100000"/>
              </a:lnSpc>
              <a:spcBef>
                <a:spcPts val="600"/>
              </a:spcBef>
              <a:spcAft>
                <a:spcPts val="0"/>
              </a:spcAft>
              <a:buSzPts val="2800"/>
              <a:buNone/>
              <a:defRPr sz="2800"/>
            </a:lvl9pPr>
          </a:lstStyle>
          <a:p>
            <a:endParaRPr/>
          </a:p>
        </p:txBody>
      </p:sp>
      <p:pic>
        <p:nvPicPr>
          <p:cNvPr id="17" name="Google Shape;17;p3" descr="decorative background bar"/>
          <p:cNvPicPr preferRelativeResize="0"/>
          <p:nvPr/>
        </p:nvPicPr>
        <p:blipFill rotWithShape="1">
          <a:blip r:embed="rId2">
            <a:alphaModFix/>
          </a:blip>
          <a:srcRect/>
          <a:stretch/>
        </p:blipFill>
        <p:spPr>
          <a:xfrm>
            <a:off x="0" y="404813"/>
            <a:ext cx="9144000" cy="1704975"/>
          </a:xfrm>
          <a:prstGeom prst="rect">
            <a:avLst/>
          </a:prstGeom>
          <a:noFill/>
          <a:ln>
            <a:noFill/>
          </a:ln>
          <a:effectLst>
            <a:outerShdw blurRad="50800" dist="38100" dir="2700000" algn="tl" rotWithShape="0">
              <a:srgbClr val="000000">
                <a:alpha val="40000"/>
              </a:srgbClr>
            </a:outerShdw>
          </a:effectLst>
        </p:spPr>
      </p:pic>
      <p:pic>
        <p:nvPicPr>
          <p:cNvPr id="18" name="Google Shape;18;p3" descr="eTeachNY logo"/>
          <p:cNvPicPr preferRelativeResize="0"/>
          <p:nvPr/>
        </p:nvPicPr>
        <p:blipFill rotWithShape="1">
          <a:blip r:embed="rId3">
            <a:alphaModFix/>
          </a:blip>
          <a:srcRect/>
          <a:stretch/>
        </p:blipFill>
        <p:spPr>
          <a:xfrm>
            <a:off x="1870035" y="580264"/>
            <a:ext cx="3893177" cy="1301114"/>
          </a:xfrm>
          <a:prstGeom prst="rect">
            <a:avLst/>
          </a:prstGeom>
          <a:noFill/>
          <a:ln>
            <a:noFill/>
          </a:ln>
        </p:spPr>
      </p:pic>
    </p:spTree>
  </p:cSld>
  <p:clrMapOvr>
    <a:masterClrMapping/>
  </p:clrMapOvr>
  <p:extLst>
    <p:ext uri="{DCECCB84-F9BA-43D5-87BE-67443E8EF086}">
      <p15:sldGuideLst xmlns:p15="http://schemas.microsoft.com/office/powerpoint/2012/main">
        <p15:guide id="1" pos="118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Divider_blue">
  <p:cSld name="CUSTOM_1_2_3">
    <p:bg>
      <p:bgPr>
        <a:solidFill>
          <a:schemeClr val="lt2"/>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21" name="Google Shape;21;p4" descr="decorative background element"/>
          <p:cNvPicPr preferRelativeResize="0"/>
          <p:nvPr/>
        </p:nvPicPr>
        <p:blipFill rotWithShape="1">
          <a:blip r:embed="rId2">
            <a:alphaModFix/>
          </a:blip>
          <a:srcRect/>
          <a:stretch/>
        </p:blipFill>
        <p:spPr>
          <a:xfrm>
            <a:off x="0" y="404813"/>
            <a:ext cx="8820148" cy="4333874"/>
          </a:xfrm>
          <a:prstGeom prst="rect">
            <a:avLst/>
          </a:prstGeom>
          <a:noFill/>
          <a:ln>
            <a:noFill/>
          </a:ln>
          <a:effectLst>
            <a:outerShdw blurRad="50800" dist="38100" dir="2700000" algn="tl" rotWithShape="0">
              <a:srgbClr val="000000">
                <a:alpha val="40000"/>
              </a:srgbClr>
            </a:outerShdw>
          </a:effectLst>
        </p:spPr>
      </p:pic>
      <p:pic>
        <p:nvPicPr>
          <p:cNvPr id="22" name="Google Shape;22;p4" descr="eTeachNY logo"/>
          <p:cNvPicPr preferRelativeResize="0"/>
          <p:nvPr/>
        </p:nvPicPr>
        <p:blipFill rotWithShape="1">
          <a:blip r:embed="rId3">
            <a:alphaModFix/>
          </a:blip>
          <a:srcRect/>
          <a:stretch/>
        </p:blipFill>
        <p:spPr>
          <a:xfrm>
            <a:off x="742950" y="571500"/>
            <a:ext cx="2823572" cy="943649"/>
          </a:xfrm>
          <a:prstGeom prst="rect">
            <a:avLst/>
          </a:prstGeom>
          <a:noFill/>
          <a:ln>
            <a:noFill/>
          </a:ln>
        </p:spPr>
      </p:pic>
      <p:sp>
        <p:nvSpPr>
          <p:cNvPr id="23" name="Google Shape;23;p4"/>
          <p:cNvSpPr txBox="1">
            <a:spLocks noGrp="1"/>
          </p:cNvSpPr>
          <p:nvPr>
            <p:ph type="title"/>
          </p:nvPr>
        </p:nvSpPr>
        <p:spPr>
          <a:xfrm>
            <a:off x="742950" y="1885950"/>
            <a:ext cx="6000900" cy="685800"/>
          </a:xfrm>
          <a:prstGeom prst="rect">
            <a:avLst/>
          </a:prstGeom>
          <a:noFill/>
        </p:spPr>
        <p:txBody>
          <a:bodyPr spcFirstLastPara="1" wrap="square" lIns="0" tIns="0" rIns="0" bIns="0"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 name="Google Shape;24;p4"/>
          <p:cNvSpPr txBox="1">
            <a:spLocks noGrp="1"/>
          </p:cNvSpPr>
          <p:nvPr>
            <p:ph type="body" idx="1"/>
          </p:nvPr>
        </p:nvSpPr>
        <p:spPr>
          <a:xfrm>
            <a:off x="742925" y="2571750"/>
            <a:ext cx="6000900" cy="1681800"/>
          </a:xfrm>
          <a:prstGeom prst="rect">
            <a:avLst/>
          </a:prstGeom>
        </p:spPr>
        <p:txBody>
          <a:bodyPr spcFirstLastPara="1" wrap="square" lIns="0" tIns="0" rIns="0" bIns="0" anchor="t" anchorCtr="0">
            <a:normAutofit/>
          </a:bodyPr>
          <a:lstStyle>
            <a:lvl1pPr marL="457200" lvl="0" indent="-361950" rtl="0">
              <a:spcBef>
                <a:spcPts val="600"/>
              </a:spcBef>
              <a:spcAft>
                <a:spcPts val="0"/>
              </a:spcAft>
              <a:buClr>
                <a:schemeClr val="lt1"/>
              </a:buClr>
              <a:buSzPts val="2100"/>
              <a:buChar char="▪"/>
              <a:defRPr>
                <a:solidFill>
                  <a:schemeClr val="lt1"/>
                </a:solidFill>
              </a:defRPr>
            </a:lvl1pPr>
            <a:lvl2pPr marL="914400" lvl="1" indent="-342900" rtl="0">
              <a:spcBef>
                <a:spcPts val="1000"/>
              </a:spcBef>
              <a:spcAft>
                <a:spcPts val="0"/>
              </a:spcAft>
              <a:buClr>
                <a:schemeClr val="lt1"/>
              </a:buClr>
              <a:buSzPts val="1800"/>
              <a:buChar char="▪"/>
              <a:defRPr>
                <a:solidFill>
                  <a:schemeClr val="lt1"/>
                </a:solidFill>
              </a:defRPr>
            </a:lvl2pPr>
            <a:lvl3pPr marL="1371600" lvl="2" indent="-323850" rtl="0">
              <a:spcBef>
                <a:spcPts val="1000"/>
              </a:spcBef>
              <a:spcAft>
                <a:spcPts val="0"/>
              </a:spcAft>
              <a:buClr>
                <a:schemeClr val="lt1"/>
              </a:buClr>
              <a:buSzPts val="15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298450" rtl="0">
              <a:spcBef>
                <a:spcPts val="1000"/>
              </a:spcBef>
              <a:spcAft>
                <a:spcPts val="0"/>
              </a:spcAft>
              <a:buClr>
                <a:schemeClr val="lt1"/>
              </a:buClr>
              <a:buSzPts val="1100"/>
              <a:buChar char="▪"/>
              <a:defRPr>
                <a:solidFill>
                  <a:schemeClr val="lt1"/>
                </a:solidFill>
              </a:defRPr>
            </a:lvl5pPr>
            <a:lvl6pPr marL="2743200" lvl="5" indent="-292100" rtl="0">
              <a:spcBef>
                <a:spcPts val="1000"/>
              </a:spcBef>
              <a:spcAft>
                <a:spcPts val="0"/>
              </a:spcAft>
              <a:buClr>
                <a:schemeClr val="lt1"/>
              </a:buClr>
              <a:buSzPts val="1000"/>
              <a:buChar char="▪"/>
              <a:defRPr>
                <a:solidFill>
                  <a:schemeClr val="lt1"/>
                </a:solidFill>
              </a:defRPr>
            </a:lvl6pPr>
            <a:lvl7pPr marL="3200400" lvl="6" indent="-285750" rtl="0">
              <a:spcBef>
                <a:spcPts val="1000"/>
              </a:spcBef>
              <a:spcAft>
                <a:spcPts val="0"/>
              </a:spcAft>
              <a:buClr>
                <a:schemeClr val="lt1"/>
              </a:buClr>
              <a:buSzPts val="900"/>
              <a:buChar char="▪"/>
              <a:defRPr>
                <a:solidFill>
                  <a:schemeClr val="lt1"/>
                </a:solidFill>
              </a:defRPr>
            </a:lvl7pPr>
            <a:lvl8pPr marL="3657600" lvl="7" indent="-279400" rtl="0">
              <a:spcBef>
                <a:spcPts val="1000"/>
              </a:spcBef>
              <a:spcAft>
                <a:spcPts val="0"/>
              </a:spcAft>
              <a:buClr>
                <a:schemeClr val="lt1"/>
              </a:buClr>
              <a:buSzPts val="800"/>
              <a:buChar char="▪"/>
              <a:defRPr>
                <a:solidFill>
                  <a:schemeClr val="lt1"/>
                </a:solidFill>
              </a:defRPr>
            </a:lvl8pPr>
            <a:lvl9pPr marL="4114800" lvl="8" indent="-273050" rtl="0">
              <a:spcBef>
                <a:spcPts val="1000"/>
              </a:spcBef>
              <a:spcAft>
                <a:spcPts val="1000"/>
              </a:spcAft>
              <a:buClr>
                <a:schemeClr val="lt1"/>
              </a:buClr>
              <a:buSzPts val="7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Divider_green">
  <p:cSld name="CUSTOM_1_2_1_2">
    <p:bg>
      <p:bgPr>
        <a:solidFill>
          <a:schemeClr val="dk2"/>
        </a:solidFill>
        <a:effectLst/>
      </p:bgPr>
    </p:bg>
    <p:spTree>
      <p:nvGrpSpPr>
        <p:cNvPr id="1" name="Shape 25"/>
        <p:cNvGrpSpPr/>
        <p:nvPr/>
      </p:nvGrpSpPr>
      <p:grpSpPr>
        <a:xfrm>
          <a:off x="0" y="0"/>
          <a:ext cx="0" cy="0"/>
          <a:chOff x="0" y="0"/>
          <a:chExt cx="0" cy="0"/>
        </a:xfrm>
      </p:grpSpPr>
      <p:pic>
        <p:nvPicPr>
          <p:cNvPr id="26" name="Google Shape;26;p5" descr="decorative background element"/>
          <p:cNvPicPr preferRelativeResize="0"/>
          <p:nvPr/>
        </p:nvPicPr>
        <p:blipFill rotWithShape="1">
          <a:blip r:embed="rId2">
            <a:alphaModFix/>
          </a:blip>
          <a:srcRect/>
          <a:stretch/>
        </p:blipFill>
        <p:spPr>
          <a:xfrm>
            <a:off x="0" y="404813"/>
            <a:ext cx="8820148" cy="4333874"/>
          </a:xfrm>
          <a:prstGeom prst="rect">
            <a:avLst/>
          </a:prstGeom>
          <a:noFill/>
          <a:ln>
            <a:noFill/>
          </a:ln>
          <a:effectLst>
            <a:outerShdw blurRad="50800" dist="38100" dir="2700000" algn="tl" rotWithShape="0">
              <a:srgbClr val="000000">
                <a:alpha val="40000"/>
              </a:srgbClr>
            </a:outerShdw>
          </a:effectLst>
        </p:spPr>
      </p:pic>
      <p:pic>
        <p:nvPicPr>
          <p:cNvPr id="27" name="Google Shape;27;p5" descr="eTeachNY logo"/>
          <p:cNvPicPr preferRelativeResize="0"/>
          <p:nvPr/>
        </p:nvPicPr>
        <p:blipFill rotWithShape="1">
          <a:blip r:embed="rId3">
            <a:alphaModFix/>
          </a:blip>
          <a:srcRect/>
          <a:stretch/>
        </p:blipFill>
        <p:spPr>
          <a:xfrm>
            <a:off x="742950" y="569214"/>
            <a:ext cx="2823572" cy="943647"/>
          </a:xfrm>
          <a:prstGeom prst="rect">
            <a:avLst/>
          </a:prstGeom>
          <a:noFill/>
          <a:ln>
            <a:noFill/>
          </a:ln>
        </p:spPr>
      </p:pic>
      <p:sp>
        <p:nvSpPr>
          <p:cNvPr id="28" name="Google Shape;28;p5"/>
          <p:cNvSpPr txBox="1">
            <a:spLocks noGrp="1"/>
          </p:cNvSpPr>
          <p:nvPr>
            <p:ph type="title"/>
          </p:nvPr>
        </p:nvSpPr>
        <p:spPr>
          <a:xfrm>
            <a:off x="742950" y="1885950"/>
            <a:ext cx="6000900" cy="685800"/>
          </a:xfrm>
          <a:prstGeom prst="rect">
            <a:avLst/>
          </a:prstGeom>
          <a:noFill/>
        </p:spPr>
        <p:txBody>
          <a:bodyPr spcFirstLastPara="1" wrap="square" lIns="0" tIns="0" rIns="0" bIns="0" anchor="t"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742925" y="2571750"/>
            <a:ext cx="6000900" cy="1681800"/>
          </a:xfrm>
          <a:prstGeom prst="rect">
            <a:avLst/>
          </a:prstGeom>
        </p:spPr>
        <p:txBody>
          <a:bodyPr spcFirstLastPara="1" wrap="square" lIns="0" tIns="0" rIns="0" bIns="0" anchor="t" anchorCtr="0">
            <a:normAutofit/>
          </a:bodyPr>
          <a:lstStyle>
            <a:lvl1pPr marL="457200" lvl="0" indent="-361950" rtl="0">
              <a:spcBef>
                <a:spcPts val="600"/>
              </a:spcBef>
              <a:spcAft>
                <a:spcPts val="0"/>
              </a:spcAft>
              <a:buClr>
                <a:schemeClr val="dk1"/>
              </a:buClr>
              <a:buSzPts val="2100"/>
              <a:buChar char="▪"/>
              <a:defRPr/>
            </a:lvl1pPr>
            <a:lvl2pPr marL="914400" lvl="1" indent="-342900" rtl="0">
              <a:spcBef>
                <a:spcPts val="1000"/>
              </a:spcBef>
              <a:spcAft>
                <a:spcPts val="0"/>
              </a:spcAft>
              <a:buClr>
                <a:schemeClr val="dk1"/>
              </a:buClr>
              <a:buSzPts val="1800"/>
              <a:buChar char="▪"/>
              <a:defRPr/>
            </a:lvl2pPr>
            <a:lvl3pPr marL="1371600" lvl="2" indent="-323850" rtl="0">
              <a:spcBef>
                <a:spcPts val="1000"/>
              </a:spcBef>
              <a:spcAft>
                <a:spcPts val="0"/>
              </a:spcAft>
              <a:buClr>
                <a:schemeClr val="dk1"/>
              </a:buClr>
              <a:buSzPts val="1500"/>
              <a:buChar char="▪"/>
              <a:defRPr/>
            </a:lvl3pPr>
            <a:lvl4pPr marL="1828800" lvl="3" indent="-304800" rtl="0">
              <a:spcBef>
                <a:spcPts val="1000"/>
              </a:spcBef>
              <a:spcAft>
                <a:spcPts val="0"/>
              </a:spcAft>
              <a:buClr>
                <a:schemeClr val="dk1"/>
              </a:buClr>
              <a:buSzPts val="1200"/>
              <a:buChar char="▪"/>
              <a:defRPr/>
            </a:lvl4pPr>
            <a:lvl5pPr marL="2286000" lvl="4" indent="-298450" rtl="0">
              <a:spcBef>
                <a:spcPts val="1000"/>
              </a:spcBef>
              <a:spcAft>
                <a:spcPts val="0"/>
              </a:spcAft>
              <a:buClr>
                <a:schemeClr val="dk1"/>
              </a:buClr>
              <a:buSzPts val="1100"/>
              <a:buChar char="▪"/>
              <a:defRPr/>
            </a:lvl5pPr>
            <a:lvl6pPr marL="2743200" lvl="5" indent="-292100" rtl="0">
              <a:spcBef>
                <a:spcPts val="1000"/>
              </a:spcBef>
              <a:spcAft>
                <a:spcPts val="0"/>
              </a:spcAft>
              <a:buClr>
                <a:schemeClr val="dk1"/>
              </a:buClr>
              <a:buSzPts val="1000"/>
              <a:buChar char="▪"/>
              <a:defRPr/>
            </a:lvl6pPr>
            <a:lvl7pPr marL="3200400" lvl="6" indent="-285750" rtl="0">
              <a:spcBef>
                <a:spcPts val="1000"/>
              </a:spcBef>
              <a:spcAft>
                <a:spcPts val="0"/>
              </a:spcAft>
              <a:buClr>
                <a:schemeClr val="dk1"/>
              </a:buClr>
              <a:buSzPts val="900"/>
              <a:buChar char="▪"/>
              <a:defRPr/>
            </a:lvl7pPr>
            <a:lvl8pPr marL="3657600" lvl="7" indent="-279400" rtl="0">
              <a:spcBef>
                <a:spcPts val="1000"/>
              </a:spcBef>
              <a:spcAft>
                <a:spcPts val="0"/>
              </a:spcAft>
              <a:buClr>
                <a:schemeClr val="dk1"/>
              </a:buClr>
              <a:buSzPts val="800"/>
              <a:buChar char="▪"/>
              <a:defRPr/>
            </a:lvl8pPr>
            <a:lvl9pPr marL="4114800" lvl="8" indent="-273050" rtl="0">
              <a:spcBef>
                <a:spcPts val="1000"/>
              </a:spcBef>
              <a:spcAft>
                <a:spcPts val="1000"/>
              </a:spcAft>
              <a:buClr>
                <a:schemeClr val="dk1"/>
              </a:buClr>
              <a:buSzPts val="700"/>
              <a:buChar char="▪"/>
              <a:defRPr/>
            </a:lvl9pPr>
          </a:lstStyle>
          <a:p>
            <a:endParaRPr/>
          </a:p>
        </p:txBody>
      </p:sp>
      <p:sp>
        <p:nvSpPr>
          <p:cNvPr id="30" name="Google Shape;30;p5"/>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1column">
  <p:cSld name="CUSTOM_1">
    <p:spTree>
      <p:nvGrpSpPr>
        <p:cNvPr id="1" name="Shape 31"/>
        <p:cNvGrpSpPr/>
        <p:nvPr/>
      </p:nvGrpSpPr>
      <p:grpSpPr>
        <a:xfrm>
          <a:off x="0" y="0"/>
          <a:ext cx="0" cy="0"/>
          <a:chOff x="0" y="0"/>
          <a:chExt cx="0" cy="0"/>
        </a:xfrm>
      </p:grpSpPr>
      <p:sp>
        <p:nvSpPr>
          <p:cNvPr id="32" name="Google Shape;32;p6"/>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6"/>
          <p:cNvSpPr txBox="1">
            <a:spLocks noGrp="1"/>
          </p:cNvSpPr>
          <p:nvPr>
            <p:ph type="title"/>
          </p:nvPr>
        </p:nvSpPr>
        <p:spPr>
          <a:xfrm>
            <a:off x="0" y="400051"/>
            <a:ext cx="9144000" cy="685800"/>
          </a:xfrm>
          <a:prstGeom prst="rect">
            <a:avLst/>
          </a:prstGeom>
          <a:solidFill>
            <a:schemeClr val="accent3"/>
          </a:solidFill>
        </p:spPr>
        <p:txBody>
          <a:bodyPr spcFirstLastPara="1" wrap="square" lIns="411475" tIns="0" rIns="411475" bIns="0" anchor="ctr"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6"/>
          <p:cNvSpPr txBox="1">
            <a:spLocks noGrp="1"/>
          </p:cNvSpPr>
          <p:nvPr>
            <p:ph type="subTitle" idx="1"/>
          </p:nvPr>
        </p:nvSpPr>
        <p:spPr>
          <a:xfrm>
            <a:off x="412350" y="1265975"/>
            <a:ext cx="8331600" cy="620100"/>
          </a:xfrm>
          <a:prstGeom prst="rect">
            <a:avLst/>
          </a:prstGeom>
        </p:spPr>
        <p:txBody>
          <a:bodyPr spcFirstLastPara="1" wrap="square" lIns="34275" tIns="34275" rIns="34275" bIns="34275" anchor="t" anchorCtr="0">
            <a:noAutofit/>
          </a:bodyPr>
          <a:lstStyle>
            <a:lvl1pPr lvl="0">
              <a:spcBef>
                <a:spcPts val="600"/>
              </a:spcBef>
              <a:spcAft>
                <a:spcPts val="0"/>
              </a:spcAft>
              <a:buClr>
                <a:schemeClr val="accent1"/>
              </a:buClr>
              <a:buSzPts val="2400"/>
              <a:buNone/>
              <a:defRPr sz="2400">
                <a:solidFill>
                  <a:schemeClr val="accent1"/>
                </a:solidFill>
              </a:defRPr>
            </a:lvl1pPr>
            <a:lvl2pPr lvl="1">
              <a:spcBef>
                <a:spcPts val="1000"/>
              </a:spcBef>
              <a:spcAft>
                <a:spcPts val="0"/>
              </a:spcAft>
              <a:buSzPts val="1800"/>
              <a:buNone/>
              <a:defRPr/>
            </a:lvl2pPr>
            <a:lvl3pPr lvl="2">
              <a:spcBef>
                <a:spcPts val="1000"/>
              </a:spcBef>
              <a:spcAft>
                <a:spcPts val="0"/>
              </a:spcAft>
              <a:buSzPts val="1500"/>
              <a:buNone/>
              <a:defRPr/>
            </a:lvl3pPr>
            <a:lvl4pPr lvl="3">
              <a:spcBef>
                <a:spcPts val="1000"/>
              </a:spcBef>
              <a:spcAft>
                <a:spcPts val="0"/>
              </a:spcAft>
              <a:buSzPts val="1200"/>
              <a:buNone/>
              <a:defRPr/>
            </a:lvl4pPr>
            <a:lvl5pPr lvl="4">
              <a:spcBef>
                <a:spcPts val="1000"/>
              </a:spcBef>
              <a:spcAft>
                <a:spcPts val="0"/>
              </a:spcAft>
              <a:buSzPts val="1100"/>
              <a:buNone/>
              <a:defRPr/>
            </a:lvl5pPr>
            <a:lvl6pPr lvl="5">
              <a:spcBef>
                <a:spcPts val="1000"/>
              </a:spcBef>
              <a:spcAft>
                <a:spcPts val="0"/>
              </a:spcAft>
              <a:buSzPts val="1000"/>
              <a:buNone/>
              <a:defRPr/>
            </a:lvl6pPr>
            <a:lvl7pPr lvl="6">
              <a:spcBef>
                <a:spcPts val="1000"/>
              </a:spcBef>
              <a:spcAft>
                <a:spcPts val="0"/>
              </a:spcAft>
              <a:buSzPts val="900"/>
              <a:buNone/>
              <a:defRPr/>
            </a:lvl7pPr>
            <a:lvl8pPr lvl="7">
              <a:spcBef>
                <a:spcPts val="1000"/>
              </a:spcBef>
              <a:spcAft>
                <a:spcPts val="0"/>
              </a:spcAft>
              <a:buSzPts val="800"/>
              <a:buNone/>
              <a:defRPr/>
            </a:lvl8pPr>
            <a:lvl9pPr lvl="8">
              <a:spcBef>
                <a:spcPts val="1000"/>
              </a:spcBef>
              <a:spcAft>
                <a:spcPts val="1000"/>
              </a:spcAft>
              <a:buSzPts val="700"/>
              <a:buNone/>
              <a:defRPr/>
            </a:lvl9pPr>
          </a:lstStyle>
          <a:p>
            <a:endParaRPr/>
          </a:p>
        </p:txBody>
      </p:sp>
      <p:sp>
        <p:nvSpPr>
          <p:cNvPr id="35" name="Google Shape;35;p6"/>
          <p:cNvSpPr txBox="1">
            <a:spLocks noGrp="1"/>
          </p:cNvSpPr>
          <p:nvPr>
            <p:ph type="body" idx="2"/>
          </p:nvPr>
        </p:nvSpPr>
        <p:spPr>
          <a:xfrm>
            <a:off x="405125" y="1886075"/>
            <a:ext cx="8331600" cy="2367600"/>
          </a:xfrm>
          <a:prstGeom prst="rect">
            <a:avLst/>
          </a:prstGeom>
        </p:spPr>
        <p:txBody>
          <a:bodyPr spcFirstLastPara="1" wrap="square" lIns="0" tIns="0" rIns="0" bIns="0" anchor="t" anchorCtr="0">
            <a:normAutofit/>
          </a:bodyPr>
          <a:lstStyle>
            <a:lvl1pPr marL="457200" lvl="0" indent="-361950">
              <a:spcBef>
                <a:spcPts val="600"/>
              </a:spcBef>
              <a:spcAft>
                <a:spcPts val="0"/>
              </a:spcAft>
              <a:buSzPts val="2100"/>
              <a:buChar char="▪"/>
              <a:defRPr/>
            </a:lvl1pPr>
            <a:lvl2pPr marL="914400" lvl="1" indent="-342900">
              <a:spcBef>
                <a:spcPts val="1000"/>
              </a:spcBef>
              <a:spcAft>
                <a:spcPts val="0"/>
              </a:spcAft>
              <a:buSzPts val="1800"/>
              <a:buChar char="▪"/>
              <a:defRPr/>
            </a:lvl2pPr>
            <a:lvl3pPr marL="1371600" lvl="2" indent="-323850">
              <a:spcBef>
                <a:spcPts val="1000"/>
              </a:spcBef>
              <a:spcAft>
                <a:spcPts val="0"/>
              </a:spcAft>
              <a:buSzPts val="1500"/>
              <a:buChar char="▪"/>
              <a:defRPr/>
            </a:lvl3pPr>
            <a:lvl4pPr marL="1828800" lvl="3" indent="-304800">
              <a:spcBef>
                <a:spcPts val="1000"/>
              </a:spcBef>
              <a:spcAft>
                <a:spcPts val="0"/>
              </a:spcAft>
              <a:buSzPts val="1200"/>
              <a:buChar char="▪"/>
              <a:defRPr/>
            </a:lvl4pPr>
            <a:lvl5pPr marL="2286000" lvl="4" indent="-298450">
              <a:spcBef>
                <a:spcPts val="1000"/>
              </a:spcBef>
              <a:spcAft>
                <a:spcPts val="0"/>
              </a:spcAft>
              <a:buSzPts val="1100"/>
              <a:buChar char="▪"/>
              <a:defRPr/>
            </a:lvl5pPr>
            <a:lvl6pPr marL="2743200" lvl="5" indent="-292100">
              <a:spcBef>
                <a:spcPts val="1000"/>
              </a:spcBef>
              <a:spcAft>
                <a:spcPts val="0"/>
              </a:spcAft>
              <a:buSzPts val="1000"/>
              <a:buChar char="▪"/>
              <a:defRPr/>
            </a:lvl6pPr>
            <a:lvl7pPr marL="3200400" lvl="6" indent="-285750">
              <a:spcBef>
                <a:spcPts val="1000"/>
              </a:spcBef>
              <a:spcAft>
                <a:spcPts val="0"/>
              </a:spcAft>
              <a:buSzPts val="900"/>
              <a:buChar char="▪"/>
              <a:defRPr/>
            </a:lvl7pPr>
            <a:lvl8pPr marL="3657600" lvl="7" indent="-279400">
              <a:spcBef>
                <a:spcPts val="1000"/>
              </a:spcBef>
              <a:spcAft>
                <a:spcPts val="0"/>
              </a:spcAft>
              <a:buSzPts val="800"/>
              <a:buChar char="▪"/>
              <a:defRPr/>
            </a:lvl8pPr>
            <a:lvl9pPr marL="4114800" lvl="8" indent="-273050">
              <a:spcBef>
                <a:spcPts val="1000"/>
              </a:spcBef>
              <a:spcAft>
                <a:spcPts val="1000"/>
              </a:spcAft>
              <a:buSzPts val="700"/>
              <a:buChar char="▪"/>
              <a:defRPr/>
            </a:lvl9pPr>
          </a:lstStyle>
          <a:p>
            <a:endParaRPr/>
          </a:p>
        </p:txBody>
      </p:sp>
      <p:sp>
        <p:nvSpPr>
          <p:cNvPr id="36" name="Google Shape;36;p6"/>
          <p:cNvSpPr txBox="1">
            <a:spLocks noGrp="1"/>
          </p:cNvSpPr>
          <p:nvPr>
            <p:ph type="body" idx="3"/>
          </p:nvPr>
        </p:nvSpPr>
        <p:spPr>
          <a:xfrm>
            <a:off x="405125" y="4347750"/>
            <a:ext cx="8338800" cy="395700"/>
          </a:xfrm>
          <a:prstGeom prst="rect">
            <a:avLst/>
          </a:prstGeom>
        </p:spPr>
        <p:txBody>
          <a:bodyPr spcFirstLastPara="1" wrap="square" lIns="0" tIns="0" rIns="0" bIns="0" anchor="t" anchorCtr="0">
            <a:spAutoFit/>
          </a:bodyPr>
          <a:lstStyle>
            <a:lvl1pPr marL="457200" lvl="0" indent="-342900" rtl="0">
              <a:spcBef>
                <a:spcPts val="600"/>
              </a:spcBef>
              <a:spcAft>
                <a:spcPts val="0"/>
              </a:spcAft>
              <a:buClr>
                <a:schemeClr val="accent3"/>
              </a:buClr>
              <a:buSzPts val="1800"/>
              <a:buChar char="▪"/>
              <a:defRPr sz="1800">
                <a:solidFill>
                  <a:schemeClr val="accent3"/>
                </a:solidFill>
              </a:defRPr>
            </a:lvl1pPr>
            <a:lvl2pPr marL="914400" lvl="1" indent="-323850" rtl="0">
              <a:spcBef>
                <a:spcPts val="1000"/>
              </a:spcBef>
              <a:spcAft>
                <a:spcPts val="0"/>
              </a:spcAft>
              <a:buClr>
                <a:schemeClr val="accent3"/>
              </a:buClr>
              <a:buSzPts val="1500"/>
              <a:buChar char="▪"/>
              <a:defRPr sz="1500">
                <a:solidFill>
                  <a:schemeClr val="accent3"/>
                </a:solidFill>
              </a:defRPr>
            </a:lvl2pPr>
            <a:lvl3pPr marL="1371600" lvl="2" indent="-304800" rtl="0">
              <a:spcBef>
                <a:spcPts val="1000"/>
              </a:spcBef>
              <a:spcAft>
                <a:spcPts val="0"/>
              </a:spcAft>
              <a:buClr>
                <a:schemeClr val="accent3"/>
              </a:buClr>
              <a:buSzPts val="1200"/>
              <a:buChar char="▪"/>
              <a:defRPr sz="1200">
                <a:solidFill>
                  <a:schemeClr val="accent3"/>
                </a:solidFill>
              </a:defRPr>
            </a:lvl3pPr>
            <a:lvl4pPr marL="1828800" lvl="3" indent="-285750" rtl="0">
              <a:spcBef>
                <a:spcPts val="1000"/>
              </a:spcBef>
              <a:spcAft>
                <a:spcPts val="0"/>
              </a:spcAft>
              <a:buClr>
                <a:schemeClr val="accent3"/>
              </a:buClr>
              <a:buSzPts val="900"/>
              <a:buChar char="▪"/>
              <a:defRPr sz="900">
                <a:solidFill>
                  <a:schemeClr val="accent3"/>
                </a:solidFill>
              </a:defRPr>
            </a:lvl4pPr>
            <a:lvl5pPr marL="2286000" lvl="4" indent="-279400" rtl="0">
              <a:spcBef>
                <a:spcPts val="1000"/>
              </a:spcBef>
              <a:spcAft>
                <a:spcPts val="0"/>
              </a:spcAft>
              <a:buClr>
                <a:schemeClr val="accent3"/>
              </a:buClr>
              <a:buSzPts val="800"/>
              <a:buChar char="▪"/>
              <a:defRPr sz="800">
                <a:solidFill>
                  <a:schemeClr val="accent3"/>
                </a:solidFill>
              </a:defRPr>
            </a:lvl5pPr>
            <a:lvl6pPr marL="2743200" lvl="5" indent="-273050" rtl="0">
              <a:spcBef>
                <a:spcPts val="1000"/>
              </a:spcBef>
              <a:spcAft>
                <a:spcPts val="0"/>
              </a:spcAft>
              <a:buClr>
                <a:schemeClr val="accent3"/>
              </a:buClr>
              <a:buSzPts val="700"/>
              <a:buChar char="▪"/>
              <a:defRPr sz="700">
                <a:solidFill>
                  <a:schemeClr val="accent3"/>
                </a:solidFill>
              </a:defRPr>
            </a:lvl6pPr>
            <a:lvl7pPr marL="3200400" lvl="6" indent="-266700" rtl="0">
              <a:spcBef>
                <a:spcPts val="1000"/>
              </a:spcBef>
              <a:spcAft>
                <a:spcPts val="0"/>
              </a:spcAft>
              <a:buClr>
                <a:schemeClr val="accent3"/>
              </a:buClr>
              <a:buSzPts val="600"/>
              <a:buChar char="▪"/>
              <a:defRPr sz="600">
                <a:solidFill>
                  <a:schemeClr val="accent3"/>
                </a:solidFill>
              </a:defRPr>
            </a:lvl7pPr>
            <a:lvl8pPr marL="3657600" lvl="7" indent="-260350" rtl="0">
              <a:spcBef>
                <a:spcPts val="1000"/>
              </a:spcBef>
              <a:spcAft>
                <a:spcPts val="0"/>
              </a:spcAft>
              <a:buClr>
                <a:schemeClr val="accent3"/>
              </a:buClr>
              <a:buSzPts val="500"/>
              <a:buChar char="▪"/>
              <a:defRPr sz="500">
                <a:solidFill>
                  <a:schemeClr val="accent3"/>
                </a:solidFill>
              </a:defRPr>
            </a:lvl8pPr>
            <a:lvl9pPr marL="4114800" lvl="8" indent="-254000" rtl="0">
              <a:spcBef>
                <a:spcPts val="1000"/>
              </a:spcBef>
              <a:spcAft>
                <a:spcPts val="1000"/>
              </a:spcAft>
              <a:buClr>
                <a:schemeClr val="accent3"/>
              </a:buClr>
              <a:buSzPts val="400"/>
              <a:buChar char="▪"/>
              <a:defRPr sz="400">
                <a:solidFill>
                  <a:schemeClr val="accent3"/>
                </a:solidFill>
              </a:defRPr>
            </a:lvl9pPr>
          </a:lstStyle>
          <a:p>
            <a:endParaRPr/>
          </a:p>
        </p:txBody>
      </p:sp>
      <p:sp>
        <p:nvSpPr>
          <p:cNvPr id="37" name="Google Shape;37;p6"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spcBef>
                <a:spcPts val="0"/>
              </a:spcBef>
              <a:spcAft>
                <a:spcPts val="0"/>
              </a:spcAft>
              <a:buNone/>
            </a:pPr>
            <a:endParaRPr sz="1400" b="0" i="0" u="none" strike="noStrike" cap="none">
              <a:solidFill>
                <a:srgbClr val="4EA848"/>
              </a:solidFill>
              <a:highlight>
                <a:srgbClr val="4EA848"/>
              </a:highlight>
              <a:latin typeface="Arial"/>
              <a:ea typeface="Arial"/>
              <a:cs typeface="Arial"/>
              <a:sym typeface="Arial"/>
            </a:endParaRPr>
          </a:p>
        </p:txBody>
      </p:sp>
      <p:pic>
        <p:nvPicPr>
          <p:cNvPr id="38" name="Google Shape;38;p6"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2column">
  <p:cSld name="CUSTOM_1_1">
    <p:spTree>
      <p:nvGrpSpPr>
        <p:cNvPr id="1" name="Shape 39"/>
        <p:cNvGrpSpPr/>
        <p:nvPr/>
      </p:nvGrpSpPr>
      <p:grpSpPr>
        <a:xfrm>
          <a:off x="0" y="0"/>
          <a:ext cx="0" cy="0"/>
          <a:chOff x="0" y="0"/>
          <a:chExt cx="0" cy="0"/>
        </a:xfrm>
      </p:grpSpPr>
      <p:sp>
        <p:nvSpPr>
          <p:cNvPr id="40" name="Google Shape;40;p7"/>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7"/>
          <p:cNvSpPr txBox="1">
            <a:spLocks noGrp="1"/>
          </p:cNvSpPr>
          <p:nvPr>
            <p:ph type="title"/>
          </p:nvPr>
        </p:nvSpPr>
        <p:spPr>
          <a:xfrm>
            <a:off x="0" y="400051"/>
            <a:ext cx="9144000" cy="685800"/>
          </a:xfrm>
          <a:prstGeom prst="rect">
            <a:avLst/>
          </a:prstGeom>
          <a:solidFill>
            <a:schemeClr val="accent3"/>
          </a:solidFill>
        </p:spPr>
        <p:txBody>
          <a:bodyPr spcFirstLastPara="1" wrap="square" lIns="411475" tIns="0" rIns="411475" bIns="0" anchor="ctr" anchorCtr="0">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 name="Google Shape;42;p7"/>
          <p:cNvSpPr txBox="1">
            <a:spLocks noGrp="1"/>
          </p:cNvSpPr>
          <p:nvPr>
            <p:ph type="subTitle" idx="1"/>
          </p:nvPr>
        </p:nvSpPr>
        <p:spPr>
          <a:xfrm>
            <a:off x="400050" y="1265975"/>
            <a:ext cx="4000500" cy="411600"/>
          </a:xfrm>
          <a:prstGeom prst="rect">
            <a:avLst/>
          </a:prstGeom>
          <a:solidFill>
            <a:srgbClr val="38761D"/>
          </a:solidFill>
        </p:spPr>
        <p:txBody>
          <a:bodyPr spcFirstLastPara="1" wrap="square" lIns="64000" tIns="64000" rIns="64000" bIns="64000" anchor="ctr" anchorCtr="0">
            <a:spAutoFit/>
          </a:bodyPr>
          <a:lstStyle>
            <a:lvl1pPr lvl="0" rtl="0">
              <a:spcBef>
                <a:spcPts val="600"/>
              </a:spcBef>
              <a:spcAft>
                <a:spcPts val="0"/>
              </a:spcAft>
              <a:buClr>
                <a:srgbClr val="FFFFFF"/>
              </a:buClr>
              <a:buSzPts val="1800"/>
              <a:buNone/>
              <a:defRPr sz="1800">
                <a:solidFill>
                  <a:srgbClr val="FFFFFF"/>
                </a:solidFill>
              </a:defRPr>
            </a:lvl1pPr>
            <a:lvl2pPr lvl="1" rtl="0">
              <a:spcBef>
                <a:spcPts val="1000"/>
              </a:spcBef>
              <a:spcAft>
                <a:spcPts val="0"/>
              </a:spcAft>
              <a:buSzPts val="1800"/>
              <a:buNone/>
              <a:defRPr/>
            </a:lvl2pPr>
            <a:lvl3pPr lvl="2" rtl="0">
              <a:spcBef>
                <a:spcPts val="1000"/>
              </a:spcBef>
              <a:spcAft>
                <a:spcPts val="0"/>
              </a:spcAft>
              <a:buSzPts val="1500"/>
              <a:buNone/>
              <a:defRPr/>
            </a:lvl3pPr>
            <a:lvl4pPr lvl="3" rtl="0">
              <a:spcBef>
                <a:spcPts val="1000"/>
              </a:spcBef>
              <a:spcAft>
                <a:spcPts val="0"/>
              </a:spcAft>
              <a:buSzPts val="1200"/>
              <a:buNone/>
              <a:defRPr/>
            </a:lvl4pPr>
            <a:lvl5pPr lvl="4" rtl="0">
              <a:spcBef>
                <a:spcPts val="1000"/>
              </a:spcBef>
              <a:spcAft>
                <a:spcPts val="0"/>
              </a:spcAft>
              <a:buSzPts val="1100"/>
              <a:buNone/>
              <a:defRPr/>
            </a:lvl5pPr>
            <a:lvl6pPr lvl="5" rtl="0">
              <a:spcBef>
                <a:spcPts val="1000"/>
              </a:spcBef>
              <a:spcAft>
                <a:spcPts val="0"/>
              </a:spcAft>
              <a:buSzPts val="1000"/>
              <a:buNone/>
              <a:defRPr/>
            </a:lvl6pPr>
            <a:lvl7pPr lvl="6" rtl="0">
              <a:spcBef>
                <a:spcPts val="1000"/>
              </a:spcBef>
              <a:spcAft>
                <a:spcPts val="0"/>
              </a:spcAft>
              <a:buSzPts val="900"/>
              <a:buNone/>
              <a:defRPr/>
            </a:lvl7pPr>
            <a:lvl8pPr lvl="7" rtl="0">
              <a:spcBef>
                <a:spcPts val="1000"/>
              </a:spcBef>
              <a:spcAft>
                <a:spcPts val="0"/>
              </a:spcAft>
              <a:buSzPts val="800"/>
              <a:buNone/>
              <a:defRPr/>
            </a:lvl8pPr>
            <a:lvl9pPr lvl="8" rtl="0">
              <a:spcBef>
                <a:spcPts val="1000"/>
              </a:spcBef>
              <a:spcAft>
                <a:spcPts val="1000"/>
              </a:spcAft>
              <a:buSzPts val="700"/>
              <a:buNone/>
              <a:defRPr/>
            </a:lvl9pPr>
          </a:lstStyle>
          <a:p>
            <a:endParaRPr/>
          </a:p>
        </p:txBody>
      </p:sp>
      <p:sp>
        <p:nvSpPr>
          <p:cNvPr id="43" name="Google Shape;43;p7"/>
          <p:cNvSpPr txBox="1">
            <a:spLocks noGrp="1"/>
          </p:cNvSpPr>
          <p:nvPr>
            <p:ph type="body" idx="2"/>
          </p:nvPr>
        </p:nvSpPr>
        <p:spPr>
          <a:xfrm>
            <a:off x="405125" y="1886075"/>
            <a:ext cx="3988200" cy="2367600"/>
          </a:xfrm>
          <a:prstGeom prst="rect">
            <a:avLst/>
          </a:prstGeom>
        </p:spPr>
        <p:txBody>
          <a:bodyPr spcFirstLastPara="1" wrap="square" lIns="0" tIns="0" rIns="0" bIns="0" anchor="t" anchorCtr="0">
            <a:normAutofit/>
          </a:bodyPr>
          <a:lstStyle>
            <a:lvl1pPr marL="457200" lvl="0" indent="-361950" rtl="0">
              <a:spcBef>
                <a:spcPts val="600"/>
              </a:spcBef>
              <a:spcAft>
                <a:spcPts val="0"/>
              </a:spcAft>
              <a:buSzPts val="2100"/>
              <a:buChar char="▪"/>
              <a:defRPr/>
            </a:lvl1pPr>
            <a:lvl2pPr marL="914400" lvl="1" indent="-342900" rtl="0">
              <a:spcBef>
                <a:spcPts val="1000"/>
              </a:spcBef>
              <a:spcAft>
                <a:spcPts val="0"/>
              </a:spcAft>
              <a:buSzPts val="1800"/>
              <a:buChar char="▪"/>
              <a:defRPr/>
            </a:lvl2pPr>
            <a:lvl3pPr marL="1371600" lvl="2" indent="-323850" rtl="0">
              <a:spcBef>
                <a:spcPts val="1000"/>
              </a:spcBef>
              <a:spcAft>
                <a:spcPts val="0"/>
              </a:spcAft>
              <a:buSzPts val="1500"/>
              <a:buChar char="▪"/>
              <a:defRPr/>
            </a:lvl3pPr>
            <a:lvl4pPr marL="1828800" lvl="3" indent="-304800" rtl="0">
              <a:spcBef>
                <a:spcPts val="1000"/>
              </a:spcBef>
              <a:spcAft>
                <a:spcPts val="0"/>
              </a:spcAft>
              <a:buSzPts val="1200"/>
              <a:buChar char="▪"/>
              <a:defRPr/>
            </a:lvl4pPr>
            <a:lvl5pPr marL="2286000" lvl="4" indent="-298450" rtl="0">
              <a:spcBef>
                <a:spcPts val="1000"/>
              </a:spcBef>
              <a:spcAft>
                <a:spcPts val="0"/>
              </a:spcAft>
              <a:buSzPts val="1100"/>
              <a:buChar char="▪"/>
              <a:defRPr/>
            </a:lvl5pPr>
            <a:lvl6pPr marL="2743200" lvl="5" indent="-292100" rtl="0">
              <a:spcBef>
                <a:spcPts val="1000"/>
              </a:spcBef>
              <a:spcAft>
                <a:spcPts val="0"/>
              </a:spcAft>
              <a:buSzPts val="1000"/>
              <a:buChar char="▪"/>
              <a:defRPr/>
            </a:lvl6pPr>
            <a:lvl7pPr marL="3200400" lvl="6" indent="-285750" rtl="0">
              <a:spcBef>
                <a:spcPts val="1000"/>
              </a:spcBef>
              <a:spcAft>
                <a:spcPts val="0"/>
              </a:spcAft>
              <a:buSzPts val="900"/>
              <a:buChar char="▪"/>
              <a:defRPr/>
            </a:lvl7pPr>
            <a:lvl8pPr marL="3657600" lvl="7" indent="-279400" rtl="0">
              <a:spcBef>
                <a:spcPts val="1000"/>
              </a:spcBef>
              <a:spcAft>
                <a:spcPts val="0"/>
              </a:spcAft>
              <a:buSzPts val="800"/>
              <a:buChar char="▪"/>
              <a:defRPr/>
            </a:lvl8pPr>
            <a:lvl9pPr marL="4114800" lvl="8" indent="-273050" rtl="0">
              <a:spcBef>
                <a:spcPts val="1000"/>
              </a:spcBef>
              <a:spcAft>
                <a:spcPts val="1000"/>
              </a:spcAft>
              <a:buSzPts val="700"/>
              <a:buChar char="▪"/>
              <a:defRPr/>
            </a:lvl9pPr>
          </a:lstStyle>
          <a:p>
            <a:endParaRPr/>
          </a:p>
        </p:txBody>
      </p:sp>
      <p:sp>
        <p:nvSpPr>
          <p:cNvPr id="44" name="Google Shape;44;p7"/>
          <p:cNvSpPr txBox="1">
            <a:spLocks noGrp="1"/>
          </p:cNvSpPr>
          <p:nvPr>
            <p:ph type="subTitle" idx="3"/>
          </p:nvPr>
        </p:nvSpPr>
        <p:spPr>
          <a:xfrm>
            <a:off x="4749600" y="1265975"/>
            <a:ext cx="4000500" cy="411600"/>
          </a:xfrm>
          <a:prstGeom prst="rect">
            <a:avLst/>
          </a:prstGeom>
          <a:solidFill>
            <a:schemeClr val="dk2"/>
          </a:solidFill>
        </p:spPr>
        <p:txBody>
          <a:bodyPr spcFirstLastPara="1" wrap="square" lIns="64000" tIns="64000" rIns="64000" bIns="64000" anchor="ctr" anchorCtr="0">
            <a:spAutoFit/>
          </a:bodyPr>
          <a:lstStyle>
            <a:lvl1pPr lvl="0" rtl="0">
              <a:spcBef>
                <a:spcPts val="600"/>
              </a:spcBef>
              <a:spcAft>
                <a:spcPts val="0"/>
              </a:spcAft>
              <a:buClr>
                <a:srgbClr val="FFFFFF"/>
              </a:buClr>
              <a:buSzPts val="1800"/>
              <a:buNone/>
              <a:defRPr sz="1800">
                <a:solidFill>
                  <a:srgbClr val="FFFFFF"/>
                </a:solidFill>
              </a:defRPr>
            </a:lvl1pPr>
            <a:lvl2pPr lvl="1" rtl="0">
              <a:spcBef>
                <a:spcPts val="1000"/>
              </a:spcBef>
              <a:spcAft>
                <a:spcPts val="0"/>
              </a:spcAft>
              <a:buSzPts val="1800"/>
              <a:buNone/>
              <a:defRPr/>
            </a:lvl2pPr>
            <a:lvl3pPr lvl="2" rtl="0">
              <a:spcBef>
                <a:spcPts val="1000"/>
              </a:spcBef>
              <a:spcAft>
                <a:spcPts val="0"/>
              </a:spcAft>
              <a:buSzPts val="1500"/>
              <a:buNone/>
              <a:defRPr/>
            </a:lvl3pPr>
            <a:lvl4pPr lvl="3" rtl="0">
              <a:spcBef>
                <a:spcPts val="1000"/>
              </a:spcBef>
              <a:spcAft>
                <a:spcPts val="0"/>
              </a:spcAft>
              <a:buSzPts val="1200"/>
              <a:buNone/>
              <a:defRPr/>
            </a:lvl4pPr>
            <a:lvl5pPr lvl="4" rtl="0">
              <a:spcBef>
                <a:spcPts val="1000"/>
              </a:spcBef>
              <a:spcAft>
                <a:spcPts val="0"/>
              </a:spcAft>
              <a:buSzPts val="1100"/>
              <a:buNone/>
              <a:defRPr/>
            </a:lvl5pPr>
            <a:lvl6pPr lvl="5" rtl="0">
              <a:spcBef>
                <a:spcPts val="1000"/>
              </a:spcBef>
              <a:spcAft>
                <a:spcPts val="0"/>
              </a:spcAft>
              <a:buSzPts val="1000"/>
              <a:buNone/>
              <a:defRPr/>
            </a:lvl6pPr>
            <a:lvl7pPr lvl="6" rtl="0">
              <a:spcBef>
                <a:spcPts val="1000"/>
              </a:spcBef>
              <a:spcAft>
                <a:spcPts val="0"/>
              </a:spcAft>
              <a:buSzPts val="900"/>
              <a:buNone/>
              <a:defRPr/>
            </a:lvl7pPr>
            <a:lvl8pPr lvl="7" rtl="0">
              <a:spcBef>
                <a:spcPts val="1000"/>
              </a:spcBef>
              <a:spcAft>
                <a:spcPts val="0"/>
              </a:spcAft>
              <a:buSzPts val="800"/>
              <a:buNone/>
              <a:defRPr/>
            </a:lvl8pPr>
            <a:lvl9pPr lvl="8" rtl="0">
              <a:spcBef>
                <a:spcPts val="1000"/>
              </a:spcBef>
              <a:spcAft>
                <a:spcPts val="1000"/>
              </a:spcAft>
              <a:buSzPts val="700"/>
              <a:buNone/>
              <a:defRPr/>
            </a:lvl9pPr>
          </a:lstStyle>
          <a:p>
            <a:endParaRPr/>
          </a:p>
        </p:txBody>
      </p:sp>
      <p:sp>
        <p:nvSpPr>
          <p:cNvPr id="45" name="Google Shape;45;p7"/>
          <p:cNvSpPr txBox="1">
            <a:spLocks noGrp="1"/>
          </p:cNvSpPr>
          <p:nvPr>
            <p:ph type="body" idx="4"/>
          </p:nvPr>
        </p:nvSpPr>
        <p:spPr>
          <a:xfrm>
            <a:off x="4749600" y="1886075"/>
            <a:ext cx="3988200" cy="2367600"/>
          </a:xfrm>
          <a:prstGeom prst="rect">
            <a:avLst/>
          </a:prstGeom>
        </p:spPr>
        <p:txBody>
          <a:bodyPr spcFirstLastPara="1" wrap="square" lIns="0" tIns="0" rIns="0" bIns="0" anchor="t" anchorCtr="0">
            <a:normAutofit/>
          </a:bodyPr>
          <a:lstStyle>
            <a:lvl1pPr marL="457200" lvl="0" indent="-361950" rtl="0">
              <a:spcBef>
                <a:spcPts val="600"/>
              </a:spcBef>
              <a:spcAft>
                <a:spcPts val="0"/>
              </a:spcAft>
              <a:buSzPts val="2100"/>
              <a:buChar char="▪"/>
              <a:defRPr/>
            </a:lvl1pPr>
            <a:lvl2pPr marL="914400" lvl="1" indent="-342900" rtl="0">
              <a:spcBef>
                <a:spcPts val="1000"/>
              </a:spcBef>
              <a:spcAft>
                <a:spcPts val="0"/>
              </a:spcAft>
              <a:buSzPts val="1800"/>
              <a:buChar char="▪"/>
              <a:defRPr/>
            </a:lvl2pPr>
            <a:lvl3pPr marL="1371600" lvl="2" indent="-323850" rtl="0">
              <a:spcBef>
                <a:spcPts val="1000"/>
              </a:spcBef>
              <a:spcAft>
                <a:spcPts val="0"/>
              </a:spcAft>
              <a:buSzPts val="1500"/>
              <a:buChar char="▪"/>
              <a:defRPr/>
            </a:lvl3pPr>
            <a:lvl4pPr marL="1828800" lvl="3" indent="-304800" rtl="0">
              <a:spcBef>
                <a:spcPts val="1000"/>
              </a:spcBef>
              <a:spcAft>
                <a:spcPts val="0"/>
              </a:spcAft>
              <a:buSzPts val="1200"/>
              <a:buChar char="▪"/>
              <a:defRPr/>
            </a:lvl4pPr>
            <a:lvl5pPr marL="2286000" lvl="4" indent="-298450" rtl="0">
              <a:spcBef>
                <a:spcPts val="1000"/>
              </a:spcBef>
              <a:spcAft>
                <a:spcPts val="0"/>
              </a:spcAft>
              <a:buSzPts val="1100"/>
              <a:buChar char="▪"/>
              <a:defRPr/>
            </a:lvl5pPr>
            <a:lvl6pPr marL="2743200" lvl="5" indent="-292100" rtl="0">
              <a:spcBef>
                <a:spcPts val="1000"/>
              </a:spcBef>
              <a:spcAft>
                <a:spcPts val="0"/>
              </a:spcAft>
              <a:buSzPts val="1000"/>
              <a:buChar char="▪"/>
              <a:defRPr/>
            </a:lvl6pPr>
            <a:lvl7pPr marL="3200400" lvl="6" indent="-285750" rtl="0">
              <a:spcBef>
                <a:spcPts val="1000"/>
              </a:spcBef>
              <a:spcAft>
                <a:spcPts val="0"/>
              </a:spcAft>
              <a:buSzPts val="900"/>
              <a:buChar char="▪"/>
              <a:defRPr/>
            </a:lvl7pPr>
            <a:lvl8pPr marL="3657600" lvl="7" indent="-279400" rtl="0">
              <a:spcBef>
                <a:spcPts val="1000"/>
              </a:spcBef>
              <a:spcAft>
                <a:spcPts val="0"/>
              </a:spcAft>
              <a:buSzPts val="800"/>
              <a:buChar char="▪"/>
              <a:defRPr/>
            </a:lvl8pPr>
            <a:lvl9pPr marL="4114800" lvl="8" indent="-273050" rtl="0">
              <a:spcBef>
                <a:spcPts val="1000"/>
              </a:spcBef>
              <a:spcAft>
                <a:spcPts val="1000"/>
              </a:spcAft>
              <a:buSzPts val="700"/>
              <a:buChar char="▪"/>
              <a:defRPr/>
            </a:lvl9pPr>
          </a:lstStyle>
          <a:p>
            <a:endParaRPr/>
          </a:p>
        </p:txBody>
      </p:sp>
      <p:sp>
        <p:nvSpPr>
          <p:cNvPr id="46" name="Google Shape;46;p7"/>
          <p:cNvSpPr txBox="1">
            <a:spLocks noGrp="1"/>
          </p:cNvSpPr>
          <p:nvPr>
            <p:ph type="body" idx="5"/>
          </p:nvPr>
        </p:nvSpPr>
        <p:spPr>
          <a:xfrm>
            <a:off x="405125" y="4347750"/>
            <a:ext cx="8338800" cy="395700"/>
          </a:xfrm>
          <a:prstGeom prst="rect">
            <a:avLst/>
          </a:prstGeom>
        </p:spPr>
        <p:txBody>
          <a:bodyPr spcFirstLastPara="1" wrap="square" lIns="0" tIns="0" rIns="0" bIns="0" anchor="t" anchorCtr="0">
            <a:spAutoFit/>
          </a:bodyPr>
          <a:lstStyle>
            <a:lvl1pPr marL="457200" lvl="0" indent="-342900" rtl="0">
              <a:spcBef>
                <a:spcPts val="600"/>
              </a:spcBef>
              <a:spcAft>
                <a:spcPts val="0"/>
              </a:spcAft>
              <a:buClr>
                <a:schemeClr val="accent3"/>
              </a:buClr>
              <a:buSzPts val="1800"/>
              <a:buChar char="▪"/>
              <a:defRPr sz="1800">
                <a:solidFill>
                  <a:schemeClr val="accent3"/>
                </a:solidFill>
              </a:defRPr>
            </a:lvl1pPr>
            <a:lvl2pPr marL="914400" lvl="1" indent="-323850" rtl="0">
              <a:spcBef>
                <a:spcPts val="1000"/>
              </a:spcBef>
              <a:spcAft>
                <a:spcPts val="0"/>
              </a:spcAft>
              <a:buClr>
                <a:schemeClr val="accent3"/>
              </a:buClr>
              <a:buSzPts val="1500"/>
              <a:buChar char="▪"/>
              <a:defRPr sz="1500">
                <a:solidFill>
                  <a:schemeClr val="accent3"/>
                </a:solidFill>
              </a:defRPr>
            </a:lvl2pPr>
            <a:lvl3pPr marL="1371600" lvl="2" indent="-304800" rtl="0">
              <a:spcBef>
                <a:spcPts val="1000"/>
              </a:spcBef>
              <a:spcAft>
                <a:spcPts val="0"/>
              </a:spcAft>
              <a:buClr>
                <a:schemeClr val="accent3"/>
              </a:buClr>
              <a:buSzPts val="1200"/>
              <a:buChar char="▪"/>
              <a:defRPr sz="1200">
                <a:solidFill>
                  <a:schemeClr val="accent3"/>
                </a:solidFill>
              </a:defRPr>
            </a:lvl3pPr>
            <a:lvl4pPr marL="1828800" lvl="3" indent="-285750" rtl="0">
              <a:spcBef>
                <a:spcPts val="1000"/>
              </a:spcBef>
              <a:spcAft>
                <a:spcPts val="0"/>
              </a:spcAft>
              <a:buClr>
                <a:schemeClr val="accent3"/>
              </a:buClr>
              <a:buSzPts val="900"/>
              <a:buChar char="▪"/>
              <a:defRPr sz="900">
                <a:solidFill>
                  <a:schemeClr val="accent3"/>
                </a:solidFill>
              </a:defRPr>
            </a:lvl4pPr>
            <a:lvl5pPr marL="2286000" lvl="4" indent="-279400" rtl="0">
              <a:spcBef>
                <a:spcPts val="1000"/>
              </a:spcBef>
              <a:spcAft>
                <a:spcPts val="0"/>
              </a:spcAft>
              <a:buClr>
                <a:schemeClr val="accent3"/>
              </a:buClr>
              <a:buSzPts val="800"/>
              <a:buChar char="▪"/>
              <a:defRPr sz="800">
                <a:solidFill>
                  <a:schemeClr val="accent3"/>
                </a:solidFill>
              </a:defRPr>
            </a:lvl5pPr>
            <a:lvl6pPr marL="2743200" lvl="5" indent="-273050" rtl="0">
              <a:spcBef>
                <a:spcPts val="1000"/>
              </a:spcBef>
              <a:spcAft>
                <a:spcPts val="0"/>
              </a:spcAft>
              <a:buClr>
                <a:schemeClr val="accent3"/>
              </a:buClr>
              <a:buSzPts val="700"/>
              <a:buChar char="▪"/>
              <a:defRPr sz="700">
                <a:solidFill>
                  <a:schemeClr val="accent3"/>
                </a:solidFill>
              </a:defRPr>
            </a:lvl6pPr>
            <a:lvl7pPr marL="3200400" lvl="6" indent="-266700" rtl="0">
              <a:spcBef>
                <a:spcPts val="1000"/>
              </a:spcBef>
              <a:spcAft>
                <a:spcPts val="0"/>
              </a:spcAft>
              <a:buClr>
                <a:schemeClr val="accent3"/>
              </a:buClr>
              <a:buSzPts val="600"/>
              <a:buChar char="▪"/>
              <a:defRPr sz="600">
                <a:solidFill>
                  <a:schemeClr val="accent3"/>
                </a:solidFill>
              </a:defRPr>
            </a:lvl7pPr>
            <a:lvl8pPr marL="3657600" lvl="7" indent="-260350" rtl="0">
              <a:spcBef>
                <a:spcPts val="1000"/>
              </a:spcBef>
              <a:spcAft>
                <a:spcPts val="0"/>
              </a:spcAft>
              <a:buClr>
                <a:schemeClr val="accent3"/>
              </a:buClr>
              <a:buSzPts val="500"/>
              <a:buChar char="▪"/>
              <a:defRPr sz="500">
                <a:solidFill>
                  <a:schemeClr val="accent3"/>
                </a:solidFill>
              </a:defRPr>
            </a:lvl8pPr>
            <a:lvl9pPr marL="4114800" lvl="8" indent="-254000" rtl="0">
              <a:spcBef>
                <a:spcPts val="1000"/>
              </a:spcBef>
              <a:spcAft>
                <a:spcPts val="1000"/>
              </a:spcAft>
              <a:buClr>
                <a:schemeClr val="accent3"/>
              </a:buClr>
              <a:buSzPts val="400"/>
              <a:buChar char="▪"/>
              <a:defRPr sz="400">
                <a:solidFill>
                  <a:schemeClr val="accent3"/>
                </a:solidFill>
              </a:defRPr>
            </a:lvl9pPr>
          </a:lstStyle>
          <a:p>
            <a:endParaRPr/>
          </a:p>
        </p:txBody>
      </p:sp>
      <p:sp>
        <p:nvSpPr>
          <p:cNvPr id="47" name="Google Shape;47;p7"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spcBef>
                <a:spcPts val="0"/>
              </a:spcBef>
              <a:spcAft>
                <a:spcPts val="0"/>
              </a:spcAft>
              <a:buNone/>
            </a:pPr>
            <a:endParaRPr sz="1400" b="0" i="0" u="none" strike="noStrike" cap="none">
              <a:solidFill>
                <a:srgbClr val="4EA848"/>
              </a:solidFill>
              <a:highlight>
                <a:srgbClr val="4EA848"/>
              </a:highlight>
              <a:latin typeface="Arial"/>
              <a:ea typeface="Arial"/>
              <a:cs typeface="Arial"/>
              <a:sym typeface="Arial"/>
            </a:endParaRPr>
          </a:p>
        </p:txBody>
      </p:sp>
      <p:pic>
        <p:nvPicPr>
          <p:cNvPr id="48" name="Google Shape;48;p7"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ContentWithSidebar">
  <p:cSld name="CUSTOM_1_4">
    <p:spTree>
      <p:nvGrpSpPr>
        <p:cNvPr id="1" name="Shape 49"/>
        <p:cNvGrpSpPr/>
        <p:nvPr/>
      </p:nvGrpSpPr>
      <p:grpSpPr>
        <a:xfrm>
          <a:off x="0" y="0"/>
          <a:ext cx="0" cy="0"/>
          <a:chOff x="0" y="0"/>
          <a:chExt cx="0" cy="0"/>
        </a:xfrm>
      </p:grpSpPr>
      <p:sp>
        <p:nvSpPr>
          <p:cNvPr id="50" name="Google Shape;50;p8"/>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8"/>
          <p:cNvSpPr txBox="1">
            <a:spLocks noGrp="1"/>
          </p:cNvSpPr>
          <p:nvPr>
            <p:ph type="title"/>
          </p:nvPr>
        </p:nvSpPr>
        <p:spPr>
          <a:xfrm>
            <a:off x="0" y="400051"/>
            <a:ext cx="9144000" cy="685800"/>
          </a:xfrm>
          <a:prstGeom prst="rect">
            <a:avLst/>
          </a:prstGeom>
          <a:solidFill>
            <a:schemeClr val="accent3"/>
          </a:solidFill>
        </p:spPr>
        <p:txBody>
          <a:bodyPr spcFirstLastPara="1" wrap="square" lIns="411475" tIns="0" rIns="411475" bIns="0" anchor="ctr" anchorCtr="0">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 name="Google Shape;52;p8"/>
          <p:cNvSpPr txBox="1">
            <a:spLocks noGrp="1"/>
          </p:cNvSpPr>
          <p:nvPr>
            <p:ph type="subTitle" idx="1"/>
          </p:nvPr>
        </p:nvSpPr>
        <p:spPr>
          <a:xfrm>
            <a:off x="412350" y="1265975"/>
            <a:ext cx="4617600" cy="620100"/>
          </a:xfrm>
          <a:prstGeom prst="rect">
            <a:avLst/>
          </a:prstGeom>
        </p:spPr>
        <p:txBody>
          <a:bodyPr spcFirstLastPara="1" wrap="square" lIns="34275" tIns="34275" rIns="34275" bIns="34275" anchor="t" anchorCtr="0">
            <a:noAutofit/>
          </a:bodyPr>
          <a:lstStyle>
            <a:lvl1pPr lvl="0" rtl="0">
              <a:spcBef>
                <a:spcPts val="600"/>
              </a:spcBef>
              <a:spcAft>
                <a:spcPts val="0"/>
              </a:spcAft>
              <a:buClr>
                <a:schemeClr val="accent1"/>
              </a:buClr>
              <a:buSzPts val="2400"/>
              <a:buNone/>
              <a:defRPr sz="2400">
                <a:solidFill>
                  <a:schemeClr val="accent1"/>
                </a:solidFill>
              </a:defRPr>
            </a:lvl1pPr>
            <a:lvl2pPr lvl="1" rtl="0">
              <a:spcBef>
                <a:spcPts val="1000"/>
              </a:spcBef>
              <a:spcAft>
                <a:spcPts val="0"/>
              </a:spcAft>
              <a:buSzPts val="1800"/>
              <a:buNone/>
              <a:defRPr/>
            </a:lvl2pPr>
            <a:lvl3pPr lvl="2" rtl="0">
              <a:spcBef>
                <a:spcPts val="1000"/>
              </a:spcBef>
              <a:spcAft>
                <a:spcPts val="0"/>
              </a:spcAft>
              <a:buSzPts val="1500"/>
              <a:buNone/>
              <a:defRPr/>
            </a:lvl3pPr>
            <a:lvl4pPr lvl="3" rtl="0">
              <a:spcBef>
                <a:spcPts val="1000"/>
              </a:spcBef>
              <a:spcAft>
                <a:spcPts val="0"/>
              </a:spcAft>
              <a:buSzPts val="1200"/>
              <a:buNone/>
              <a:defRPr/>
            </a:lvl4pPr>
            <a:lvl5pPr lvl="4" rtl="0">
              <a:spcBef>
                <a:spcPts val="1000"/>
              </a:spcBef>
              <a:spcAft>
                <a:spcPts val="0"/>
              </a:spcAft>
              <a:buSzPts val="1100"/>
              <a:buNone/>
              <a:defRPr/>
            </a:lvl5pPr>
            <a:lvl6pPr lvl="5" rtl="0">
              <a:spcBef>
                <a:spcPts val="1000"/>
              </a:spcBef>
              <a:spcAft>
                <a:spcPts val="0"/>
              </a:spcAft>
              <a:buSzPts val="1000"/>
              <a:buNone/>
              <a:defRPr/>
            </a:lvl6pPr>
            <a:lvl7pPr lvl="6" rtl="0">
              <a:spcBef>
                <a:spcPts val="1000"/>
              </a:spcBef>
              <a:spcAft>
                <a:spcPts val="0"/>
              </a:spcAft>
              <a:buSzPts val="900"/>
              <a:buNone/>
              <a:defRPr/>
            </a:lvl7pPr>
            <a:lvl8pPr lvl="7" rtl="0">
              <a:spcBef>
                <a:spcPts val="1000"/>
              </a:spcBef>
              <a:spcAft>
                <a:spcPts val="0"/>
              </a:spcAft>
              <a:buSzPts val="800"/>
              <a:buNone/>
              <a:defRPr/>
            </a:lvl8pPr>
            <a:lvl9pPr lvl="8" rtl="0">
              <a:spcBef>
                <a:spcPts val="1000"/>
              </a:spcBef>
              <a:spcAft>
                <a:spcPts val="1000"/>
              </a:spcAft>
              <a:buSzPts val="700"/>
              <a:buNone/>
              <a:defRPr/>
            </a:lvl9pPr>
          </a:lstStyle>
          <a:p>
            <a:endParaRPr/>
          </a:p>
        </p:txBody>
      </p:sp>
      <p:sp>
        <p:nvSpPr>
          <p:cNvPr id="53" name="Google Shape;53;p8"/>
          <p:cNvSpPr txBox="1">
            <a:spLocks noGrp="1"/>
          </p:cNvSpPr>
          <p:nvPr>
            <p:ph type="body" idx="2"/>
          </p:nvPr>
        </p:nvSpPr>
        <p:spPr>
          <a:xfrm>
            <a:off x="405125" y="1886075"/>
            <a:ext cx="4617600" cy="2367600"/>
          </a:xfrm>
          <a:prstGeom prst="rect">
            <a:avLst/>
          </a:prstGeom>
        </p:spPr>
        <p:txBody>
          <a:bodyPr spcFirstLastPara="1" wrap="square" lIns="0" tIns="0" rIns="0" bIns="0" anchor="t" anchorCtr="0">
            <a:normAutofit/>
          </a:bodyPr>
          <a:lstStyle>
            <a:lvl1pPr marL="457200" lvl="0" indent="-361950" rtl="0">
              <a:spcBef>
                <a:spcPts val="600"/>
              </a:spcBef>
              <a:spcAft>
                <a:spcPts val="0"/>
              </a:spcAft>
              <a:buSzPts val="2100"/>
              <a:buChar char="▪"/>
              <a:defRPr/>
            </a:lvl1pPr>
            <a:lvl2pPr marL="914400" lvl="1" indent="-342900" rtl="0">
              <a:spcBef>
                <a:spcPts val="1000"/>
              </a:spcBef>
              <a:spcAft>
                <a:spcPts val="0"/>
              </a:spcAft>
              <a:buSzPts val="1800"/>
              <a:buChar char="▪"/>
              <a:defRPr/>
            </a:lvl2pPr>
            <a:lvl3pPr marL="1371600" lvl="2" indent="-323850" rtl="0">
              <a:spcBef>
                <a:spcPts val="1000"/>
              </a:spcBef>
              <a:spcAft>
                <a:spcPts val="0"/>
              </a:spcAft>
              <a:buSzPts val="1500"/>
              <a:buChar char="▪"/>
              <a:defRPr/>
            </a:lvl3pPr>
            <a:lvl4pPr marL="1828800" lvl="3" indent="-304800" rtl="0">
              <a:spcBef>
                <a:spcPts val="1000"/>
              </a:spcBef>
              <a:spcAft>
                <a:spcPts val="0"/>
              </a:spcAft>
              <a:buSzPts val="1200"/>
              <a:buChar char="▪"/>
              <a:defRPr/>
            </a:lvl4pPr>
            <a:lvl5pPr marL="2286000" lvl="4" indent="-298450" rtl="0">
              <a:spcBef>
                <a:spcPts val="1000"/>
              </a:spcBef>
              <a:spcAft>
                <a:spcPts val="0"/>
              </a:spcAft>
              <a:buSzPts val="1100"/>
              <a:buChar char="▪"/>
              <a:defRPr/>
            </a:lvl5pPr>
            <a:lvl6pPr marL="2743200" lvl="5" indent="-292100" rtl="0">
              <a:spcBef>
                <a:spcPts val="1000"/>
              </a:spcBef>
              <a:spcAft>
                <a:spcPts val="0"/>
              </a:spcAft>
              <a:buSzPts val="1000"/>
              <a:buChar char="▪"/>
              <a:defRPr/>
            </a:lvl6pPr>
            <a:lvl7pPr marL="3200400" lvl="6" indent="-285750" rtl="0">
              <a:spcBef>
                <a:spcPts val="1000"/>
              </a:spcBef>
              <a:spcAft>
                <a:spcPts val="0"/>
              </a:spcAft>
              <a:buSzPts val="900"/>
              <a:buChar char="▪"/>
              <a:defRPr/>
            </a:lvl7pPr>
            <a:lvl8pPr marL="3657600" lvl="7" indent="-279400" rtl="0">
              <a:spcBef>
                <a:spcPts val="1000"/>
              </a:spcBef>
              <a:spcAft>
                <a:spcPts val="0"/>
              </a:spcAft>
              <a:buSzPts val="800"/>
              <a:buChar char="▪"/>
              <a:defRPr/>
            </a:lvl8pPr>
            <a:lvl9pPr marL="4114800" lvl="8" indent="-273050" rtl="0">
              <a:spcBef>
                <a:spcPts val="1000"/>
              </a:spcBef>
              <a:spcAft>
                <a:spcPts val="1000"/>
              </a:spcAft>
              <a:buSzPts val="700"/>
              <a:buChar char="▪"/>
              <a:defRPr/>
            </a:lvl9pPr>
          </a:lstStyle>
          <a:p>
            <a:endParaRPr/>
          </a:p>
        </p:txBody>
      </p:sp>
      <p:sp>
        <p:nvSpPr>
          <p:cNvPr id="54" name="Google Shape;54;p8"/>
          <p:cNvSpPr txBox="1">
            <a:spLocks noGrp="1"/>
          </p:cNvSpPr>
          <p:nvPr>
            <p:ph type="body" idx="3"/>
          </p:nvPr>
        </p:nvSpPr>
        <p:spPr>
          <a:xfrm>
            <a:off x="5431525" y="1257300"/>
            <a:ext cx="3319200" cy="3314700"/>
          </a:xfrm>
          <a:prstGeom prst="rect">
            <a:avLst/>
          </a:prstGeom>
          <a:solidFill>
            <a:schemeClr val="accent3"/>
          </a:solidFill>
        </p:spPr>
        <p:txBody>
          <a:bodyPr spcFirstLastPara="1" wrap="square" lIns="201150" tIns="201150" rIns="201150" bIns="201150" anchor="t" anchorCtr="0">
            <a:normAutofit/>
          </a:bodyPr>
          <a:lstStyle>
            <a:lvl1pPr marL="457200" lvl="0" indent="-361950" rtl="0">
              <a:spcBef>
                <a:spcPts val="600"/>
              </a:spcBef>
              <a:spcAft>
                <a:spcPts val="0"/>
              </a:spcAft>
              <a:buClr>
                <a:schemeClr val="lt1"/>
              </a:buClr>
              <a:buSzPts val="2100"/>
              <a:buChar char="▪"/>
              <a:defRPr>
                <a:solidFill>
                  <a:schemeClr val="lt1"/>
                </a:solidFill>
              </a:defRPr>
            </a:lvl1pPr>
            <a:lvl2pPr marL="914400" lvl="1" indent="-342900" rtl="0">
              <a:spcBef>
                <a:spcPts val="1000"/>
              </a:spcBef>
              <a:spcAft>
                <a:spcPts val="0"/>
              </a:spcAft>
              <a:buClr>
                <a:schemeClr val="lt1"/>
              </a:buClr>
              <a:buSzPts val="1800"/>
              <a:buChar char="▪"/>
              <a:defRPr>
                <a:solidFill>
                  <a:schemeClr val="lt1"/>
                </a:solidFill>
              </a:defRPr>
            </a:lvl2pPr>
            <a:lvl3pPr marL="1371600" lvl="2" indent="-323850" rtl="0">
              <a:spcBef>
                <a:spcPts val="1000"/>
              </a:spcBef>
              <a:spcAft>
                <a:spcPts val="0"/>
              </a:spcAft>
              <a:buClr>
                <a:schemeClr val="lt1"/>
              </a:buClr>
              <a:buSzPts val="15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298450" rtl="0">
              <a:spcBef>
                <a:spcPts val="1000"/>
              </a:spcBef>
              <a:spcAft>
                <a:spcPts val="0"/>
              </a:spcAft>
              <a:buClr>
                <a:schemeClr val="lt1"/>
              </a:buClr>
              <a:buSzPts val="1100"/>
              <a:buChar char="▪"/>
              <a:defRPr>
                <a:solidFill>
                  <a:schemeClr val="lt1"/>
                </a:solidFill>
              </a:defRPr>
            </a:lvl5pPr>
            <a:lvl6pPr marL="2743200" lvl="5" indent="-292100" rtl="0">
              <a:spcBef>
                <a:spcPts val="1000"/>
              </a:spcBef>
              <a:spcAft>
                <a:spcPts val="0"/>
              </a:spcAft>
              <a:buClr>
                <a:schemeClr val="lt1"/>
              </a:buClr>
              <a:buSzPts val="1000"/>
              <a:buChar char="▪"/>
              <a:defRPr>
                <a:solidFill>
                  <a:schemeClr val="lt1"/>
                </a:solidFill>
              </a:defRPr>
            </a:lvl6pPr>
            <a:lvl7pPr marL="3200400" lvl="6" indent="-285750" rtl="0">
              <a:spcBef>
                <a:spcPts val="1000"/>
              </a:spcBef>
              <a:spcAft>
                <a:spcPts val="0"/>
              </a:spcAft>
              <a:buClr>
                <a:schemeClr val="lt1"/>
              </a:buClr>
              <a:buSzPts val="900"/>
              <a:buChar char="▪"/>
              <a:defRPr>
                <a:solidFill>
                  <a:schemeClr val="lt1"/>
                </a:solidFill>
              </a:defRPr>
            </a:lvl7pPr>
            <a:lvl8pPr marL="3657600" lvl="7" indent="-279400" rtl="0">
              <a:spcBef>
                <a:spcPts val="1000"/>
              </a:spcBef>
              <a:spcAft>
                <a:spcPts val="0"/>
              </a:spcAft>
              <a:buClr>
                <a:schemeClr val="lt1"/>
              </a:buClr>
              <a:buSzPts val="800"/>
              <a:buChar char="▪"/>
              <a:defRPr>
                <a:solidFill>
                  <a:schemeClr val="lt1"/>
                </a:solidFill>
              </a:defRPr>
            </a:lvl8pPr>
            <a:lvl9pPr marL="4114800" lvl="8" indent="-273050" rtl="0">
              <a:spcBef>
                <a:spcPts val="1000"/>
              </a:spcBef>
              <a:spcAft>
                <a:spcPts val="1000"/>
              </a:spcAft>
              <a:buClr>
                <a:schemeClr val="lt1"/>
              </a:buClr>
              <a:buSzPts val="700"/>
              <a:buChar char="▪"/>
              <a:defRPr>
                <a:solidFill>
                  <a:schemeClr val="lt1"/>
                </a:solidFill>
              </a:defRPr>
            </a:lvl9pPr>
          </a:lstStyle>
          <a:p>
            <a:endParaRPr/>
          </a:p>
        </p:txBody>
      </p:sp>
      <p:sp>
        <p:nvSpPr>
          <p:cNvPr id="55" name="Google Shape;55;p8"/>
          <p:cNvSpPr txBox="1">
            <a:spLocks noGrp="1"/>
          </p:cNvSpPr>
          <p:nvPr>
            <p:ph type="body" idx="4"/>
          </p:nvPr>
        </p:nvSpPr>
        <p:spPr>
          <a:xfrm>
            <a:off x="405125" y="4347750"/>
            <a:ext cx="4624800" cy="395700"/>
          </a:xfrm>
          <a:prstGeom prst="rect">
            <a:avLst/>
          </a:prstGeom>
        </p:spPr>
        <p:txBody>
          <a:bodyPr spcFirstLastPara="1" wrap="square" lIns="0" tIns="0" rIns="0" bIns="0" anchor="t" anchorCtr="0">
            <a:spAutoFit/>
          </a:bodyPr>
          <a:lstStyle>
            <a:lvl1pPr marL="457200" lvl="0" indent="-342900" rtl="0">
              <a:spcBef>
                <a:spcPts val="600"/>
              </a:spcBef>
              <a:spcAft>
                <a:spcPts val="0"/>
              </a:spcAft>
              <a:buClr>
                <a:schemeClr val="accent3"/>
              </a:buClr>
              <a:buSzPts val="1800"/>
              <a:buChar char="▪"/>
              <a:defRPr sz="1800">
                <a:solidFill>
                  <a:schemeClr val="accent3"/>
                </a:solidFill>
              </a:defRPr>
            </a:lvl1pPr>
            <a:lvl2pPr marL="914400" lvl="1" indent="-323850" rtl="0">
              <a:spcBef>
                <a:spcPts val="1000"/>
              </a:spcBef>
              <a:spcAft>
                <a:spcPts val="0"/>
              </a:spcAft>
              <a:buClr>
                <a:schemeClr val="accent3"/>
              </a:buClr>
              <a:buSzPts val="1500"/>
              <a:buChar char="▪"/>
              <a:defRPr sz="1500">
                <a:solidFill>
                  <a:schemeClr val="accent3"/>
                </a:solidFill>
              </a:defRPr>
            </a:lvl2pPr>
            <a:lvl3pPr marL="1371600" lvl="2" indent="-304800" rtl="0">
              <a:spcBef>
                <a:spcPts val="1000"/>
              </a:spcBef>
              <a:spcAft>
                <a:spcPts val="0"/>
              </a:spcAft>
              <a:buClr>
                <a:schemeClr val="accent3"/>
              </a:buClr>
              <a:buSzPts val="1200"/>
              <a:buChar char="▪"/>
              <a:defRPr sz="1200">
                <a:solidFill>
                  <a:schemeClr val="accent3"/>
                </a:solidFill>
              </a:defRPr>
            </a:lvl3pPr>
            <a:lvl4pPr marL="1828800" lvl="3" indent="-285750" rtl="0">
              <a:spcBef>
                <a:spcPts val="1000"/>
              </a:spcBef>
              <a:spcAft>
                <a:spcPts val="0"/>
              </a:spcAft>
              <a:buClr>
                <a:schemeClr val="accent3"/>
              </a:buClr>
              <a:buSzPts val="900"/>
              <a:buChar char="▪"/>
              <a:defRPr sz="900">
                <a:solidFill>
                  <a:schemeClr val="accent3"/>
                </a:solidFill>
              </a:defRPr>
            </a:lvl4pPr>
            <a:lvl5pPr marL="2286000" lvl="4" indent="-279400" rtl="0">
              <a:spcBef>
                <a:spcPts val="1000"/>
              </a:spcBef>
              <a:spcAft>
                <a:spcPts val="0"/>
              </a:spcAft>
              <a:buClr>
                <a:schemeClr val="accent3"/>
              </a:buClr>
              <a:buSzPts val="800"/>
              <a:buChar char="▪"/>
              <a:defRPr sz="800">
                <a:solidFill>
                  <a:schemeClr val="accent3"/>
                </a:solidFill>
              </a:defRPr>
            </a:lvl5pPr>
            <a:lvl6pPr marL="2743200" lvl="5" indent="-273050" rtl="0">
              <a:spcBef>
                <a:spcPts val="1000"/>
              </a:spcBef>
              <a:spcAft>
                <a:spcPts val="0"/>
              </a:spcAft>
              <a:buClr>
                <a:schemeClr val="accent3"/>
              </a:buClr>
              <a:buSzPts val="700"/>
              <a:buChar char="▪"/>
              <a:defRPr sz="700">
                <a:solidFill>
                  <a:schemeClr val="accent3"/>
                </a:solidFill>
              </a:defRPr>
            </a:lvl6pPr>
            <a:lvl7pPr marL="3200400" lvl="6" indent="-266700" rtl="0">
              <a:spcBef>
                <a:spcPts val="1000"/>
              </a:spcBef>
              <a:spcAft>
                <a:spcPts val="0"/>
              </a:spcAft>
              <a:buClr>
                <a:schemeClr val="accent3"/>
              </a:buClr>
              <a:buSzPts val="600"/>
              <a:buChar char="▪"/>
              <a:defRPr sz="600">
                <a:solidFill>
                  <a:schemeClr val="accent3"/>
                </a:solidFill>
              </a:defRPr>
            </a:lvl7pPr>
            <a:lvl8pPr marL="3657600" lvl="7" indent="-260350" rtl="0">
              <a:spcBef>
                <a:spcPts val="1000"/>
              </a:spcBef>
              <a:spcAft>
                <a:spcPts val="0"/>
              </a:spcAft>
              <a:buClr>
                <a:schemeClr val="accent3"/>
              </a:buClr>
              <a:buSzPts val="500"/>
              <a:buChar char="▪"/>
              <a:defRPr sz="500">
                <a:solidFill>
                  <a:schemeClr val="accent3"/>
                </a:solidFill>
              </a:defRPr>
            </a:lvl8pPr>
            <a:lvl9pPr marL="4114800" lvl="8" indent="-254000" rtl="0">
              <a:spcBef>
                <a:spcPts val="1000"/>
              </a:spcBef>
              <a:spcAft>
                <a:spcPts val="1000"/>
              </a:spcAft>
              <a:buClr>
                <a:schemeClr val="accent3"/>
              </a:buClr>
              <a:buSzPts val="400"/>
              <a:buChar char="▪"/>
              <a:defRPr sz="400">
                <a:solidFill>
                  <a:schemeClr val="accent3"/>
                </a:solidFill>
              </a:defRPr>
            </a:lvl9pPr>
          </a:lstStyle>
          <a:p>
            <a:endParaRPr/>
          </a:p>
        </p:txBody>
      </p:sp>
      <p:sp>
        <p:nvSpPr>
          <p:cNvPr id="56" name="Google Shape;56;p8"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spcBef>
                <a:spcPts val="0"/>
              </a:spcBef>
              <a:spcAft>
                <a:spcPts val="0"/>
              </a:spcAft>
              <a:buNone/>
            </a:pPr>
            <a:endParaRPr sz="1400" b="0" i="0" u="none" strike="noStrike" cap="none">
              <a:solidFill>
                <a:srgbClr val="4EA848"/>
              </a:solidFill>
              <a:highlight>
                <a:srgbClr val="4EA848"/>
              </a:highlight>
              <a:latin typeface="Arial"/>
              <a:ea typeface="Arial"/>
              <a:cs typeface="Arial"/>
              <a:sym typeface="Arial"/>
            </a:endParaRPr>
          </a:p>
        </p:txBody>
      </p:sp>
      <p:pic>
        <p:nvPicPr>
          <p:cNvPr id="57" name="Google Shape;57;p8"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ImageWithSidebar">
  <p:cSld name="CUSTOM_1_3">
    <p:spTree>
      <p:nvGrpSpPr>
        <p:cNvPr id="1" name="Shape 58"/>
        <p:cNvGrpSpPr/>
        <p:nvPr/>
      </p:nvGrpSpPr>
      <p:grpSpPr>
        <a:xfrm>
          <a:off x="0" y="0"/>
          <a:ext cx="0" cy="0"/>
          <a:chOff x="0" y="0"/>
          <a:chExt cx="0" cy="0"/>
        </a:xfrm>
      </p:grpSpPr>
      <p:sp>
        <p:nvSpPr>
          <p:cNvPr id="59" name="Google Shape;59;p9"/>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60" name="Google Shape;60;p9"/>
          <p:cNvSpPr txBox="1">
            <a:spLocks noGrp="1"/>
          </p:cNvSpPr>
          <p:nvPr>
            <p:ph type="title"/>
          </p:nvPr>
        </p:nvSpPr>
        <p:spPr>
          <a:xfrm>
            <a:off x="5431536" y="795528"/>
            <a:ext cx="3319200" cy="1225200"/>
          </a:xfrm>
          <a:prstGeom prst="rect">
            <a:avLst/>
          </a:prstGeom>
          <a:solidFill>
            <a:schemeClr val="accent3"/>
          </a:solidFill>
        </p:spPr>
        <p:txBody>
          <a:bodyPr spcFirstLastPara="1" wrap="square" lIns="201150" tIns="201150" rIns="201150" bIns="201150" anchor="ctr" anchorCtr="0">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9"/>
          <p:cNvSpPr txBox="1">
            <a:spLocks noGrp="1"/>
          </p:cNvSpPr>
          <p:nvPr>
            <p:ph type="body" idx="1"/>
          </p:nvPr>
        </p:nvSpPr>
        <p:spPr>
          <a:xfrm>
            <a:off x="5431525" y="2011725"/>
            <a:ext cx="3319200" cy="2560200"/>
          </a:xfrm>
          <a:prstGeom prst="rect">
            <a:avLst/>
          </a:prstGeom>
          <a:solidFill>
            <a:schemeClr val="accent3"/>
          </a:solidFill>
        </p:spPr>
        <p:txBody>
          <a:bodyPr spcFirstLastPara="1" wrap="square" lIns="201150" tIns="201150" rIns="201150" bIns="201150" anchor="t" anchorCtr="0">
            <a:normAutofit/>
          </a:bodyPr>
          <a:lstStyle>
            <a:lvl1pPr marL="457200" lvl="0" indent="-361950" rtl="0">
              <a:spcBef>
                <a:spcPts val="600"/>
              </a:spcBef>
              <a:spcAft>
                <a:spcPts val="0"/>
              </a:spcAft>
              <a:buClr>
                <a:schemeClr val="lt1"/>
              </a:buClr>
              <a:buSzPts val="2100"/>
              <a:buChar char="▪"/>
              <a:defRPr>
                <a:solidFill>
                  <a:schemeClr val="lt1"/>
                </a:solidFill>
              </a:defRPr>
            </a:lvl1pPr>
            <a:lvl2pPr marL="914400" lvl="1" indent="-342900" rtl="0">
              <a:spcBef>
                <a:spcPts val="1000"/>
              </a:spcBef>
              <a:spcAft>
                <a:spcPts val="0"/>
              </a:spcAft>
              <a:buClr>
                <a:schemeClr val="lt1"/>
              </a:buClr>
              <a:buSzPts val="1800"/>
              <a:buChar char="▪"/>
              <a:defRPr>
                <a:solidFill>
                  <a:schemeClr val="lt1"/>
                </a:solidFill>
              </a:defRPr>
            </a:lvl2pPr>
            <a:lvl3pPr marL="1371600" lvl="2" indent="-323850" rtl="0">
              <a:spcBef>
                <a:spcPts val="1000"/>
              </a:spcBef>
              <a:spcAft>
                <a:spcPts val="0"/>
              </a:spcAft>
              <a:buClr>
                <a:schemeClr val="lt1"/>
              </a:buClr>
              <a:buSzPts val="15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298450" rtl="0">
              <a:spcBef>
                <a:spcPts val="1000"/>
              </a:spcBef>
              <a:spcAft>
                <a:spcPts val="0"/>
              </a:spcAft>
              <a:buClr>
                <a:schemeClr val="lt1"/>
              </a:buClr>
              <a:buSzPts val="1100"/>
              <a:buChar char="▪"/>
              <a:defRPr>
                <a:solidFill>
                  <a:schemeClr val="lt1"/>
                </a:solidFill>
              </a:defRPr>
            </a:lvl5pPr>
            <a:lvl6pPr marL="2743200" lvl="5" indent="-292100" rtl="0">
              <a:spcBef>
                <a:spcPts val="1000"/>
              </a:spcBef>
              <a:spcAft>
                <a:spcPts val="0"/>
              </a:spcAft>
              <a:buClr>
                <a:schemeClr val="lt1"/>
              </a:buClr>
              <a:buSzPts val="1000"/>
              <a:buChar char="▪"/>
              <a:defRPr>
                <a:solidFill>
                  <a:schemeClr val="lt1"/>
                </a:solidFill>
              </a:defRPr>
            </a:lvl6pPr>
            <a:lvl7pPr marL="3200400" lvl="6" indent="-285750" rtl="0">
              <a:spcBef>
                <a:spcPts val="1000"/>
              </a:spcBef>
              <a:spcAft>
                <a:spcPts val="0"/>
              </a:spcAft>
              <a:buClr>
                <a:schemeClr val="lt1"/>
              </a:buClr>
              <a:buSzPts val="900"/>
              <a:buChar char="▪"/>
              <a:defRPr>
                <a:solidFill>
                  <a:schemeClr val="lt1"/>
                </a:solidFill>
              </a:defRPr>
            </a:lvl7pPr>
            <a:lvl8pPr marL="3657600" lvl="7" indent="-279400" rtl="0">
              <a:spcBef>
                <a:spcPts val="1000"/>
              </a:spcBef>
              <a:spcAft>
                <a:spcPts val="0"/>
              </a:spcAft>
              <a:buClr>
                <a:schemeClr val="lt1"/>
              </a:buClr>
              <a:buSzPts val="800"/>
              <a:buChar char="▪"/>
              <a:defRPr>
                <a:solidFill>
                  <a:schemeClr val="lt1"/>
                </a:solidFill>
              </a:defRPr>
            </a:lvl8pPr>
            <a:lvl9pPr marL="4114800" lvl="8" indent="-273050" rtl="0">
              <a:spcBef>
                <a:spcPts val="1000"/>
              </a:spcBef>
              <a:spcAft>
                <a:spcPts val="1000"/>
              </a:spcAft>
              <a:buClr>
                <a:schemeClr val="lt1"/>
              </a:buClr>
              <a:buSzPts val="700"/>
              <a:buChar char="▪"/>
              <a:defRPr>
                <a:solidFill>
                  <a:schemeClr val="lt1"/>
                </a:solidFill>
              </a:defRPr>
            </a:lvl9pPr>
          </a:lstStyle>
          <a:p>
            <a:endParaRPr/>
          </a:p>
        </p:txBody>
      </p:sp>
      <p:sp>
        <p:nvSpPr>
          <p:cNvPr id="62" name="Google Shape;62;p9"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spcBef>
                <a:spcPts val="0"/>
              </a:spcBef>
              <a:spcAft>
                <a:spcPts val="0"/>
              </a:spcAft>
              <a:buNone/>
            </a:pPr>
            <a:endParaRPr sz="1400" b="0" i="0" u="none" strike="noStrike" cap="none">
              <a:solidFill>
                <a:srgbClr val="4EA848"/>
              </a:solidFill>
              <a:highlight>
                <a:srgbClr val="4EA848"/>
              </a:highlight>
              <a:latin typeface="Arial"/>
              <a:ea typeface="Arial"/>
              <a:cs typeface="Arial"/>
              <a:sym typeface="Arial"/>
            </a:endParaRPr>
          </a:p>
        </p:txBody>
      </p:sp>
      <p:pic>
        <p:nvPicPr>
          <p:cNvPr id="63" name="Google Shape;63;p9"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FeaturedContent">
  <p:cSld name="CUSTOM_1_1_1">
    <p:bg>
      <p:bgPr>
        <a:solidFill>
          <a:schemeClr val="dk2"/>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
        <p:nvSpPr>
          <p:cNvPr id="66" name="Google Shape;66;p10" descr="decorative background color"/>
          <p:cNvSpPr/>
          <p:nvPr/>
        </p:nvSpPr>
        <p:spPr>
          <a:xfrm>
            <a:off x="399900" y="0"/>
            <a:ext cx="4172100" cy="47436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spcBef>
                <a:spcPts val="0"/>
              </a:spcBef>
              <a:spcAft>
                <a:spcPts val="0"/>
              </a:spcAft>
              <a:buNone/>
            </a:pPr>
            <a:endParaRPr sz="1400" b="0" i="0" u="none" strike="noStrike" cap="none">
              <a:solidFill>
                <a:srgbClr val="4EA848"/>
              </a:solidFill>
              <a:highlight>
                <a:srgbClr val="4EA848"/>
              </a:highlight>
              <a:latin typeface="Arial"/>
              <a:ea typeface="Arial"/>
              <a:cs typeface="Arial"/>
              <a:sym typeface="Arial"/>
            </a:endParaRPr>
          </a:p>
        </p:txBody>
      </p:sp>
      <p:sp>
        <p:nvSpPr>
          <p:cNvPr id="67" name="Google Shape;67;p10"/>
          <p:cNvSpPr txBox="1">
            <a:spLocks noGrp="1"/>
          </p:cNvSpPr>
          <p:nvPr>
            <p:ph type="title"/>
          </p:nvPr>
        </p:nvSpPr>
        <p:spPr>
          <a:xfrm>
            <a:off x="742950" y="859536"/>
            <a:ext cx="3483900" cy="2404800"/>
          </a:xfrm>
          <a:prstGeom prst="rect">
            <a:avLst/>
          </a:prstGeom>
          <a:noFill/>
        </p:spPr>
        <p:txBody>
          <a:bodyPr spcFirstLastPara="1" wrap="square" lIns="411475" tIns="0" rIns="411475" bIns="0" anchor="ctr" anchorCtr="0">
            <a:noAutofit/>
          </a:bodyPr>
          <a:lstStyle>
            <a:lvl1pPr lvl="0" algn="ctr"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
        <p:nvSpPr>
          <p:cNvPr id="68" name="Google Shape;68;p10"/>
          <p:cNvSpPr txBox="1">
            <a:spLocks noGrp="1"/>
          </p:cNvSpPr>
          <p:nvPr>
            <p:ph type="body" idx="1"/>
          </p:nvPr>
        </p:nvSpPr>
        <p:spPr>
          <a:xfrm>
            <a:off x="740675" y="3346700"/>
            <a:ext cx="3486300" cy="971400"/>
          </a:xfrm>
          <a:prstGeom prst="rect">
            <a:avLst/>
          </a:prstGeom>
        </p:spPr>
        <p:txBody>
          <a:bodyPr spcFirstLastPara="1" wrap="square" lIns="0" tIns="0" rIns="0" bIns="0" anchor="t" anchorCtr="0">
            <a:normAutofit/>
          </a:bodyPr>
          <a:lstStyle>
            <a:lvl1pPr marL="457200" lvl="0" indent="-361950" algn="ctr" rtl="0">
              <a:spcBef>
                <a:spcPts val="600"/>
              </a:spcBef>
              <a:spcAft>
                <a:spcPts val="0"/>
              </a:spcAft>
              <a:buClr>
                <a:schemeClr val="dk1"/>
              </a:buClr>
              <a:buSzPts val="2100"/>
              <a:buChar char="▪"/>
              <a:defRPr/>
            </a:lvl1pPr>
            <a:lvl2pPr marL="914400" lvl="1" indent="-342900" algn="ctr" rtl="0">
              <a:spcBef>
                <a:spcPts val="1000"/>
              </a:spcBef>
              <a:spcAft>
                <a:spcPts val="0"/>
              </a:spcAft>
              <a:buClr>
                <a:schemeClr val="dk1"/>
              </a:buClr>
              <a:buSzPts val="1800"/>
              <a:buChar char="▪"/>
              <a:defRPr/>
            </a:lvl2pPr>
            <a:lvl3pPr marL="1371600" lvl="2" indent="-323850" algn="ctr" rtl="0">
              <a:spcBef>
                <a:spcPts val="1000"/>
              </a:spcBef>
              <a:spcAft>
                <a:spcPts val="0"/>
              </a:spcAft>
              <a:buClr>
                <a:schemeClr val="dk1"/>
              </a:buClr>
              <a:buSzPts val="1500"/>
              <a:buChar char="▪"/>
              <a:defRPr/>
            </a:lvl3pPr>
            <a:lvl4pPr marL="1828800" lvl="3" indent="-304800" algn="ctr" rtl="0">
              <a:spcBef>
                <a:spcPts val="1000"/>
              </a:spcBef>
              <a:spcAft>
                <a:spcPts val="0"/>
              </a:spcAft>
              <a:buClr>
                <a:schemeClr val="dk1"/>
              </a:buClr>
              <a:buSzPts val="1200"/>
              <a:buChar char="▪"/>
              <a:defRPr/>
            </a:lvl4pPr>
            <a:lvl5pPr marL="2286000" lvl="4" indent="-298450" algn="ctr" rtl="0">
              <a:spcBef>
                <a:spcPts val="1000"/>
              </a:spcBef>
              <a:spcAft>
                <a:spcPts val="0"/>
              </a:spcAft>
              <a:buClr>
                <a:schemeClr val="dk1"/>
              </a:buClr>
              <a:buSzPts val="1100"/>
              <a:buChar char="▪"/>
              <a:defRPr/>
            </a:lvl5pPr>
            <a:lvl6pPr marL="2743200" lvl="5" indent="-292100" algn="ctr" rtl="0">
              <a:spcBef>
                <a:spcPts val="1000"/>
              </a:spcBef>
              <a:spcAft>
                <a:spcPts val="0"/>
              </a:spcAft>
              <a:buClr>
                <a:schemeClr val="dk1"/>
              </a:buClr>
              <a:buSzPts val="1000"/>
              <a:buChar char="▪"/>
              <a:defRPr/>
            </a:lvl6pPr>
            <a:lvl7pPr marL="3200400" lvl="6" indent="-285750" algn="ctr" rtl="0">
              <a:spcBef>
                <a:spcPts val="1000"/>
              </a:spcBef>
              <a:spcAft>
                <a:spcPts val="0"/>
              </a:spcAft>
              <a:buClr>
                <a:schemeClr val="dk1"/>
              </a:buClr>
              <a:buSzPts val="900"/>
              <a:buChar char="▪"/>
              <a:defRPr/>
            </a:lvl7pPr>
            <a:lvl8pPr marL="3657600" lvl="7" indent="-279400" algn="ctr" rtl="0">
              <a:spcBef>
                <a:spcPts val="1000"/>
              </a:spcBef>
              <a:spcAft>
                <a:spcPts val="0"/>
              </a:spcAft>
              <a:buClr>
                <a:schemeClr val="dk1"/>
              </a:buClr>
              <a:buSzPts val="800"/>
              <a:buChar char="▪"/>
              <a:defRPr/>
            </a:lvl8pPr>
            <a:lvl9pPr marL="4114800" lvl="8" indent="-273050" algn="ctr" rtl="0">
              <a:spcBef>
                <a:spcPts val="1000"/>
              </a:spcBef>
              <a:spcAft>
                <a:spcPts val="1000"/>
              </a:spcAft>
              <a:buClr>
                <a:schemeClr val="dk1"/>
              </a:buClr>
              <a:buSzPts val="700"/>
              <a:buChar char="▪"/>
              <a:defRPr/>
            </a:lvl9pPr>
          </a:lstStyle>
          <a:p>
            <a:endParaRPr/>
          </a:p>
        </p:txBody>
      </p:sp>
      <p:sp>
        <p:nvSpPr>
          <p:cNvPr id="69" name="Google Shape;69;p10"/>
          <p:cNvSpPr txBox="1">
            <a:spLocks noGrp="1"/>
          </p:cNvSpPr>
          <p:nvPr>
            <p:ph type="body" idx="2"/>
          </p:nvPr>
        </p:nvSpPr>
        <p:spPr>
          <a:xfrm>
            <a:off x="4749600" y="859520"/>
            <a:ext cx="3988200" cy="3426600"/>
          </a:xfrm>
          <a:prstGeom prst="rect">
            <a:avLst/>
          </a:prstGeom>
        </p:spPr>
        <p:txBody>
          <a:bodyPr spcFirstLastPara="1" wrap="square" lIns="0" tIns="0" rIns="0" bIns="0" anchor="t" anchorCtr="0">
            <a:normAutofit/>
          </a:bodyPr>
          <a:lstStyle>
            <a:lvl1pPr marL="457200" lvl="0" indent="-361950" rtl="0">
              <a:spcBef>
                <a:spcPts val="600"/>
              </a:spcBef>
              <a:spcAft>
                <a:spcPts val="0"/>
              </a:spcAft>
              <a:buClr>
                <a:schemeClr val="lt1"/>
              </a:buClr>
              <a:buSzPts val="2100"/>
              <a:buChar char="▪"/>
              <a:defRPr>
                <a:solidFill>
                  <a:schemeClr val="lt1"/>
                </a:solidFill>
              </a:defRPr>
            </a:lvl1pPr>
            <a:lvl2pPr marL="914400" lvl="1" indent="-342900" rtl="0">
              <a:spcBef>
                <a:spcPts val="1000"/>
              </a:spcBef>
              <a:spcAft>
                <a:spcPts val="0"/>
              </a:spcAft>
              <a:buClr>
                <a:schemeClr val="lt1"/>
              </a:buClr>
              <a:buSzPts val="1800"/>
              <a:buChar char="▪"/>
              <a:defRPr>
                <a:solidFill>
                  <a:schemeClr val="lt1"/>
                </a:solidFill>
              </a:defRPr>
            </a:lvl2pPr>
            <a:lvl3pPr marL="1371600" lvl="2" indent="-323850" rtl="0">
              <a:spcBef>
                <a:spcPts val="1000"/>
              </a:spcBef>
              <a:spcAft>
                <a:spcPts val="0"/>
              </a:spcAft>
              <a:buClr>
                <a:schemeClr val="lt1"/>
              </a:buClr>
              <a:buSzPts val="15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298450" rtl="0">
              <a:spcBef>
                <a:spcPts val="1000"/>
              </a:spcBef>
              <a:spcAft>
                <a:spcPts val="0"/>
              </a:spcAft>
              <a:buClr>
                <a:schemeClr val="lt1"/>
              </a:buClr>
              <a:buSzPts val="1100"/>
              <a:buChar char="▪"/>
              <a:defRPr>
                <a:solidFill>
                  <a:schemeClr val="lt1"/>
                </a:solidFill>
              </a:defRPr>
            </a:lvl5pPr>
            <a:lvl6pPr marL="2743200" lvl="5" indent="-292100" rtl="0">
              <a:spcBef>
                <a:spcPts val="1000"/>
              </a:spcBef>
              <a:spcAft>
                <a:spcPts val="0"/>
              </a:spcAft>
              <a:buClr>
                <a:schemeClr val="lt1"/>
              </a:buClr>
              <a:buSzPts val="1000"/>
              <a:buChar char="▪"/>
              <a:defRPr>
                <a:solidFill>
                  <a:schemeClr val="lt1"/>
                </a:solidFill>
              </a:defRPr>
            </a:lvl6pPr>
            <a:lvl7pPr marL="3200400" lvl="6" indent="-285750" rtl="0">
              <a:spcBef>
                <a:spcPts val="1000"/>
              </a:spcBef>
              <a:spcAft>
                <a:spcPts val="0"/>
              </a:spcAft>
              <a:buClr>
                <a:schemeClr val="lt1"/>
              </a:buClr>
              <a:buSzPts val="900"/>
              <a:buChar char="▪"/>
              <a:defRPr>
                <a:solidFill>
                  <a:schemeClr val="lt1"/>
                </a:solidFill>
              </a:defRPr>
            </a:lvl7pPr>
            <a:lvl8pPr marL="3657600" lvl="7" indent="-279400" rtl="0">
              <a:spcBef>
                <a:spcPts val="1000"/>
              </a:spcBef>
              <a:spcAft>
                <a:spcPts val="0"/>
              </a:spcAft>
              <a:buClr>
                <a:schemeClr val="lt1"/>
              </a:buClr>
              <a:buSzPts val="800"/>
              <a:buChar char="▪"/>
              <a:defRPr>
                <a:solidFill>
                  <a:schemeClr val="lt1"/>
                </a:solidFill>
              </a:defRPr>
            </a:lvl8pPr>
            <a:lvl9pPr marL="4114800" lvl="8" indent="-273050" rtl="0">
              <a:spcBef>
                <a:spcPts val="1000"/>
              </a:spcBef>
              <a:spcAft>
                <a:spcPts val="1000"/>
              </a:spcAft>
              <a:buClr>
                <a:schemeClr val="lt1"/>
              </a:buClr>
              <a:buSzPts val="700"/>
              <a:buChar char="▪"/>
              <a:defRPr>
                <a:solidFill>
                  <a:schemeClr val="lt1"/>
                </a:solidFill>
              </a:defRPr>
            </a:lvl9pPr>
          </a:lstStyle>
          <a:p>
            <a:endParaRPr/>
          </a:p>
        </p:txBody>
      </p:sp>
      <p:sp>
        <p:nvSpPr>
          <p:cNvPr id="70" name="Google Shape;70;p10"/>
          <p:cNvSpPr txBox="1">
            <a:spLocks noGrp="1"/>
          </p:cNvSpPr>
          <p:nvPr>
            <p:ph type="body" idx="3"/>
          </p:nvPr>
        </p:nvSpPr>
        <p:spPr>
          <a:xfrm>
            <a:off x="4745736" y="4352544"/>
            <a:ext cx="3988200" cy="395700"/>
          </a:xfrm>
          <a:prstGeom prst="rect">
            <a:avLst/>
          </a:prstGeom>
        </p:spPr>
        <p:txBody>
          <a:bodyPr spcFirstLastPara="1" wrap="square" lIns="0" tIns="0" rIns="0" bIns="0" anchor="t" anchorCtr="0">
            <a:spAutoFit/>
          </a:bodyPr>
          <a:lstStyle>
            <a:lvl1pPr marL="457200" lvl="0" indent="-342900" rtl="0">
              <a:spcBef>
                <a:spcPts val="600"/>
              </a:spcBef>
              <a:spcAft>
                <a:spcPts val="0"/>
              </a:spcAft>
              <a:buClr>
                <a:srgbClr val="B6D7A8"/>
              </a:buClr>
              <a:buSzPts val="1800"/>
              <a:buChar char="▪"/>
              <a:defRPr sz="1800">
                <a:solidFill>
                  <a:srgbClr val="B6D7A8"/>
                </a:solidFill>
              </a:defRPr>
            </a:lvl1pPr>
            <a:lvl2pPr marL="914400" lvl="1" indent="-323850" rtl="0">
              <a:spcBef>
                <a:spcPts val="1000"/>
              </a:spcBef>
              <a:spcAft>
                <a:spcPts val="0"/>
              </a:spcAft>
              <a:buClr>
                <a:srgbClr val="B6D7A8"/>
              </a:buClr>
              <a:buSzPts val="1500"/>
              <a:buChar char="▪"/>
              <a:defRPr sz="1500">
                <a:solidFill>
                  <a:srgbClr val="B6D7A8"/>
                </a:solidFill>
              </a:defRPr>
            </a:lvl2pPr>
            <a:lvl3pPr marL="1371600" lvl="2" indent="-304800" rtl="0">
              <a:spcBef>
                <a:spcPts val="1000"/>
              </a:spcBef>
              <a:spcAft>
                <a:spcPts val="0"/>
              </a:spcAft>
              <a:buClr>
                <a:srgbClr val="B6D7A8"/>
              </a:buClr>
              <a:buSzPts val="1200"/>
              <a:buChar char="▪"/>
              <a:defRPr sz="1200">
                <a:solidFill>
                  <a:srgbClr val="B6D7A8"/>
                </a:solidFill>
              </a:defRPr>
            </a:lvl3pPr>
            <a:lvl4pPr marL="1828800" lvl="3" indent="-285750" rtl="0">
              <a:spcBef>
                <a:spcPts val="1000"/>
              </a:spcBef>
              <a:spcAft>
                <a:spcPts val="0"/>
              </a:spcAft>
              <a:buClr>
                <a:srgbClr val="B6D7A8"/>
              </a:buClr>
              <a:buSzPts val="900"/>
              <a:buChar char="▪"/>
              <a:defRPr sz="900">
                <a:solidFill>
                  <a:srgbClr val="B6D7A8"/>
                </a:solidFill>
              </a:defRPr>
            </a:lvl4pPr>
            <a:lvl5pPr marL="2286000" lvl="4" indent="-279400" rtl="0">
              <a:spcBef>
                <a:spcPts val="1000"/>
              </a:spcBef>
              <a:spcAft>
                <a:spcPts val="0"/>
              </a:spcAft>
              <a:buClr>
                <a:srgbClr val="B6D7A8"/>
              </a:buClr>
              <a:buSzPts val="800"/>
              <a:buChar char="▪"/>
              <a:defRPr sz="800">
                <a:solidFill>
                  <a:srgbClr val="B6D7A8"/>
                </a:solidFill>
              </a:defRPr>
            </a:lvl5pPr>
            <a:lvl6pPr marL="2743200" lvl="5" indent="-273050" rtl="0">
              <a:spcBef>
                <a:spcPts val="1000"/>
              </a:spcBef>
              <a:spcAft>
                <a:spcPts val="0"/>
              </a:spcAft>
              <a:buClr>
                <a:srgbClr val="B6D7A8"/>
              </a:buClr>
              <a:buSzPts val="700"/>
              <a:buChar char="▪"/>
              <a:defRPr sz="700">
                <a:solidFill>
                  <a:srgbClr val="B6D7A8"/>
                </a:solidFill>
              </a:defRPr>
            </a:lvl6pPr>
            <a:lvl7pPr marL="3200400" lvl="6" indent="-266700" rtl="0">
              <a:spcBef>
                <a:spcPts val="1000"/>
              </a:spcBef>
              <a:spcAft>
                <a:spcPts val="0"/>
              </a:spcAft>
              <a:buClr>
                <a:srgbClr val="B6D7A8"/>
              </a:buClr>
              <a:buSzPts val="600"/>
              <a:buChar char="▪"/>
              <a:defRPr sz="600">
                <a:solidFill>
                  <a:srgbClr val="B6D7A8"/>
                </a:solidFill>
              </a:defRPr>
            </a:lvl7pPr>
            <a:lvl8pPr marL="3657600" lvl="7" indent="-260350" rtl="0">
              <a:spcBef>
                <a:spcPts val="1000"/>
              </a:spcBef>
              <a:spcAft>
                <a:spcPts val="0"/>
              </a:spcAft>
              <a:buClr>
                <a:srgbClr val="B6D7A8"/>
              </a:buClr>
              <a:buSzPts val="500"/>
              <a:buChar char="▪"/>
              <a:defRPr sz="500">
                <a:solidFill>
                  <a:srgbClr val="B6D7A8"/>
                </a:solidFill>
              </a:defRPr>
            </a:lvl8pPr>
            <a:lvl9pPr marL="4114800" lvl="8" indent="-254000" rtl="0">
              <a:spcBef>
                <a:spcPts val="1000"/>
              </a:spcBef>
              <a:spcAft>
                <a:spcPts val="1000"/>
              </a:spcAft>
              <a:buClr>
                <a:srgbClr val="B6D7A8"/>
              </a:buClr>
              <a:buSzPts val="400"/>
              <a:buChar char="▪"/>
              <a:defRPr sz="400">
                <a:solidFill>
                  <a:srgbClr val="B6D7A8"/>
                </a:solidFill>
              </a:defRPr>
            </a:lvl9pPr>
          </a:lstStyle>
          <a:p>
            <a:endParaRPr/>
          </a:p>
        </p:txBody>
      </p:sp>
      <p:pic>
        <p:nvPicPr>
          <p:cNvPr id="71" name="Google Shape;71;p10" descr="decorative header bar"/>
          <p:cNvPicPr preferRelativeResize="0"/>
          <p:nvPr/>
        </p:nvPicPr>
        <p:blipFill rotWithShape="1">
          <a:blip r:embed="rId2">
            <a:alphaModFix/>
          </a:blip>
          <a:srcRect l="45220"/>
          <a:stretch/>
        </p:blipFill>
        <p:spPr>
          <a:xfrm>
            <a:off x="0" y="0"/>
            <a:ext cx="4400548" cy="3977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400051"/>
            <a:ext cx="9144000" cy="685800"/>
          </a:xfrm>
          <a:prstGeom prst="rect">
            <a:avLst/>
          </a:prstGeom>
          <a:noFill/>
          <a:ln>
            <a:noFill/>
          </a:ln>
        </p:spPr>
        <p:txBody>
          <a:bodyPr spcFirstLastPara="1" wrap="square" lIns="411475" tIns="0" rIns="411475" bIns="0" anchor="ctr" anchorCtr="0">
            <a:noAutofit/>
          </a:bodyPr>
          <a:lstStyle>
            <a:lvl1pPr marR="0" lvl="0" algn="l" rtl="0">
              <a:lnSpc>
                <a:spcPct val="9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00050" y="1257300"/>
            <a:ext cx="8343900" cy="3486000"/>
          </a:xfrm>
          <a:prstGeom prst="rect">
            <a:avLst/>
          </a:prstGeom>
          <a:noFill/>
          <a:ln>
            <a:noFill/>
          </a:ln>
        </p:spPr>
        <p:txBody>
          <a:bodyPr spcFirstLastPara="1" wrap="square" lIns="34275" tIns="34275" rIns="34275" bIns="34275" anchor="t" anchorCtr="0">
            <a:noAutofit/>
          </a:bodyPr>
          <a:lstStyle>
            <a:lvl1pPr marL="457200" marR="0" lvl="0" indent="-361950" rtl="0">
              <a:lnSpc>
                <a:spcPct val="100000"/>
              </a:lnSpc>
              <a:spcBef>
                <a:spcPts val="600"/>
              </a:spcBef>
              <a:spcAft>
                <a:spcPts val="0"/>
              </a:spcAft>
              <a:buClr>
                <a:srgbClr val="3A7E36"/>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100000"/>
              </a:lnSpc>
              <a:spcBef>
                <a:spcPts val="10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1000"/>
              </a:spcBef>
              <a:spcAft>
                <a:spcPts val="0"/>
              </a:spcAft>
              <a:buClr>
                <a:srgbClr val="3A7E36"/>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04800" algn="l" rtl="0">
              <a:lnSpc>
                <a:spcPct val="100000"/>
              </a:lnSpc>
              <a:spcBef>
                <a:spcPts val="10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1000"/>
              </a:spcBef>
              <a:spcAft>
                <a:spcPts val="0"/>
              </a:spcAft>
              <a:buClr>
                <a:srgbClr val="3A7E36"/>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2100" algn="l" rtl="0">
              <a:lnSpc>
                <a:spcPct val="100000"/>
              </a:lnSpc>
              <a:spcBef>
                <a:spcPts val="1000"/>
              </a:spcBef>
              <a:spcAft>
                <a:spcPts val="0"/>
              </a:spcAft>
              <a:buClr>
                <a:schemeClr val="accent1"/>
              </a:buClr>
              <a:buSzPts val="1000"/>
              <a:buFont typeface="Noto Sans Symbols"/>
              <a:buChar char="▪"/>
              <a:defRPr sz="1000" b="0" i="0" u="none" strike="noStrike" cap="none">
                <a:solidFill>
                  <a:schemeClr val="dk1"/>
                </a:solidFill>
                <a:latin typeface="Arial"/>
                <a:ea typeface="Arial"/>
                <a:cs typeface="Arial"/>
                <a:sym typeface="Arial"/>
              </a:defRPr>
            </a:lvl6pPr>
            <a:lvl7pPr marL="3200400" marR="0" lvl="6" indent="-285750" algn="l" rtl="0">
              <a:lnSpc>
                <a:spcPct val="100000"/>
              </a:lnSpc>
              <a:spcBef>
                <a:spcPts val="10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79400" algn="l" rtl="0">
              <a:lnSpc>
                <a:spcPct val="100000"/>
              </a:lnSpc>
              <a:spcBef>
                <a:spcPts val="1000"/>
              </a:spcBef>
              <a:spcAft>
                <a:spcPts val="0"/>
              </a:spcAft>
              <a:buClr>
                <a:schemeClr val="lt2"/>
              </a:buClr>
              <a:buSzPts val="800"/>
              <a:buFont typeface="Noto Sans Symbols"/>
              <a:buChar char="▪"/>
              <a:defRPr sz="800" b="0" i="0" u="none" strike="noStrike" cap="none">
                <a:solidFill>
                  <a:schemeClr val="dk1"/>
                </a:solidFill>
                <a:latin typeface="Arial"/>
                <a:ea typeface="Arial"/>
                <a:cs typeface="Arial"/>
                <a:sym typeface="Arial"/>
              </a:defRPr>
            </a:lvl8pPr>
            <a:lvl9pPr marL="4114800" marR="0" lvl="8" indent="-273050" algn="l" rtl="0">
              <a:lnSpc>
                <a:spcPct val="100000"/>
              </a:lnSpc>
              <a:spcBef>
                <a:spcPts val="1000"/>
              </a:spcBef>
              <a:spcAft>
                <a:spcPts val="1000"/>
              </a:spcAft>
              <a:buClr>
                <a:schemeClr val="accent1"/>
              </a:buClr>
              <a:buSzPts val="700"/>
              <a:buFont typeface="Noto Sans Symbols"/>
              <a:buChar char="▪"/>
              <a:defRPr sz="7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400050" y="4857751"/>
            <a:ext cx="285900" cy="1716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800" b="0" i="0" u="none" strike="noStrike" cap="none">
                <a:solidFill>
                  <a:schemeClr val="dk1"/>
                </a:solidFill>
                <a:latin typeface="Arial"/>
                <a:ea typeface="Arial"/>
                <a:cs typeface="Arial"/>
                <a:sym typeface="Arial"/>
              </a:defRPr>
            </a:lvl1pPr>
            <a:lvl2pPr marL="0" marR="0" lvl="1" indent="0" algn="l" rtl="0">
              <a:spcBef>
                <a:spcPts val="0"/>
              </a:spcBef>
              <a:buNone/>
              <a:defRPr sz="800" b="0" i="0" u="none" strike="noStrike" cap="none">
                <a:solidFill>
                  <a:schemeClr val="dk1"/>
                </a:solidFill>
                <a:latin typeface="Arial"/>
                <a:ea typeface="Arial"/>
                <a:cs typeface="Arial"/>
                <a:sym typeface="Arial"/>
              </a:defRPr>
            </a:lvl2pPr>
            <a:lvl3pPr marL="0" marR="0" lvl="2" indent="0" algn="l" rtl="0">
              <a:spcBef>
                <a:spcPts val="0"/>
              </a:spcBef>
              <a:buNone/>
              <a:defRPr sz="800" b="0" i="0" u="none" strike="noStrike" cap="none">
                <a:solidFill>
                  <a:schemeClr val="dk1"/>
                </a:solidFill>
                <a:latin typeface="Arial"/>
                <a:ea typeface="Arial"/>
                <a:cs typeface="Arial"/>
                <a:sym typeface="Arial"/>
              </a:defRPr>
            </a:lvl3pPr>
            <a:lvl4pPr marL="0" marR="0" lvl="3" indent="0" algn="l" rtl="0">
              <a:spcBef>
                <a:spcPts val="0"/>
              </a:spcBef>
              <a:buNone/>
              <a:defRPr sz="800" b="0" i="0" u="none" strike="noStrike" cap="none">
                <a:solidFill>
                  <a:schemeClr val="dk1"/>
                </a:solidFill>
                <a:latin typeface="Arial"/>
                <a:ea typeface="Arial"/>
                <a:cs typeface="Arial"/>
                <a:sym typeface="Arial"/>
              </a:defRPr>
            </a:lvl4pPr>
            <a:lvl5pPr marL="0" marR="0" lvl="4" indent="0" algn="l" rtl="0">
              <a:spcBef>
                <a:spcPts val="0"/>
              </a:spcBef>
              <a:buNone/>
              <a:defRPr sz="800" b="0" i="0" u="none" strike="noStrike" cap="none">
                <a:solidFill>
                  <a:schemeClr val="dk1"/>
                </a:solidFill>
                <a:latin typeface="Arial"/>
                <a:ea typeface="Arial"/>
                <a:cs typeface="Arial"/>
                <a:sym typeface="Arial"/>
              </a:defRPr>
            </a:lvl5pPr>
            <a:lvl6pPr marL="0" marR="0" lvl="5" indent="0" algn="l" rtl="0">
              <a:spcBef>
                <a:spcPts val="0"/>
              </a:spcBef>
              <a:buNone/>
              <a:defRPr sz="800" b="0" i="0" u="none" strike="noStrike" cap="none">
                <a:solidFill>
                  <a:schemeClr val="dk1"/>
                </a:solidFill>
                <a:latin typeface="Arial"/>
                <a:ea typeface="Arial"/>
                <a:cs typeface="Arial"/>
                <a:sym typeface="Arial"/>
              </a:defRPr>
            </a:lvl6pPr>
            <a:lvl7pPr marL="0" marR="0" lvl="6" indent="0" algn="l" rtl="0">
              <a:spcBef>
                <a:spcPts val="0"/>
              </a:spcBef>
              <a:buNone/>
              <a:defRPr sz="800" b="0" i="0" u="none" strike="noStrike" cap="none">
                <a:solidFill>
                  <a:schemeClr val="dk1"/>
                </a:solidFill>
                <a:latin typeface="Arial"/>
                <a:ea typeface="Arial"/>
                <a:cs typeface="Arial"/>
                <a:sym typeface="Arial"/>
              </a:defRPr>
            </a:lvl7pPr>
            <a:lvl8pPr marL="0" marR="0" lvl="7" indent="0" algn="l" rtl="0">
              <a:spcBef>
                <a:spcPts val="0"/>
              </a:spcBef>
              <a:buNone/>
              <a:defRPr sz="800" b="0" i="0" u="none" strike="noStrike" cap="none">
                <a:solidFill>
                  <a:schemeClr val="dk1"/>
                </a:solidFill>
                <a:latin typeface="Arial"/>
                <a:ea typeface="Arial"/>
                <a:cs typeface="Arial"/>
                <a:sym typeface="Arial"/>
              </a:defRPr>
            </a:lvl8pPr>
            <a:lvl9pPr marL="0" marR="0" lvl="8" indent="0" algn="l" rtl="0">
              <a:spcBef>
                <a:spcPts val="0"/>
              </a:spcBef>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2">
          <p15:clr>
            <a:srgbClr val="F26B43"/>
          </p15:clr>
        </p15:guide>
        <p15:guide id="4" orient="horz" pos="252">
          <p15:clr>
            <a:srgbClr val="F26B43"/>
          </p15:clr>
        </p15:guide>
        <p15:guide id="5" pos="5508">
          <p15:clr>
            <a:srgbClr val="F26B43"/>
          </p15:clr>
        </p15:guide>
        <p15:guide id="6" orient="horz" pos="2988">
          <p15:clr>
            <a:srgbClr val="F26B43"/>
          </p15:clr>
        </p15:guide>
        <p15:guide id="7" orient="horz" pos="792">
          <p15:clr>
            <a:srgbClr val="F26B43"/>
          </p15:clr>
        </p15:guide>
        <p15:guide id="8" orient="horz" pos="1188">
          <p15:clr>
            <a:srgbClr val="F26B43"/>
          </p15:clr>
        </p15:guide>
        <p15:guide id="9" orient="horz" pos="2700">
          <p15:clr>
            <a:srgbClr val="F26B43"/>
          </p15:clr>
        </p15:guide>
        <p15:guide id="10" pos="2988">
          <p15:clr>
            <a:srgbClr val="F26B43"/>
          </p15:clr>
        </p15:guide>
        <p15:guide id="11" pos="2772">
          <p15:clr>
            <a:srgbClr val="F26B43"/>
          </p15:clr>
        </p15:guide>
        <p15:guide id="12" pos="1512">
          <p15:clr>
            <a:srgbClr val="F26B43"/>
          </p15:clr>
        </p15:guide>
        <p15:guide id="13" pos="4248">
          <p15:clr>
            <a:srgbClr val="F26B43"/>
          </p15:clr>
        </p15:guide>
        <p15:guide id="14" orient="horz" pos="2736">
          <p15:clr>
            <a:srgbClr val="F26B43"/>
          </p15:clr>
        </p15:guide>
        <p15:guide id="15" pos="4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eteachny.org/targeted-assessments-module-6/"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images.slideplayer.com/20/5927556/slides/slide_16.jp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ctrTitle"/>
          </p:nvPr>
        </p:nvSpPr>
        <p:spPr>
          <a:xfrm>
            <a:off x="1874525" y="2287775"/>
            <a:ext cx="5437800" cy="165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Literacy Assessment for Targeted Instruction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4"/>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
        <p:nvSpPr>
          <p:cNvPr id="205" name="Google Shape;205;p24"/>
          <p:cNvSpPr txBox="1"/>
          <p:nvPr/>
        </p:nvSpPr>
        <p:spPr>
          <a:xfrm>
            <a:off x="915625" y="2238060"/>
            <a:ext cx="2090700" cy="818100"/>
          </a:xfrm>
          <a:prstGeom prst="rect">
            <a:avLst/>
          </a:prstGeom>
          <a:solidFill>
            <a:schemeClr val="tx2">
              <a:lumMod val="75000"/>
            </a:schemeClr>
          </a:solidFill>
          <a:ln w="19050" cap="flat" cmpd="sng">
            <a:solidFill>
              <a:schemeClr val="lt1"/>
            </a:solidFill>
            <a:prstDash val="solid"/>
            <a:round/>
            <a:headEnd type="none" w="sm" len="sm"/>
            <a:tailEnd type="none" w="sm" len="sm"/>
          </a:ln>
        </p:spPr>
        <p:txBody>
          <a:bodyPr spcFirstLastPara="1" wrap="square" lIns="91425" tIns="234000" rIns="91425" bIns="0" anchor="ctr" anchorCtr="0">
            <a:noAutofit/>
          </a:bodyPr>
          <a:lstStyle/>
          <a:p>
            <a:pPr marL="0" lvl="0" indent="0" algn="ctr" rtl="0">
              <a:spcBef>
                <a:spcPts val="0"/>
              </a:spcBef>
              <a:spcAft>
                <a:spcPts val="1600"/>
              </a:spcAft>
              <a:buNone/>
            </a:pPr>
            <a:r>
              <a:rPr lang="en" sz="2500" b="1">
                <a:solidFill>
                  <a:schemeClr val="lt1"/>
                </a:solidFill>
              </a:rPr>
              <a:t>Screener</a:t>
            </a:r>
            <a:endParaRPr sz="2500" b="1">
              <a:solidFill>
                <a:schemeClr val="lt1"/>
              </a:solidFill>
            </a:endParaRPr>
          </a:p>
        </p:txBody>
      </p:sp>
      <p:sp>
        <p:nvSpPr>
          <p:cNvPr id="206" name="Google Shape;206;p24" descr="Plus symbol"/>
          <p:cNvSpPr/>
          <p:nvPr/>
        </p:nvSpPr>
        <p:spPr>
          <a:xfrm>
            <a:off x="4174300" y="2272050"/>
            <a:ext cx="640500" cy="599400"/>
          </a:xfrm>
          <a:prstGeom prst="mathPlus">
            <a:avLst>
              <a:gd name="adj1" fmla="val 23520"/>
            </a:avLst>
          </a:prstGeom>
          <a:solidFill>
            <a:schemeClr val="lt1"/>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txBox="1"/>
          <p:nvPr/>
        </p:nvSpPr>
        <p:spPr>
          <a:xfrm>
            <a:off x="5698350" y="2235660"/>
            <a:ext cx="2090700" cy="822900"/>
          </a:xfrm>
          <a:prstGeom prst="rect">
            <a:avLst/>
          </a:prstGeom>
          <a:solidFill>
            <a:schemeClr val="tx2">
              <a:lumMod val="75000"/>
            </a:schemeClr>
          </a:solidFill>
          <a:ln w="19050" cap="flat" cmpd="sng">
            <a:solidFill>
              <a:schemeClr val="lt1"/>
            </a:solidFill>
            <a:prstDash val="solid"/>
            <a:round/>
            <a:headEnd type="none" w="sm" len="sm"/>
            <a:tailEnd type="none" w="sm" len="sm"/>
          </a:ln>
        </p:spPr>
        <p:txBody>
          <a:bodyPr spcFirstLastPara="1" wrap="square" lIns="91425" tIns="234000" rIns="91425" bIns="0" anchor="ctr" anchorCtr="0">
            <a:noAutofit/>
          </a:bodyPr>
          <a:lstStyle/>
          <a:p>
            <a:pPr marL="0" lvl="0" indent="0" algn="ctr" rtl="0">
              <a:spcBef>
                <a:spcPts val="0"/>
              </a:spcBef>
              <a:spcAft>
                <a:spcPts val="1600"/>
              </a:spcAft>
              <a:buNone/>
            </a:pPr>
            <a:r>
              <a:rPr lang="en" sz="2500" b="1">
                <a:solidFill>
                  <a:schemeClr val="lt1"/>
                </a:solidFill>
              </a:rPr>
              <a:t>(d)iagnostic </a:t>
            </a:r>
            <a:endParaRPr sz="2500" b="1">
              <a:solidFill>
                <a:schemeClr val="lt1"/>
              </a:solidFill>
            </a:endParaRPr>
          </a:p>
        </p:txBody>
      </p:sp>
      <p:sp>
        <p:nvSpPr>
          <p:cNvPr id="7" name="Google Shape;223;p26">
            <a:extLst>
              <a:ext uri="{FF2B5EF4-FFF2-40B4-BE49-F238E27FC236}">
                <a16:creationId xmlns:a16="http://schemas.microsoft.com/office/drawing/2014/main" id="{7FC8FC52-ECC8-44A6-B526-58CBEADF3C44}"/>
              </a:ext>
            </a:extLst>
          </p:cNvPr>
          <p:cNvSpPr txBox="1">
            <a:spLocks noGrp="1"/>
          </p:cNvSpPr>
          <p:nvPr>
            <p:ph type="title"/>
          </p:nvPr>
        </p:nvSpPr>
        <p:spPr>
          <a:xfrm>
            <a:off x="742825" y="1135397"/>
            <a:ext cx="6978600" cy="685800"/>
          </a:xfrm>
          <a:prstGeom prst="rect">
            <a:avLst/>
          </a:prstGeom>
        </p:spPr>
        <p:txBody>
          <a:bodyPr spcFirstLastPara="1" wrap="square" lIns="0" tIns="0" rIns="0" bIns="0" anchor="t" anchorCtr="0">
            <a:noAutofit/>
          </a:bodyPr>
          <a:lstStyle/>
          <a:p>
            <a:pPr lvl="0"/>
            <a:r>
              <a:rPr lang="en-US" dirty="0"/>
              <a:t>Beginning of the Year Assessment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solidFill>
                  <a:schemeClr val="dk1"/>
                </a:solidFill>
              </a:rPr>
              <a:t>11</a:t>
            </a:fld>
            <a:endParaRPr>
              <a:solidFill>
                <a:schemeClr val="dk1"/>
              </a:solidFill>
            </a:endParaRPr>
          </a:p>
        </p:txBody>
      </p:sp>
      <p:sp>
        <p:nvSpPr>
          <p:cNvPr id="213" name="Google Shape;213;p25"/>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dirty="0"/>
              <a:t>Beginning of the Year Assessment (cont.)</a:t>
            </a:r>
            <a:endParaRPr dirty="0"/>
          </a:p>
        </p:txBody>
      </p:sp>
      <p:sp>
        <p:nvSpPr>
          <p:cNvPr id="214" name="Google Shape;214;p25"/>
          <p:cNvSpPr txBox="1">
            <a:spLocks noGrp="1"/>
          </p:cNvSpPr>
          <p:nvPr>
            <p:ph type="body" idx="2"/>
          </p:nvPr>
        </p:nvSpPr>
        <p:spPr>
          <a:xfrm>
            <a:off x="405125" y="1754975"/>
            <a:ext cx="4000500" cy="31767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rmAutofit fontScale="25000" lnSpcReduction="20000"/>
          </a:bodyPr>
          <a:lstStyle/>
          <a:p>
            <a:pPr marL="0" lvl="0" indent="0" algn="l" rtl="0">
              <a:spcBef>
                <a:spcPts val="600"/>
              </a:spcBef>
              <a:spcAft>
                <a:spcPts val="0"/>
              </a:spcAft>
              <a:buNone/>
            </a:pPr>
            <a:r>
              <a:rPr lang="en" sz="7000" b="1" u="sng" dirty="0"/>
              <a:t>Purpose:</a:t>
            </a:r>
            <a:r>
              <a:rPr lang="en" sz="7000" dirty="0"/>
              <a:t> To identify students who meet developmental benchmarks or who need supplemental instruction</a:t>
            </a:r>
            <a:endParaRPr sz="7000" dirty="0"/>
          </a:p>
          <a:p>
            <a:pPr marL="0" lvl="0" indent="0" algn="l" rtl="0">
              <a:spcBef>
                <a:spcPts val="1000"/>
              </a:spcBef>
              <a:spcAft>
                <a:spcPts val="0"/>
              </a:spcAft>
              <a:buNone/>
            </a:pPr>
            <a:r>
              <a:rPr lang="en" sz="7000" b="1" u="sng" dirty="0"/>
              <a:t>They are:</a:t>
            </a:r>
            <a:endParaRPr sz="7000" b="1" u="sng" dirty="0"/>
          </a:p>
          <a:p>
            <a:pPr marL="457200" lvl="0" indent="-339725" algn="l" rtl="0">
              <a:spcBef>
                <a:spcPts val="1000"/>
              </a:spcBef>
              <a:spcAft>
                <a:spcPts val="0"/>
              </a:spcAft>
              <a:buSzPct val="100000"/>
              <a:buChar char="▪"/>
            </a:pPr>
            <a:r>
              <a:rPr lang="en" sz="7000" dirty="0"/>
              <a:t>Quick and easy to administer</a:t>
            </a:r>
            <a:endParaRPr sz="7000" dirty="0"/>
          </a:p>
          <a:p>
            <a:pPr marL="457200" lvl="0" indent="-339725" algn="l" rtl="0">
              <a:spcBef>
                <a:spcPts val="0"/>
              </a:spcBef>
              <a:spcAft>
                <a:spcPts val="0"/>
              </a:spcAft>
              <a:buSzPct val="100000"/>
              <a:buChar char="▪"/>
            </a:pPr>
            <a:r>
              <a:rPr lang="en" sz="7000" dirty="0"/>
              <a:t>Administered to all students</a:t>
            </a:r>
            <a:endParaRPr sz="7000" dirty="0"/>
          </a:p>
          <a:p>
            <a:pPr marL="457200" lvl="0" indent="-339725" algn="l" rtl="0">
              <a:spcBef>
                <a:spcPts val="0"/>
              </a:spcBef>
              <a:spcAft>
                <a:spcPts val="0"/>
              </a:spcAft>
              <a:buSzPct val="100000"/>
              <a:buChar char="▪"/>
            </a:pPr>
            <a:r>
              <a:rPr lang="en" sz="7000" dirty="0"/>
              <a:t>Predictive of overall reading achievement</a:t>
            </a:r>
            <a:endParaRPr sz="7000" dirty="0"/>
          </a:p>
          <a:p>
            <a:pPr marL="0" lvl="0" indent="0" algn="l" rtl="0">
              <a:spcBef>
                <a:spcPts val="1000"/>
              </a:spcBef>
              <a:spcAft>
                <a:spcPts val="0"/>
              </a:spcAft>
              <a:buNone/>
            </a:pPr>
            <a:r>
              <a:rPr lang="en" sz="7000" b="1" u="sng" dirty="0"/>
              <a:t>They are not</a:t>
            </a:r>
            <a:endParaRPr sz="7000" b="1" u="sng" dirty="0"/>
          </a:p>
          <a:p>
            <a:pPr marL="457200" lvl="0" indent="-339725" algn="l" rtl="0">
              <a:spcBef>
                <a:spcPts val="1000"/>
              </a:spcBef>
              <a:spcAft>
                <a:spcPts val="0"/>
              </a:spcAft>
              <a:buSzPct val="100000"/>
              <a:buChar char="▪"/>
            </a:pPr>
            <a:r>
              <a:rPr lang="en" sz="7000" dirty="0"/>
              <a:t>For the purpose of identifying first steps of instruction</a:t>
            </a:r>
            <a:endParaRPr sz="7000" dirty="0"/>
          </a:p>
          <a:p>
            <a:pPr marL="0" lvl="0" indent="0" algn="l" rtl="0">
              <a:spcBef>
                <a:spcPts val="1000"/>
              </a:spcBef>
              <a:spcAft>
                <a:spcPts val="0"/>
              </a:spcAft>
              <a:buNone/>
            </a:pPr>
            <a:endParaRPr dirty="0"/>
          </a:p>
          <a:p>
            <a:pPr marL="0" lvl="0" indent="0" algn="l" rtl="0">
              <a:spcBef>
                <a:spcPts val="1000"/>
              </a:spcBef>
              <a:spcAft>
                <a:spcPts val="1000"/>
              </a:spcAft>
              <a:buNone/>
            </a:pPr>
            <a:endParaRPr dirty="0"/>
          </a:p>
        </p:txBody>
      </p:sp>
      <p:sp>
        <p:nvSpPr>
          <p:cNvPr id="215" name="Google Shape;215;p25"/>
          <p:cNvSpPr txBox="1">
            <a:spLocks noGrp="1"/>
          </p:cNvSpPr>
          <p:nvPr>
            <p:ph type="subTitle" idx="1"/>
          </p:nvPr>
        </p:nvSpPr>
        <p:spPr>
          <a:xfrm>
            <a:off x="400050" y="1265975"/>
            <a:ext cx="4000500" cy="406200"/>
          </a:xfrm>
          <a:prstGeom prst="rect">
            <a:avLst/>
          </a:prstGeom>
        </p:spPr>
        <p:txBody>
          <a:bodyPr spcFirstLastPara="1" wrap="square" lIns="64000" tIns="64000" rIns="64000" bIns="64000" anchor="ctr" anchorCtr="0">
            <a:spAutoFit/>
          </a:bodyPr>
          <a:lstStyle/>
          <a:p>
            <a:pPr marL="0" lvl="0" indent="0" algn="ctr" rtl="0">
              <a:spcBef>
                <a:spcPts val="600"/>
              </a:spcBef>
              <a:spcAft>
                <a:spcPts val="1000"/>
              </a:spcAft>
              <a:buNone/>
            </a:pPr>
            <a:r>
              <a:rPr lang="en"/>
              <a:t>Screener	</a:t>
            </a:r>
            <a:endParaRPr/>
          </a:p>
        </p:txBody>
      </p:sp>
      <p:sp>
        <p:nvSpPr>
          <p:cNvPr id="216" name="Google Shape;216;p25"/>
          <p:cNvSpPr txBox="1">
            <a:spLocks noGrp="1"/>
          </p:cNvSpPr>
          <p:nvPr>
            <p:ph type="subTitle" idx="3"/>
          </p:nvPr>
        </p:nvSpPr>
        <p:spPr>
          <a:xfrm>
            <a:off x="4749600" y="1265975"/>
            <a:ext cx="4000500" cy="406200"/>
          </a:xfrm>
          <a:prstGeom prst="rect">
            <a:avLst/>
          </a:prstGeom>
        </p:spPr>
        <p:txBody>
          <a:bodyPr spcFirstLastPara="1" wrap="square" lIns="64000" tIns="64000" rIns="64000" bIns="64000" anchor="ctr" anchorCtr="0">
            <a:spAutoFit/>
          </a:bodyPr>
          <a:lstStyle/>
          <a:p>
            <a:pPr marL="0" lvl="0" indent="0" algn="ctr" rtl="0">
              <a:spcBef>
                <a:spcPts val="600"/>
              </a:spcBef>
              <a:spcAft>
                <a:spcPts val="1000"/>
              </a:spcAft>
              <a:buNone/>
            </a:pPr>
            <a:r>
              <a:rPr lang="en"/>
              <a:t>(d)iagnostic </a:t>
            </a:r>
            <a:endParaRPr/>
          </a:p>
        </p:txBody>
      </p:sp>
      <p:sp>
        <p:nvSpPr>
          <p:cNvPr id="217" name="Google Shape;217;p25"/>
          <p:cNvSpPr txBox="1">
            <a:spLocks noGrp="1"/>
          </p:cNvSpPr>
          <p:nvPr>
            <p:ph type="body" idx="4"/>
          </p:nvPr>
        </p:nvSpPr>
        <p:spPr>
          <a:xfrm>
            <a:off x="4749600" y="1754850"/>
            <a:ext cx="4201500" cy="31767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600"/>
              </a:spcBef>
              <a:spcAft>
                <a:spcPts val="0"/>
              </a:spcAft>
              <a:buNone/>
            </a:pPr>
            <a:r>
              <a:rPr lang="en" sz="1700" b="1" u="sng"/>
              <a:t>Purpose: </a:t>
            </a:r>
            <a:r>
              <a:rPr lang="en" sz="1700"/>
              <a:t>To pinpoint student needs for instruction and/or supplemental instruction</a:t>
            </a:r>
            <a:endParaRPr sz="1700"/>
          </a:p>
          <a:p>
            <a:pPr marL="0" lvl="0" indent="0" algn="l" rtl="0">
              <a:lnSpc>
                <a:spcPct val="90000"/>
              </a:lnSpc>
              <a:spcBef>
                <a:spcPts val="1000"/>
              </a:spcBef>
              <a:spcAft>
                <a:spcPts val="0"/>
              </a:spcAft>
              <a:buNone/>
            </a:pPr>
            <a:r>
              <a:rPr lang="en" sz="1700" b="1" u="sng"/>
              <a:t>They are:</a:t>
            </a:r>
            <a:endParaRPr sz="1700" b="1" u="sng"/>
          </a:p>
          <a:p>
            <a:pPr marL="457200" lvl="0" indent="-336550" algn="l" rtl="0">
              <a:lnSpc>
                <a:spcPct val="90000"/>
              </a:lnSpc>
              <a:spcBef>
                <a:spcPts val="1000"/>
              </a:spcBef>
              <a:spcAft>
                <a:spcPts val="0"/>
              </a:spcAft>
              <a:buSzPts val="1700"/>
              <a:buChar char="▪"/>
            </a:pPr>
            <a:r>
              <a:rPr lang="en" sz="1700"/>
              <a:t>More specific in content to show where students are ready for instruction</a:t>
            </a:r>
            <a:endParaRPr sz="1700"/>
          </a:p>
          <a:p>
            <a:pPr marL="457200" lvl="0" indent="-336550" algn="l" rtl="0">
              <a:lnSpc>
                <a:spcPct val="90000"/>
              </a:lnSpc>
              <a:spcBef>
                <a:spcPts val="0"/>
              </a:spcBef>
              <a:spcAft>
                <a:spcPts val="0"/>
              </a:spcAft>
              <a:buSzPts val="1700"/>
              <a:buChar char="▪"/>
            </a:pPr>
            <a:r>
              <a:rPr lang="en" sz="1700"/>
              <a:t>Administered to specific students as needed</a:t>
            </a:r>
            <a:endParaRPr sz="1700"/>
          </a:p>
          <a:p>
            <a:pPr marL="0" lvl="0" indent="0" algn="l" rtl="0">
              <a:lnSpc>
                <a:spcPct val="90000"/>
              </a:lnSpc>
              <a:spcBef>
                <a:spcPts val="1000"/>
              </a:spcBef>
              <a:spcAft>
                <a:spcPts val="0"/>
              </a:spcAft>
              <a:buNone/>
            </a:pPr>
            <a:r>
              <a:rPr lang="en" sz="1700" b="1" u="sng"/>
              <a:t>They are not</a:t>
            </a:r>
            <a:endParaRPr sz="1700" b="1" u="sng"/>
          </a:p>
          <a:p>
            <a:pPr marL="457200" lvl="0" indent="-336550" algn="l" rtl="0">
              <a:lnSpc>
                <a:spcPct val="90000"/>
              </a:lnSpc>
              <a:spcBef>
                <a:spcPts val="1000"/>
              </a:spcBef>
              <a:spcAft>
                <a:spcPts val="0"/>
              </a:spcAft>
              <a:buSzPts val="1700"/>
              <a:buChar char="▪"/>
            </a:pPr>
            <a:r>
              <a:rPr lang="en" sz="1700"/>
              <a:t>The WISC, Woodcock Johnson, WIAT, etc.</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223" name="Google Shape;223;p26"/>
          <p:cNvSpPr txBox="1">
            <a:spLocks noGrp="1"/>
          </p:cNvSpPr>
          <p:nvPr>
            <p:ph type="title"/>
          </p:nvPr>
        </p:nvSpPr>
        <p:spPr>
          <a:xfrm>
            <a:off x="742950" y="1885950"/>
            <a:ext cx="6978600" cy="68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Literacy Assessment Guidance &amp; Resources </a:t>
            </a:r>
            <a:endParaRPr dirty="0"/>
          </a:p>
        </p:txBody>
      </p:sp>
      <p:sp>
        <p:nvSpPr>
          <p:cNvPr id="224" name="Google Shape;224;p26"/>
          <p:cNvSpPr txBox="1">
            <a:spLocks noGrp="1"/>
          </p:cNvSpPr>
          <p:nvPr>
            <p:ph type="body" idx="1"/>
          </p:nvPr>
        </p:nvSpPr>
        <p:spPr>
          <a:xfrm>
            <a:off x="742925" y="2909550"/>
            <a:ext cx="6000900" cy="1344000"/>
          </a:xfrm>
          <a:prstGeom prst="rect">
            <a:avLst/>
          </a:prstGeom>
        </p:spPr>
        <p:txBody>
          <a:bodyPr spcFirstLastPara="1" wrap="square" lIns="0" tIns="0" rIns="0" bIns="0" anchor="t" anchorCtr="0">
            <a:normAutofit/>
          </a:bodyPr>
          <a:lstStyle/>
          <a:p>
            <a:pPr marL="0" lvl="0" indent="0" algn="l" rtl="0">
              <a:spcBef>
                <a:spcPts val="600"/>
              </a:spcBef>
              <a:spcAft>
                <a:spcPts val="1000"/>
              </a:spcAft>
              <a:buNone/>
            </a:pPr>
            <a:r>
              <a:rPr lang="en" dirty="0"/>
              <a:t>Grades K-5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230" name="Google Shape;230;p27"/>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a:t>The Literacy Assessment Sequence Maps</a:t>
            </a:r>
            <a:endParaRPr/>
          </a:p>
        </p:txBody>
      </p:sp>
      <p:sp>
        <p:nvSpPr>
          <p:cNvPr id="231" name="Google Shape;231;p27"/>
          <p:cNvSpPr txBox="1">
            <a:spLocks noGrp="1"/>
          </p:cNvSpPr>
          <p:nvPr>
            <p:ph type="body" idx="2"/>
          </p:nvPr>
        </p:nvSpPr>
        <p:spPr>
          <a:xfrm>
            <a:off x="405125" y="1490650"/>
            <a:ext cx="8331600" cy="2388600"/>
          </a:xfrm>
          <a:prstGeom prst="rect">
            <a:avLst/>
          </a:prstGeom>
        </p:spPr>
        <p:txBody>
          <a:bodyPr spcFirstLastPara="1" wrap="square" lIns="0" tIns="0" rIns="0" bIns="0" anchor="t" anchorCtr="0">
            <a:normAutofit/>
          </a:bodyPr>
          <a:lstStyle/>
          <a:p>
            <a:pPr marL="457200" lvl="0" indent="-361950" algn="l" rtl="0">
              <a:spcBef>
                <a:spcPts val="600"/>
              </a:spcBef>
              <a:spcAft>
                <a:spcPts val="0"/>
              </a:spcAft>
              <a:buSzPts val="2100"/>
              <a:buChar char="▪"/>
            </a:pPr>
            <a:r>
              <a:rPr lang="en"/>
              <a:t>These are created for each grade level, K-5 and are banded: </a:t>
            </a:r>
            <a:endParaRPr/>
          </a:p>
          <a:p>
            <a:pPr marL="914400" lvl="1" indent="-342900" algn="l" rtl="0">
              <a:spcBef>
                <a:spcPts val="0"/>
              </a:spcBef>
              <a:spcAft>
                <a:spcPts val="0"/>
              </a:spcAft>
              <a:buSzPts val="1800"/>
              <a:buChar char="▪"/>
            </a:pPr>
            <a:r>
              <a:rPr lang="en"/>
              <a:t>K-1 </a:t>
            </a:r>
            <a:endParaRPr/>
          </a:p>
          <a:p>
            <a:pPr marL="914400" lvl="1" indent="-342900" algn="l" rtl="0">
              <a:spcBef>
                <a:spcPts val="0"/>
              </a:spcBef>
              <a:spcAft>
                <a:spcPts val="0"/>
              </a:spcAft>
              <a:buSzPts val="1800"/>
              <a:buChar char="▪"/>
            </a:pPr>
            <a:r>
              <a:rPr lang="en"/>
              <a:t>2-3 </a:t>
            </a:r>
            <a:endParaRPr/>
          </a:p>
          <a:p>
            <a:pPr marL="914400" lvl="1" indent="-342900" algn="l" rtl="0">
              <a:spcBef>
                <a:spcPts val="0"/>
              </a:spcBef>
              <a:spcAft>
                <a:spcPts val="0"/>
              </a:spcAft>
              <a:buSzPts val="1800"/>
              <a:buChar char="▪"/>
            </a:pPr>
            <a:r>
              <a:rPr lang="en"/>
              <a:t>4-5 </a:t>
            </a:r>
            <a:endParaRPr/>
          </a:p>
          <a:p>
            <a:pPr marL="457200" lvl="0" indent="-361950" algn="l" rtl="0">
              <a:spcBef>
                <a:spcPts val="0"/>
              </a:spcBef>
              <a:spcAft>
                <a:spcPts val="0"/>
              </a:spcAft>
              <a:buSzPts val="2100"/>
              <a:buChar char="▪"/>
            </a:pPr>
            <a:r>
              <a:rPr lang="en"/>
              <a:t>They are structured to identify screening tools and possible follow up diagnostic assessments for beginning, middle, &amp; end of year</a:t>
            </a:r>
            <a:endParaRPr/>
          </a:p>
          <a:p>
            <a:pPr marL="457200" lvl="0" indent="-361950" algn="l" rtl="0">
              <a:spcBef>
                <a:spcPts val="0"/>
              </a:spcBef>
              <a:spcAft>
                <a:spcPts val="0"/>
              </a:spcAft>
              <a:buSzPts val="2100"/>
              <a:buChar char="▪"/>
            </a:pPr>
            <a:r>
              <a:rPr lang="en"/>
              <a:t>They contain hyperlinks to free assessments for all tools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 calcmode="lin" valueType="num">
                                      <p:cBhvr additive="base">
                                        <p:cTn id="7" dur="1000"/>
                                        <p:tgtEl>
                                          <p:spTgt spid="23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 calcmode="lin" valueType="num">
                                      <p:cBhvr additive="base">
                                        <p:cTn id="12" dur="1000"/>
                                        <p:tgtEl>
                                          <p:spTgt spid="23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 calcmode="lin" valueType="num">
                                      <p:cBhvr additive="base">
                                        <p:cTn id="17" dur="1000"/>
                                        <p:tgtEl>
                                          <p:spTgt spid="23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31">
                                            <p:txEl>
                                              <p:pRg st="3" end="3"/>
                                            </p:txEl>
                                          </p:spTgt>
                                        </p:tgtEl>
                                        <p:attrNameLst>
                                          <p:attrName>style.visibility</p:attrName>
                                        </p:attrNameLst>
                                      </p:cBhvr>
                                      <p:to>
                                        <p:strVal val="visible"/>
                                      </p:to>
                                    </p:set>
                                    <p:anim calcmode="lin" valueType="num">
                                      <p:cBhvr additive="base">
                                        <p:cTn id="22" dur="1000"/>
                                        <p:tgtEl>
                                          <p:spTgt spid="23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31">
                                            <p:txEl>
                                              <p:pRg st="4" end="4"/>
                                            </p:txEl>
                                          </p:spTgt>
                                        </p:tgtEl>
                                        <p:attrNameLst>
                                          <p:attrName>style.visibility</p:attrName>
                                        </p:attrNameLst>
                                      </p:cBhvr>
                                      <p:to>
                                        <p:strVal val="visible"/>
                                      </p:to>
                                    </p:set>
                                    <p:anim calcmode="lin" valueType="num">
                                      <p:cBhvr additive="base">
                                        <p:cTn id="27" dur="1000"/>
                                        <p:tgtEl>
                                          <p:spTgt spid="23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31">
                                            <p:txEl>
                                              <p:pRg st="5" end="5"/>
                                            </p:txEl>
                                          </p:spTgt>
                                        </p:tgtEl>
                                        <p:attrNameLst>
                                          <p:attrName>style.visibility</p:attrName>
                                        </p:attrNameLst>
                                      </p:cBhvr>
                                      <p:to>
                                        <p:strVal val="visible"/>
                                      </p:to>
                                    </p:set>
                                    <p:anim calcmode="lin" valueType="num">
                                      <p:cBhvr additive="base">
                                        <p:cTn id="32" dur="1000"/>
                                        <p:tgtEl>
                                          <p:spTgt spid="23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237" name="Google Shape;237;p28"/>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a:t>Targeted Literacy Assessment Resources</a:t>
            </a:r>
            <a:endParaRPr/>
          </a:p>
        </p:txBody>
      </p:sp>
      <p:sp>
        <p:nvSpPr>
          <p:cNvPr id="238" name="Google Shape;238;p28"/>
          <p:cNvSpPr txBox="1">
            <a:spLocks noGrp="1"/>
          </p:cNvSpPr>
          <p:nvPr>
            <p:ph type="subTitle" idx="1"/>
          </p:nvPr>
        </p:nvSpPr>
        <p:spPr>
          <a:xfrm>
            <a:off x="412350" y="1265975"/>
            <a:ext cx="8331600" cy="620100"/>
          </a:xfrm>
          <a:prstGeom prst="rect">
            <a:avLst/>
          </a:prstGeom>
        </p:spPr>
        <p:txBody>
          <a:bodyPr spcFirstLastPara="1" wrap="square" lIns="34275" tIns="34275" rIns="34275" bIns="34275" anchor="t" anchorCtr="0">
            <a:noAutofit/>
          </a:bodyPr>
          <a:lstStyle/>
          <a:p>
            <a:pPr marL="0" lvl="0" indent="0" algn="l" rtl="0">
              <a:spcBef>
                <a:spcPts val="600"/>
              </a:spcBef>
              <a:spcAft>
                <a:spcPts val="1000"/>
              </a:spcAft>
              <a:buNone/>
            </a:pPr>
            <a:r>
              <a:rPr lang="en"/>
              <a:t>Navigating the eTeachNY website</a:t>
            </a:r>
            <a:endParaRPr/>
          </a:p>
        </p:txBody>
      </p:sp>
      <p:sp>
        <p:nvSpPr>
          <p:cNvPr id="239" name="Google Shape;239;p28"/>
          <p:cNvSpPr txBox="1">
            <a:spLocks noGrp="1"/>
          </p:cNvSpPr>
          <p:nvPr>
            <p:ph type="body" idx="2"/>
          </p:nvPr>
        </p:nvSpPr>
        <p:spPr>
          <a:xfrm>
            <a:off x="412350" y="2196075"/>
            <a:ext cx="8331600" cy="245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600" dirty="0"/>
              <a:t>Start here to access the </a:t>
            </a:r>
            <a:r>
              <a:rPr lang="en" sz="1600" dirty="0">
                <a:hlinkClick r:id="rId3"/>
              </a:rPr>
              <a:t>targeted literacy assessment landing page</a:t>
            </a:r>
            <a:r>
              <a:rPr lang="en" sz="1600" dirty="0"/>
              <a:t>.</a:t>
            </a:r>
            <a:endParaRPr sz="2400" dirty="0">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245" name="Google Shape;245;p29"/>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dirty="0"/>
              <a:t>Pause &amp; Examine a Map</a:t>
            </a:r>
            <a:endParaRPr dirty="0"/>
          </a:p>
        </p:txBody>
      </p:sp>
      <p:sp>
        <p:nvSpPr>
          <p:cNvPr id="246" name="Google Shape;246;p29"/>
          <p:cNvSpPr txBox="1">
            <a:spLocks noGrp="1"/>
          </p:cNvSpPr>
          <p:nvPr>
            <p:ph type="subTitle" idx="1"/>
          </p:nvPr>
        </p:nvSpPr>
        <p:spPr>
          <a:xfrm>
            <a:off x="400050" y="1536475"/>
            <a:ext cx="4617600" cy="1489800"/>
          </a:xfrm>
          <a:prstGeom prst="rect">
            <a:avLst/>
          </a:prstGeom>
        </p:spPr>
        <p:txBody>
          <a:bodyPr spcFirstLastPara="1" wrap="square" lIns="34275" tIns="34275" rIns="34275" bIns="34275" anchor="t" anchorCtr="0">
            <a:noAutofit/>
          </a:bodyPr>
          <a:lstStyle/>
          <a:p>
            <a:pPr marL="457200" lvl="0" indent="-381000" algn="l" rtl="0">
              <a:spcBef>
                <a:spcPts val="600"/>
              </a:spcBef>
              <a:spcAft>
                <a:spcPts val="0"/>
              </a:spcAft>
              <a:buSzPts val="2400"/>
              <a:buChar char="●"/>
            </a:pPr>
            <a:r>
              <a:rPr lang="en"/>
              <a:t>Choose a literacy sequence map from a grade level band</a:t>
            </a:r>
            <a:endParaRPr/>
          </a:p>
          <a:p>
            <a:pPr marL="457200" lvl="0" indent="-381000" algn="l" rtl="0">
              <a:spcBef>
                <a:spcPts val="0"/>
              </a:spcBef>
              <a:spcAft>
                <a:spcPts val="0"/>
              </a:spcAft>
              <a:buSzPts val="2400"/>
              <a:buChar char="●"/>
            </a:pPr>
            <a:r>
              <a:rPr lang="en"/>
              <a:t>Explore, clicking on the hyperlinks </a:t>
            </a:r>
            <a:endParaRPr/>
          </a:p>
          <a:p>
            <a:pPr marL="457200" lvl="0" indent="-381000" algn="l" rtl="0">
              <a:spcBef>
                <a:spcPts val="0"/>
              </a:spcBef>
              <a:spcAft>
                <a:spcPts val="0"/>
              </a:spcAft>
              <a:buSzPts val="2400"/>
              <a:buChar char="●"/>
            </a:pPr>
            <a:r>
              <a:rPr lang="en" i="1"/>
              <a:t>What do you notice? </a:t>
            </a:r>
            <a:endParaRPr i="1"/>
          </a:p>
          <a:p>
            <a:pPr marL="457200" lvl="0" indent="-381000" algn="l" rtl="0">
              <a:spcBef>
                <a:spcPts val="0"/>
              </a:spcBef>
              <a:spcAft>
                <a:spcPts val="0"/>
              </a:spcAft>
              <a:buSzPts val="2400"/>
              <a:buChar char="●"/>
            </a:pPr>
            <a:r>
              <a:rPr lang="en" i="1"/>
              <a:t>What questions do you have?</a:t>
            </a:r>
            <a:endParaRPr i="1"/>
          </a:p>
          <a:p>
            <a:pPr marL="0" lvl="0" indent="0" algn="l" rtl="0">
              <a:spcBef>
                <a:spcPts val="1000"/>
              </a:spcBef>
              <a:spcAft>
                <a:spcPts val="1000"/>
              </a:spcAft>
              <a:buNone/>
            </a:pPr>
            <a:r>
              <a:rPr lang="en" i="1"/>
              <a:t> </a:t>
            </a:r>
            <a:endParaRPr i="1"/>
          </a:p>
        </p:txBody>
      </p:sp>
      <p:sp>
        <p:nvSpPr>
          <p:cNvPr id="247" name="Google Shape;247;p29"/>
          <p:cNvSpPr txBox="1">
            <a:spLocks noGrp="1"/>
          </p:cNvSpPr>
          <p:nvPr>
            <p:ph type="body" idx="3"/>
          </p:nvPr>
        </p:nvSpPr>
        <p:spPr>
          <a:xfrm>
            <a:off x="5431525" y="1257300"/>
            <a:ext cx="3319200" cy="3314700"/>
          </a:xfrm>
          <a:prstGeom prst="rect">
            <a:avLst/>
          </a:prstGeom>
        </p:spPr>
        <p:txBody>
          <a:bodyPr spcFirstLastPara="1" wrap="square" lIns="201150" tIns="201150" rIns="201150" bIns="201150" anchor="t" anchorCtr="0">
            <a:normAutofit fontScale="92500" lnSpcReduction="10000"/>
          </a:bodyPr>
          <a:lstStyle/>
          <a:p>
            <a:pPr marL="0" lvl="0" indent="0" algn="l" rtl="0">
              <a:spcBef>
                <a:spcPts val="6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r>
              <a:rPr lang="en"/>
              <a:t>Sample Map</a:t>
            </a:r>
            <a:endParaRPr/>
          </a:p>
        </p:txBody>
      </p:sp>
      <p:pic>
        <p:nvPicPr>
          <p:cNvPr id="248" name="Google Shape;248;p29" descr="Screenshot of an assessment sequence map"/>
          <p:cNvPicPr preferRelativeResize="0"/>
          <p:nvPr/>
        </p:nvPicPr>
        <p:blipFill>
          <a:blip r:embed="rId3">
            <a:alphaModFix/>
          </a:blip>
          <a:stretch>
            <a:fillRect/>
          </a:stretch>
        </p:blipFill>
        <p:spPr>
          <a:xfrm>
            <a:off x="5480375" y="1536475"/>
            <a:ext cx="3221500" cy="22379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254" name="Google Shape;254;p30"/>
          <p:cNvSpPr txBox="1">
            <a:spLocks noGrp="1"/>
          </p:cNvSpPr>
          <p:nvPr>
            <p:ph type="title"/>
          </p:nvPr>
        </p:nvSpPr>
        <p:spPr>
          <a:xfrm>
            <a:off x="1655075" y="2587750"/>
            <a:ext cx="5257800" cy="61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102" name="Google Shape;102;p16"/>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dirty="0"/>
              <a:t>Outcomes</a:t>
            </a:r>
            <a:endParaRPr dirty="0"/>
          </a:p>
        </p:txBody>
      </p:sp>
      <p:sp>
        <p:nvSpPr>
          <p:cNvPr id="103" name="Google Shape;103;p16"/>
          <p:cNvSpPr txBox="1">
            <a:spLocks noGrp="1"/>
          </p:cNvSpPr>
          <p:nvPr>
            <p:ph type="subTitle" idx="1"/>
          </p:nvPr>
        </p:nvSpPr>
        <p:spPr>
          <a:xfrm>
            <a:off x="412350" y="1265975"/>
            <a:ext cx="8331600" cy="620100"/>
          </a:xfrm>
          <a:prstGeom prst="rect">
            <a:avLst/>
          </a:prstGeom>
        </p:spPr>
        <p:txBody>
          <a:bodyPr spcFirstLastPara="1" wrap="square" lIns="34275" tIns="34275" rIns="34275" bIns="34275" anchor="t" anchorCtr="0">
            <a:noAutofit/>
          </a:bodyPr>
          <a:lstStyle/>
          <a:p>
            <a:pPr marL="0" lvl="0" indent="0" algn="l" rtl="0">
              <a:spcBef>
                <a:spcPts val="600"/>
              </a:spcBef>
              <a:spcAft>
                <a:spcPts val="1000"/>
              </a:spcAft>
              <a:buNone/>
            </a:pPr>
            <a:r>
              <a:rPr lang="en"/>
              <a:t>Today we will...</a:t>
            </a:r>
            <a:endParaRPr/>
          </a:p>
        </p:txBody>
      </p:sp>
      <p:sp>
        <p:nvSpPr>
          <p:cNvPr id="104" name="Google Shape;104;p16"/>
          <p:cNvSpPr txBox="1">
            <a:spLocks noGrp="1"/>
          </p:cNvSpPr>
          <p:nvPr>
            <p:ph type="body" idx="2"/>
          </p:nvPr>
        </p:nvSpPr>
        <p:spPr>
          <a:xfrm>
            <a:off x="412350" y="2196075"/>
            <a:ext cx="8331600" cy="2457300"/>
          </a:xfrm>
          <a:prstGeom prst="rect">
            <a:avLst/>
          </a:prstGeom>
        </p:spPr>
        <p:txBody>
          <a:bodyPr spcFirstLastPara="1" wrap="square" lIns="0" tIns="0" rIns="0" bIns="0" anchor="t" anchorCtr="0">
            <a:normAutofit/>
          </a:bodyPr>
          <a:lstStyle/>
          <a:p>
            <a:pPr marL="457200" lvl="0" indent="-330200" algn="l" rtl="0">
              <a:spcBef>
                <a:spcPts val="0"/>
              </a:spcBef>
              <a:spcAft>
                <a:spcPts val="0"/>
              </a:spcAft>
              <a:buClr>
                <a:schemeClr val="dk1"/>
              </a:buClr>
              <a:buSzPts val="1600"/>
              <a:buFont typeface="Arial"/>
              <a:buChar char="▪"/>
            </a:pPr>
            <a:r>
              <a:rPr lang="en" sz="1600"/>
              <a:t>Explain essential understandings guiding targeted ELA assessment </a:t>
            </a:r>
            <a:endParaRPr sz="1600"/>
          </a:p>
          <a:p>
            <a:pPr marL="457200" lvl="0" indent="0" algn="l" rtl="0">
              <a:spcBef>
                <a:spcPts val="0"/>
              </a:spcBef>
              <a:spcAft>
                <a:spcPts val="0"/>
              </a:spcAft>
              <a:buNone/>
            </a:pPr>
            <a:endParaRPr sz="1600"/>
          </a:p>
          <a:p>
            <a:pPr marL="457200" lvl="0" indent="-330200" algn="l" rtl="0">
              <a:spcBef>
                <a:spcPts val="0"/>
              </a:spcBef>
              <a:spcAft>
                <a:spcPts val="0"/>
              </a:spcAft>
              <a:buClr>
                <a:schemeClr val="dk1"/>
              </a:buClr>
              <a:buSzPts val="1600"/>
              <a:buFont typeface="Arial"/>
              <a:buChar char="▪"/>
            </a:pPr>
            <a:r>
              <a:rPr lang="en" sz="1600"/>
              <a:t>Explain how to use the Literacy Assessment Map to guide targeted instructional decisions</a:t>
            </a:r>
            <a:endParaRPr sz="1600"/>
          </a:p>
          <a:p>
            <a:pPr marL="457200" lvl="0" indent="0" algn="l" rtl="0">
              <a:spcBef>
                <a:spcPts val="0"/>
              </a:spcBef>
              <a:spcAft>
                <a:spcPts val="0"/>
              </a:spcAft>
              <a:buNone/>
            </a:pPr>
            <a:endParaRPr sz="1600"/>
          </a:p>
          <a:p>
            <a:pPr marL="457200" lvl="0" indent="-330200" algn="l" rtl="0">
              <a:spcBef>
                <a:spcPts val="0"/>
              </a:spcBef>
              <a:spcAft>
                <a:spcPts val="0"/>
              </a:spcAft>
              <a:buClr>
                <a:schemeClr val="dk1"/>
              </a:buClr>
              <a:buSzPts val="1600"/>
              <a:buFont typeface="Arial"/>
              <a:buChar char="▪"/>
            </a:pPr>
            <a:r>
              <a:rPr lang="en" sz="1600"/>
              <a:t>Identify specific assessment tools for screening and diagnostic assessment in literacy and how they assess essential components of the foundational skills continuum. </a:t>
            </a:r>
            <a:endParaRPr sz="2400">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sp>
        <p:nvSpPr>
          <p:cNvPr id="110" name="Google Shape;110;p17"/>
          <p:cNvSpPr txBox="1">
            <a:spLocks noGrp="1"/>
          </p:cNvSpPr>
          <p:nvPr>
            <p:ph type="title"/>
          </p:nvPr>
        </p:nvSpPr>
        <p:spPr>
          <a:xfrm>
            <a:off x="0" y="199026"/>
            <a:ext cx="9144000" cy="685800"/>
          </a:xfrm>
          <a:prstGeom prst="rect">
            <a:avLst/>
          </a:prstGeom>
        </p:spPr>
        <p:txBody>
          <a:bodyPr spcFirstLastPara="1" wrap="square" lIns="411475" tIns="0" rIns="411475" bIns="0" anchor="ctr" anchorCtr="0">
            <a:normAutofit fontScale="90000"/>
          </a:bodyPr>
          <a:lstStyle/>
          <a:p>
            <a:pPr marL="0" lvl="0" indent="0" algn="l" rtl="0">
              <a:spcBef>
                <a:spcPts val="0"/>
              </a:spcBef>
              <a:spcAft>
                <a:spcPts val="0"/>
              </a:spcAft>
              <a:buNone/>
            </a:pPr>
            <a:r>
              <a:rPr lang="en" dirty="0"/>
              <a:t>“The Reading Rope”: </a:t>
            </a:r>
            <a:endParaRPr dirty="0"/>
          </a:p>
          <a:p>
            <a:pPr marL="0" lvl="0" indent="0" algn="l" rtl="0">
              <a:spcBef>
                <a:spcPts val="0"/>
              </a:spcBef>
              <a:spcAft>
                <a:spcPts val="0"/>
              </a:spcAft>
              <a:buNone/>
            </a:pPr>
            <a:r>
              <a:rPr lang="en" sz="2777" dirty="0"/>
              <a:t>A theoretical model for understanding reading </a:t>
            </a:r>
            <a:endParaRPr sz="2777" dirty="0"/>
          </a:p>
        </p:txBody>
      </p:sp>
      <p:sp>
        <p:nvSpPr>
          <p:cNvPr id="111" name="Google Shape;111;p17"/>
          <p:cNvSpPr txBox="1">
            <a:spLocks noGrp="1"/>
          </p:cNvSpPr>
          <p:nvPr>
            <p:ph type="body" idx="3"/>
          </p:nvPr>
        </p:nvSpPr>
        <p:spPr>
          <a:xfrm>
            <a:off x="6420825" y="3210250"/>
            <a:ext cx="2521500" cy="1883100"/>
          </a:xfrm>
          <a:prstGeom prst="rect">
            <a:avLst/>
          </a:prstGeom>
        </p:spPr>
        <p:txBody>
          <a:bodyPr spcFirstLastPara="1" wrap="square" lIns="0" tIns="0" rIns="0" bIns="0" anchor="t" anchorCtr="0">
            <a:spAutoFit/>
          </a:bodyPr>
          <a:lstStyle/>
          <a:p>
            <a:pPr marL="0" lvl="0" indent="0" algn="l" rtl="0">
              <a:spcBef>
                <a:spcPts val="600"/>
              </a:spcBef>
              <a:spcAft>
                <a:spcPts val="0"/>
              </a:spcAft>
              <a:buNone/>
            </a:pPr>
            <a:r>
              <a:rPr lang="en" sz="1200"/>
              <a:t>Scarborough, H. S. (2001). Connecting early language and literacy to later reading (dis)abilities: Evidence, theory, and practice. In S. Neuman &amp; D. Dickinson (Eds.), Handbook for research in early literacy (pp. 97–110). New York, NY: Guilford Press.</a:t>
            </a:r>
            <a:endParaRPr sz="1200"/>
          </a:p>
          <a:p>
            <a:pPr marL="0" lvl="0" indent="0" algn="l" rtl="0">
              <a:spcBef>
                <a:spcPts val="1000"/>
              </a:spcBef>
              <a:spcAft>
                <a:spcPts val="1000"/>
              </a:spcAft>
              <a:buNone/>
            </a:pPr>
            <a:endParaRPr/>
          </a:p>
        </p:txBody>
      </p:sp>
      <p:pic>
        <p:nvPicPr>
          <p:cNvPr id="112" name="Google Shape;112;p17" descr="-Scarborough’s Rope is a graphic intended to capture the complexity of learning to read.&#10;-It is comprised of upper and lower strands:&#10; -the upper strands represent the comprehension aspects of learning to read such as vocabulary and background knowledge&#10; -the lower strands represent the aspects that comprise the ability to accurately decode the words on the page.&#10;-Together, the strands intertwine resulting in skilled reading"/>
          <p:cNvPicPr preferRelativeResize="0"/>
          <p:nvPr/>
        </p:nvPicPr>
        <p:blipFill>
          <a:blip r:embed="rId3">
            <a:alphaModFix/>
          </a:blip>
          <a:stretch>
            <a:fillRect/>
          </a:stretch>
        </p:blipFill>
        <p:spPr>
          <a:xfrm>
            <a:off x="592363" y="884825"/>
            <a:ext cx="5624225" cy="4188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90250" y="305475"/>
            <a:ext cx="6000900" cy="7659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3300"/>
              <a:buFont typeface="Corbel"/>
              <a:buNone/>
            </a:pPr>
            <a:r>
              <a:rPr lang="en" sz="3300" i="0" u="none" strike="noStrike" cap="none" dirty="0"/>
              <a:t>Sequence of Assessment</a:t>
            </a:r>
            <a:r>
              <a:rPr lang="en" sz="3300" i="0" u="none" strike="noStrike" cap="none" dirty="0">
                <a:solidFill>
                  <a:schemeClr val="dk1"/>
                </a:solidFill>
              </a:rPr>
              <a:t> </a:t>
            </a:r>
            <a:endParaRPr sz="3300" i="0" u="none" strike="noStrike" cap="none" dirty="0">
              <a:solidFill>
                <a:schemeClr val="dk1"/>
              </a:solidFill>
            </a:endParaRPr>
          </a:p>
        </p:txBody>
      </p:sp>
      <p:sp>
        <p:nvSpPr>
          <p:cNvPr id="118" name="Google Shape;118;p18"/>
          <p:cNvSpPr txBox="1">
            <a:spLocks noGrp="1"/>
          </p:cNvSpPr>
          <p:nvPr>
            <p:ph type="body" idx="1"/>
          </p:nvPr>
        </p:nvSpPr>
        <p:spPr>
          <a:xfrm>
            <a:off x="1265500" y="2010925"/>
            <a:ext cx="3195900" cy="1986000"/>
          </a:xfrm>
          <a:prstGeom prst="rect">
            <a:avLst/>
          </a:prstGeom>
          <a:noFill/>
          <a:ln>
            <a:noFill/>
          </a:ln>
        </p:spPr>
        <p:txBody>
          <a:bodyPr spcFirstLastPara="1" wrap="square" lIns="68575" tIns="68575" rIns="68575" bIns="68575" anchor="t" anchorCtr="0">
            <a:normAutofit/>
          </a:bodyPr>
          <a:lstStyle/>
          <a:p>
            <a:pPr marL="177800" marR="0" lvl="0" indent="-69850" algn="l" rtl="0">
              <a:lnSpc>
                <a:spcPct val="90000"/>
              </a:lnSpc>
              <a:spcBef>
                <a:spcPts val="0"/>
              </a:spcBef>
              <a:spcAft>
                <a:spcPts val="0"/>
              </a:spcAft>
              <a:buClr>
                <a:schemeClr val="lt1"/>
              </a:buClr>
              <a:buSzPts val="1300"/>
              <a:buFont typeface="Arial"/>
              <a:buChar char="•"/>
            </a:pPr>
            <a:r>
              <a:rPr lang="en" sz="1700" i="0" u="none" strike="noStrike" cap="none"/>
              <a:t>Comprehension </a:t>
            </a:r>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t>Vocabulary </a:t>
            </a:r>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t>Fluency </a:t>
            </a:r>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t>Word recognition/decoding </a:t>
            </a:r>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t>Phonemic Awareness </a:t>
            </a:r>
            <a:endParaRPr sz="1700" i="0" u="none" strike="noStrike" cap="none"/>
          </a:p>
        </p:txBody>
      </p:sp>
      <p:sp>
        <p:nvSpPr>
          <p:cNvPr id="119" name="Google Shape;119;p18" descr="Arrow pointing up"/>
          <p:cNvSpPr/>
          <p:nvPr/>
        </p:nvSpPr>
        <p:spPr>
          <a:xfrm>
            <a:off x="402317" y="1885939"/>
            <a:ext cx="798600" cy="2072400"/>
          </a:xfrm>
          <a:prstGeom prst="upArrow">
            <a:avLst>
              <a:gd name="adj1" fmla="val 50000"/>
              <a:gd name="adj2" fmla="val 50000"/>
            </a:avLst>
          </a:prstGeom>
          <a:solidFill>
            <a:srgbClr val="00B050"/>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0" name="Google Shape;120;p18"/>
          <p:cNvSpPr txBox="1"/>
          <p:nvPr/>
        </p:nvSpPr>
        <p:spPr>
          <a:xfrm>
            <a:off x="665521" y="1120769"/>
            <a:ext cx="28962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Elementary Model </a:t>
            </a:r>
            <a:endParaRPr sz="2100" b="1" i="0" u="none" strike="noStrike" cap="none">
              <a:solidFill>
                <a:schemeClr val="lt1"/>
              </a:solidFill>
              <a:latin typeface="Arial"/>
              <a:ea typeface="Arial"/>
              <a:cs typeface="Arial"/>
              <a:sym typeface="Arial"/>
            </a:endParaRPr>
          </a:p>
        </p:txBody>
      </p:sp>
      <p:sp>
        <p:nvSpPr>
          <p:cNvPr id="121" name="Google Shape;121;p18"/>
          <p:cNvSpPr txBox="1"/>
          <p:nvPr/>
        </p:nvSpPr>
        <p:spPr>
          <a:xfrm>
            <a:off x="4743462" y="1120763"/>
            <a:ext cx="28962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Secondary Model </a:t>
            </a:r>
            <a:endParaRPr sz="2100" b="1" i="0" u="none" strike="noStrike" cap="none">
              <a:solidFill>
                <a:schemeClr val="lt1"/>
              </a:solidFill>
              <a:latin typeface="Arial"/>
              <a:ea typeface="Arial"/>
              <a:cs typeface="Arial"/>
              <a:sym typeface="Arial"/>
            </a:endParaRPr>
          </a:p>
        </p:txBody>
      </p:sp>
      <p:sp>
        <p:nvSpPr>
          <p:cNvPr id="122" name="Google Shape;122;p18" descr="Arrow pointing down"/>
          <p:cNvSpPr/>
          <p:nvPr/>
        </p:nvSpPr>
        <p:spPr>
          <a:xfrm rot="10800000">
            <a:off x="4461391" y="1927387"/>
            <a:ext cx="798600" cy="2072100"/>
          </a:xfrm>
          <a:prstGeom prst="upArrow">
            <a:avLst>
              <a:gd name="adj1" fmla="val 50000"/>
              <a:gd name="adj2" fmla="val 50000"/>
            </a:avLst>
          </a:prstGeom>
          <a:solidFill>
            <a:srgbClr val="00B050"/>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3" name="Google Shape;123;p18"/>
          <p:cNvSpPr txBox="1"/>
          <p:nvPr/>
        </p:nvSpPr>
        <p:spPr>
          <a:xfrm>
            <a:off x="5209300" y="1885950"/>
            <a:ext cx="3195900" cy="2603100"/>
          </a:xfrm>
          <a:prstGeom prst="rect">
            <a:avLst/>
          </a:prstGeom>
          <a:noFill/>
          <a:ln>
            <a:noFill/>
          </a:ln>
        </p:spPr>
        <p:txBody>
          <a:bodyPr spcFirstLastPara="1" wrap="square" lIns="68575" tIns="68575" rIns="68575" bIns="68575" anchor="t" anchorCtr="0">
            <a:noAutofit/>
          </a:bodyPr>
          <a:lstStyle/>
          <a:p>
            <a:pPr marL="177800" marR="0" lvl="0" indent="-69850" algn="l" rtl="0">
              <a:lnSpc>
                <a:spcPct val="90000"/>
              </a:lnSpc>
              <a:spcBef>
                <a:spcPts val="0"/>
              </a:spcBef>
              <a:spcAft>
                <a:spcPts val="0"/>
              </a:spcAft>
              <a:buClr>
                <a:schemeClr val="lt1"/>
              </a:buClr>
              <a:buSzPts val="1300"/>
              <a:buFont typeface="Arial"/>
              <a:buChar char="•"/>
            </a:pPr>
            <a:r>
              <a:rPr lang="en" sz="1700" i="0" u="none" strike="noStrike" cap="none">
                <a:solidFill>
                  <a:schemeClr val="lt1"/>
                </a:solidFill>
              </a:rPr>
              <a:t>Comprehension </a:t>
            </a:r>
            <a:endParaRPr sz="1100">
              <a:solidFill>
                <a:schemeClr val="lt1"/>
              </a:solidFill>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solidFill>
                  <a:schemeClr val="lt1"/>
                </a:solidFill>
              </a:rPr>
              <a:t>Vocabulary </a:t>
            </a:r>
            <a:endParaRPr sz="1100">
              <a:solidFill>
                <a:schemeClr val="lt1"/>
              </a:solidFill>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solidFill>
                  <a:schemeClr val="lt1"/>
                </a:solidFill>
              </a:rPr>
              <a:t>Fluency </a:t>
            </a:r>
            <a:endParaRPr sz="1100">
              <a:solidFill>
                <a:schemeClr val="lt1"/>
              </a:solidFill>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solidFill>
                  <a:schemeClr val="lt1"/>
                </a:solidFill>
              </a:rPr>
              <a:t>Word recognition/decoding </a:t>
            </a:r>
            <a:endParaRPr sz="1100">
              <a:solidFill>
                <a:schemeClr val="lt1"/>
              </a:solidFill>
            </a:endParaRPr>
          </a:p>
          <a:p>
            <a:pPr marL="177800" marR="0" lvl="0" indent="-69850" algn="l" rtl="0">
              <a:lnSpc>
                <a:spcPct val="90000"/>
              </a:lnSpc>
              <a:spcBef>
                <a:spcPts val="1100"/>
              </a:spcBef>
              <a:spcAft>
                <a:spcPts val="0"/>
              </a:spcAft>
              <a:buClr>
                <a:schemeClr val="lt1"/>
              </a:buClr>
              <a:buSzPts val="1300"/>
              <a:buFont typeface="Arial"/>
              <a:buChar char="•"/>
            </a:pPr>
            <a:r>
              <a:rPr lang="en" sz="1700" i="0" u="none" strike="noStrike" cap="none">
                <a:solidFill>
                  <a:schemeClr val="lt1"/>
                </a:solidFill>
              </a:rPr>
              <a:t>Phonemic Awareness </a:t>
            </a:r>
            <a:endParaRPr sz="1700" i="0" u="none" strike="noStrike" cap="none">
              <a:solidFill>
                <a:schemeClr val="lt1"/>
              </a:solidFill>
            </a:endParaRPr>
          </a:p>
        </p:txBody>
      </p:sp>
      <p:sp>
        <p:nvSpPr>
          <p:cNvPr id="124" name="Google Shape;124;p18"/>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130" name="Google Shape;130;p19"/>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dirty="0"/>
              <a:t>A Word About Foundational Skills….</a:t>
            </a:r>
            <a:endParaRPr dirty="0"/>
          </a:p>
        </p:txBody>
      </p:sp>
      <p:sp>
        <p:nvSpPr>
          <p:cNvPr id="131" name="Google Shape;131;p19"/>
          <p:cNvSpPr txBox="1">
            <a:spLocks noGrp="1"/>
          </p:cNvSpPr>
          <p:nvPr>
            <p:ph type="body" idx="2"/>
          </p:nvPr>
        </p:nvSpPr>
        <p:spPr>
          <a:xfrm>
            <a:off x="408725" y="1307925"/>
            <a:ext cx="8331600" cy="3091500"/>
          </a:xfrm>
          <a:prstGeom prst="rect">
            <a:avLst/>
          </a:prstGeom>
        </p:spPr>
        <p:txBody>
          <a:bodyPr spcFirstLastPara="1" wrap="square" lIns="0" tIns="0" rIns="0" bIns="0" anchor="t" anchorCtr="0">
            <a:normAutofit fontScale="55000" lnSpcReduction="20000"/>
          </a:bodyPr>
          <a:lstStyle/>
          <a:p>
            <a:pPr marL="0" lvl="0" indent="0" algn="l" rtl="0">
              <a:spcBef>
                <a:spcPts val="0"/>
              </a:spcBef>
              <a:spcAft>
                <a:spcPts val="0"/>
              </a:spcAft>
              <a:buClr>
                <a:schemeClr val="dk1"/>
              </a:buClr>
              <a:buSzPct val="38461"/>
              <a:buFont typeface="Arial"/>
              <a:buNone/>
            </a:pPr>
            <a:r>
              <a:rPr lang="en" sz="2859"/>
              <a:t>The foundational skills included in these standards are an </a:t>
            </a:r>
            <a:r>
              <a:rPr lang="en" sz="2859">
                <a:highlight>
                  <a:srgbClr val="FFFF00"/>
                </a:highlight>
              </a:rPr>
              <a:t>essential component of early and intermediate literacy learning</a:t>
            </a:r>
            <a:r>
              <a:rPr lang="en" sz="2859"/>
              <a:t>. They provide a foundation upon which students build as they develop increasingly deeper proficiency with advanced literacy skills. As such, </a:t>
            </a:r>
            <a:r>
              <a:rPr lang="en" sz="2859">
                <a:highlight>
                  <a:srgbClr val="FFFF00"/>
                </a:highlight>
              </a:rPr>
              <a:t>mastery </a:t>
            </a:r>
            <a:r>
              <a:rPr lang="en" sz="2859"/>
              <a:t>of these components is vital to further learning. It is important to note, however, that foundational skills are built simultaneously with comprehension, vocabulary, and oral language skills and are therefore only a part of a comprehensive and effective reading program in which children also read a variety of texts accurately and automatically. Because many of these </a:t>
            </a:r>
            <a:r>
              <a:rPr lang="en" sz="2859">
                <a:highlight>
                  <a:srgbClr val="FFFF00"/>
                </a:highlight>
              </a:rPr>
              <a:t>early literacy skills develop along a continuum</a:t>
            </a:r>
            <a:r>
              <a:rPr lang="en" sz="2859"/>
              <a:t> from simpler to more complex, it is important that instruction be </a:t>
            </a:r>
            <a:r>
              <a:rPr lang="en" sz="2859">
                <a:highlight>
                  <a:srgbClr val="FFFF00"/>
                </a:highlight>
              </a:rPr>
              <a:t>differentiated</a:t>
            </a:r>
            <a:r>
              <a:rPr lang="en" sz="2859"/>
              <a:t> according to what students are already able to do and not do. That is, proficient readers will need less instruction and practice with these skills and concepts than those who are struggling. It is necessary to identify where students are in these progressions and employ targeted instruction, </a:t>
            </a:r>
            <a:r>
              <a:rPr lang="en" sz="2859">
                <a:highlight>
                  <a:srgbClr val="FFFF00"/>
                </a:highlight>
              </a:rPr>
              <a:t>focusing on what students need to learn and not on what they already know.</a:t>
            </a:r>
            <a:endParaRPr sz="2859">
              <a:highlight>
                <a:srgbClr val="FFFF00"/>
              </a:highlight>
            </a:endParaRPr>
          </a:p>
          <a:p>
            <a:pPr marL="0" lvl="0" indent="0" algn="l" rtl="0">
              <a:spcBef>
                <a:spcPts val="0"/>
              </a:spcBef>
              <a:spcAft>
                <a:spcPts val="0"/>
              </a:spcAft>
              <a:buNone/>
            </a:pPr>
            <a:endParaRPr sz="1600"/>
          </a:p>
          <a:p>
            <a:pPr marL="0" lvl="0" indent="0" algn="l" rtl="0">
              <a:spcBef>
                <a:spcPts val="0"/>
              </a:spcBef>
              <a:spcAft>
                <a:spcPts val="0"/>
              </a:spcAft>
              <a:buClr>
                <a:schemeClr val="dk1"/>
              </a:buClr>
              <a:buSzPct val="68750"/>
              <a:buFont typeface="Arial"/>
              <a:buNone/>
            </a:pPr>
            <a:r>
              <a:rPr lang="en" sz="1600"/>
              <a:t>From the Introduction to the NYS Next Generation ELA Learning Standards, 2017, p.12 </a:t>
            </a:r>
            <a:endParaRPr sz="1600"/>
          </a:p>
          <a:p>
            <a:pPr marL="0" lvl="0" indent="0" algn="l" rtl="0">
              <a:spcBef>
                <a:spcPts val="0"/>
              </a:spcBef>
              <a:spcAft>
                <a:spcPts val="0"/>
              </a:spcAft>
              <a:buClr>
                <a:schemeClr val="dk1"/>
              </a:buClr>
              <a:buSzPct val="68750"/>
              <a:buFont typeface="Arial"/>
              <a:buNone/>
            </a:pPr>
            <a:endParaRPr sz="1600"/>
          </a:p>
          <a:p>
            <a:pPr marL="0" lvl="0" indent="0" algn="l" rtl="0">
              <a:spcBef>
                <a:spcPts val="600"/>
              </a:spcBef>
              <a:spcAft>
                <a:spcPts val="1000"/>
              </a:spcAft>
              <a:buNone/>
            </a:pPr>
            <a:endParaRPr/>
          </a:p>
        </p:txBody>
      </p:sp>
      <p:sp>
        <p:nvSpPr>
          <p:cNvPr id="132" name="Google Shape;132;p19"/>
          <p:cNvSpPr txBox="1">
            <a:spLocks noGrp="1"/>
          </p:cNvSpPr>
          <p:nvPr>
            <p:ph type="body" idx="3"/>
          </p:nvPr>
        </p:nvSpPr>
        <p:spPr>
          <a:xfrm>
            <a:off x="405125" y="4347750"/>
            <a:ext cx="8338800" cy="246300"/>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1600">
                <a:solidFill>
                  <a:schemeClr val="dk1"/>
                </a:solidFill>
              </a:rPr>
              <a:t>From the Introduction to the NYS Next Generation ELA Learning Standards, 2017, p.12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p:nvPr/>
        </p:nvSpPr>
        <p:spPr>
          <a:xfrm>
            <a:off x="463650" y="1028950"/>
            <a:ext cx="4786500" cy="35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Light"/>
              <a:ea typeface="Nunito Light"/>
              <a:cs typeface="Nunito Light"/>
              <a:sym typeface="Nunito Light"/>
            </a:endParaRPr>
          </a:p>
          <a:p>
            <a:pPr marL="0" lvl="0" indent="0" algn="l" rtl="0">
              <a:spcBef>
                <a:spcPts val="0"/>
              </a:spcBef>
              <a:spcAft>
                <a:spcPts val="0"/>
              </a:spcAft>
              <a:buNone/>
            </a:pPr>
            <a:r>
              <a:rPr lang="en" sz="2600"/>
              <a:t>...are the </a:t>
            </a:r>
            <a:r>
              <a:rPr lang="en" sz="2600" u="sng"/>
              <a:t>foundation</a:t>
            </a:r>
            <a:r>
              <a:rPr lang="en" sz="2600"/>
              <a:t> upon which all the other layers are built and, unless it is solid, the other layers will most definitely suffer, and </a:t>
            </a:r>
            <a:r>
              <a:rPr lang="en" sz="2600" u="sng"/>
              <a:t>the student will struggle to read. </a:t>
            </a:r>
            <a:endParaRPr sz="2600" u="sng"/>
          </a:p>
          <a:p>
            <a:pPr marL="0" lvl="0" indent="0" algn="l" rtl="0">
              <a:spcBef>
                <a:spcPts val="0"/>
              </a:spcBef>
              <a:spcAft>
                <a:spcPts val="0"/>
              </a:spcAft>
              <a:buNone/>
            </a:pPr>
            <a:endParaRPr sz="2600" u="sng"/>
          </a:p>
          <a:p>
            <a:pPr marL="0" lvl="0" indent="0" algn="l" rtl="0">
              <a:spcBef>
                <a:spcPts val="0"/>
              </a:spcBef>
              <a:spcAft>
                <a:spcPts val="0"/>
              </a:spcAft>
              <a:buNone/>
            </a:pPr>
            <a:r>
              <a:rPr lang="en" sz="1700" i="1"/>
              <a:t>-Kilpatrick, D. (2015). Essentials of Assessing, Preventing and Overcoming Reading Difficulties</a:t>
            </a:r>
            <a:endParaRPr sz="1700" i="1"/>
          </a:p>
        </p:txBody>
      </p:sp>
      <p:pic>
        <p:nvPicPr>
          <p:cNvPr id="138" name="Google Shape;138;p20" descr="Photograph of David A. Kilpatrick, a white man with glasses and a tie"/>
          <p:cNvPicPr preferRelativeResize="0"/>
          <p:nvPr/>
        </p:nvPicPr>
        <p:blipFill>
          <a:blip r:embed="rId3">
            <a:alphaModFix/>
          </a:blip>
          <a:stretch>
            <a:fillRect/>
          </a:stretch>
        </p:blipFill>
        <p:spPr>
          <a:xfrm>
            <a:off x="5535974" y="1766675"/>
            <a:ext cx="1105150" cy="1485925"/>
          </a:xfrm>
          <a:prstGeom prst="rect">
            <a:avLst/>
          </a:prstGeom>
          <a:noFill/>
          <a:ln>
            <a:noFill/>
          </a:ln>
        </p:spPr>
      </p:pic>
      <p:pic>
        <p:nvPicPr>
          <p:cNvPr id="139" name="Google Shape;139;p20" descr="Cover of the book Essentials of Assessing, Preventing and Overcoming Reading Difficulties"/>
          <p:cNvPicPr preferRelativeResize="0"/>
          <p:nvPr/>
        </p:nvPicPr>
        <p:blipFill>
          <a:blip r:embed="rId4">
            <a:alphaModFix/>
          </a:blip>
          <a:stretch>
            <a:fillRect/>
          </a:stretch>
        </p:blipFill>
        <p:spPr>
          <a:xfrm>
            <a:off x="6641113" y="976188"/>
            <a:ext cx="1724025" cy="2657475"/>
          </a:xfrm>
          <a:prstGeom prst="rect">
            <a:avLst/>
          </a:prstGeom>
          <a:noFill/>
          <a:ln>
            <a:noFill/>
          </a:ln>
        </p:spPr>
      </p:pic>
      <p:sp>
        <p:nvSpPr>
          <p:cNvPr id="140" name="Google Shape;140;p20"/>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141" name="Google Shape;141;p20"/>
          <p:cNvSpPr txBox="1">
            <a:spLocks noGrp="1"/>
          </p:cNvSpPr>
          <p:nvPr>
            <p:ph type="title" idx="4294967295"/>
          </p:nvPr>
        </p:nvSpPr>
        <p:spPr>
          <a:xfrm>
            <a:off x="1194575" y="86075"/>
            <a:ext cx="6905100" cy="837000"/>
          </a:xfrm>
          <a:prstGeom prst="rect">
            <a:avLst/>
          </a:prstGeom>
        </p:spPr>
        <p:txBody>
          <a:bodyPr spcFirstLastPara="1" wrap="square" lIns="411475" tIns="0" rIns="411475" bIns="0" anchor="ctr" anchorCtr="0">
            <a:noAutofit/>
          </a:bodyPr>
          <a:lstStyle/>
          <a:p>
            <a:pPr marL="0" lvl="0" indent="0" algn="ctr" rtl="0">
              <a:spcBef>
                <a:spcPts val="1100"/>
              </a:spcBef>
              <a:spcAft>
                <a:spcPts val="0"/>
              </a:spcAft>
              <a:buNone/>
            </a:pPr>
            <a:endParaRPr sz="2400" b="1" dirty="0">
              <a:latin typeface="Arial"/>
              <a:ea typeface="Arial"/>
              <a:cs typeface="Arial"/>
              <a:sym typeface="Arial"/>
            </a:endParaRPr>
          </a:p>
          <a:p>
            <a:pPr marL="0" lvl="0" indent="0" algn="ctr" rtl="0">
              <a:spcBef>
                <a:spcPts val="1100"/>
              </a:spcBef>
              <a:spcAft>
                <a:spcPts val="0"/>
              </a:spcAft>
              <a:buClr>
                <a:schemeClr val="dk1"/>
              </a:buClr>
              <a:buSzPts val="1100"/>
              <a:buFont typeface="Arial"/>
              <a:buNone/>
            </a:pPr>
            <a:r>
              <a:rPr lang="en" sz="2400" b="1" dirty="0">
                <a:latin typeface="Arial"/>
                <a:ea typeface="Arial"/>
                <a:cs typeface="Arial"/>
                <a:sym typeface="Arial"/>
              </a:rPr>
              <a:t>Phonological</a:t>
            </a:r>
            <a:r>
              <a:rPr lang="en" sz="2400" b="1" dirty="0"/>
              <a:t> &amp;</a:t>
            </a:r>
            <a:r>
              <a:rPr lang="en" sz="2400" b="1" dirty="0">
                <a:latin typeface="Arial"/>
                <a:ea typeface="Arial"/>
                <a:cs typeface="Arial"/>
                <a:sym typeface="Arial"/>
              </a:rPr>
              <a:t> Phonemic Awareness</a:t>
            </a:r>
            <a:endParaRPr sz="2400" b="1" dirty="0">
              <a:latin typeface="Arial"/>
              <a:ea typeface="Arial"/>
              <a:cs typeface="Arial"/>
              <a:sym typeface="Arial"/>
            </a:endParaRPr>
          </a:p>
          <a:p>
            <a:pPr marL="0" lvl="0" indent="0" algn="l" rtl="0">
              <a:spcBef>
                <a:spcPts val="1100"/>
              </a:spcBef>
              <a:spcAft>
                <a:spcPts val="0"/>
              </a:spcAft>
              <a:buClr>
                <a:schemeClr val="dk1"/>
              </a:buClr>
              <a:buSzPts val="1100"/>
              <a:buFont typeface="Arial"/>
              <a:buNone/>
            </a:pPr>
            <a:endParaRPr sz="2400" b="1" dirty="0">
              <a:latin typeface="Arial"/>
              <a:ea typeface="Arial"/>
              <a:cs typeface="Arial"/>
              <a:sym typeface="Arial"/>
            </a:endParaRPr>
          </a:p>
          <a:p>
            <a:pPr marL="0" lvl="0" indent="0" algn="l" rtl="0">
              <a:spcBef>
                <a:spcPts val="0"/>
              </a:spcBef>
              <a:spcAft>
                <a:spcPts val="0"/>
              </a:spcAft>
              <a:buNone/>
            </a:pPr>
            <a:endParaRPr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sp>
        <p:nvSpPr>
          <p:cNvPr id="147" name="Google Shape;147;p21"/>
          <p:cNvSpPr txBox="1">
            <a:spLocks noGrp="1"/>
          </p:cNvSpPr>
          <p:nvPr>
            <p:ph type="title"/>
          </p:nvPr>
        </p:nvSpPr>
        <p:spPr>
          <a:xfrm>
            <a:off x="0" y="192100"/>
            <a:ext cx="9144000" cy="640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dirty="0"/>
              <a:t>Phonological Awareness Continuum</a:t>
            </a:r>
            <a:endParaRPr dirty="0"/>
          </a:p>
        </p:txBody>
      </p:sp>
      <p:pic>
        <p:nvPicPr>
          <p:cNvPr id="148" name="Google Shape;148;p21" descr="Diagram of the Phonological Awareness Continuum. The diagram resembles a staircase, with the bottom labeled &quot;simple&quot; and the top labeled &quot;complex.&quot; The steps of the staircase, from bottom to top, are labeled Listening, Rhyme/Alliteration, Sentence Segmentation, Syllable Blending and Segmentation, Onset-Rime Blending, and Segmentation and Phoneme Blending, Segmentation, and Manipulation">
            <a:hlinkClick r:id="rId3"/>
          </p:cNvPr>
          <p:cNvPicPr preferRelativeResize="0"/>
          <p:nvPr/>
        </p:nvPicPr>
        <p:blipFill>
          <a:blip r:embed="rId4">
            <a:alphaModFix/>
          </a:blip>
          <a:stretch>
            <a:fillRect/>
          </a:stretch>
        </p:blipFill>
        <p:spPr>
          <a:xfrm>
            <a:off x="1449700" y="710050"/>
            <a:ext cx="6037149" cy="44334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sldNum" idx="12"/>
          </p:nvPr>
        </p:nvSpPr>
        <p:spPr>
          <a:xfrm>
            <a:off x="402325" y="4855475"/>
            <a:ext cx="340500" cy="17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154" name="Google Shape;154;p22"/>
          <p:cNvSpPr txBox="1">
            <a:spLocks noGrp="1"/>
          </p:cNvSpPr>
          <p:nvPr>
            <p:ph type="title"/>
          </p:nvPr>
        </p:nvSpPr>
        <p:spPr>
          <a:xfrm>
            <a:off x="0" y="400051"/>
            <a:ext cx="9144000" cy="685800"/>
          </a:xfrm>
          <a:prstGeom prst="rect">
            <a:avLst/>
          </a:prstGeom>
        </p:spPr>
        <p:txBody>
          <a:bodyPr spcFirstLastPara="1" wrap="square" lIns="411475" tIns="0" rIns="411475" bIns="0" anchor="ctr" anchorCtr="0">
            <a:normAutofit/>
          </a:bodyPr>
          <a:lstStyle/>
          <a:p>
            <a:pPr marL="0" lvl="0" indent="0" algn="l" rtl="0">
              <a:spcBef>
                <a:spcPts val="0"/>
              </a:spcBef>
              <a:spcAft>
                <a:spcPts val="0"/>
              </a:spcAft>
              <a:buNone/>
            </a:pPr>
            <a:r>
              <a:rPr lang="en"/>
              <a:t>Continuum of Phonics Skills*</a:t>
            </a:r>
            <a:endParaRPr/>
          </a:p>
        </p:txBody>
      </p:sp>
      <p:sp>
        <p:nvSpPr>
          <p:cNvPr id="155" name="Google Shape;155;p22"/>
          <p:cNvSpPr txBox="1">
            <a:spLocks noGrp="1"/>
          </p:cNvSpPr>
          <p:nvPr>
            <p:ph type="subTitle" idx="1"/>
          </p:nvPr>
        </p:nvSpPr>
        <p:spPr>
          <a:xfrm>
            <a:off x="1051525" y="4453961"/>
            <a:ext cx="2039100" cy="579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Letter-Sound Correspondence</a:t>
            </a:r>
            <a:endParaRPr sz="1100" b="1"/>
          </a:p>
        </p:txBody>
      </p:sp>
      <p:pic>
        <p:nvPicPr>
          <p:cNvPr id="156" name="Google Shape;156;p22" descr="Staircase"/>
          <p:cNvPicPr preferRelativeResize="0"/>
          <p:nvPr/>
        </p:nvPicPr>
        <p:blipFill>
          <a:blip r:embed="rId3">
            <a:alphaModFix/>
          </a:blip>
          <a:stretch>
            <a:fillRect/>
          </a:stretch>
        </p:blipFill>
        <p:spPr>
          <a:xfrm>
            <a:off x="293399" y="1257300"/>
            <a:ext cx="2106900" cy="2809201"/>
          </a:xfrm>
          <a:prstGeom prst="rect">
            <a:avLst/>
          </a:prstGeom>
          <a:noFill/>
          <a:ln w="19050" cap="flat" cmpd="sng">
            <a:solidFill>
              <a:schemeClr val="dk2"/>
            </a:solidFill>
            <a:prstDash val="solid"/>
            <a:round/>
            <a:headEnd type="none" w="sm" len="sm"/>
            <a:tailEnd type="none" w="sm" len="sm"/>
          </a:ln>
        </p:spPr>
      </p:pic>
      <p:sp>
        <p:nvSpPr>
          <p:cNvPr id="157" name="Google Shape;157;p22"/>
          <p:cNvSpPr txBox="1">
            <a:spLocks noGrp="1"/>
          </p:cNvSpPr>
          <p:nvPr>
            <p:ph type="subTitle" idx="1"/>
          </p:nvPr>
        </p:nvSpPr>
        <p:spPr>
          <a:xfrm>
            <a:off x="2243825" y="3838798"/>
            <a:ext cx="1811400" cy="504600"/>
          </a:xfrm>
          <a:prstGeom prst="rect">
            <a:avLst/>
          </a:prstGeom>
          <a:solidFill>
            <a:srgbClr val="F9CB9C"/>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CVC Patterns</a:t>
            </a:r>
            <a:endParaRPr sz="1100" b="1"/>
          </a:p>
        </p:txBody>
      </p:sp>
      <p:sp>
        <p:nvSpPr>
          <p:cNvPr id="158" name="Google Shape;158;p22"/>
          <p:cNvSpPr txBox="1">
            <a:spLocks noGrp="1"/>
          </p:cNvSpPr>
          <p:nvPr>
            <p:ph type="subTitle" idx="1"/>
          </p:nvPr>
        </p:nvSpPr>
        <p:spPr>
          <a:xfrm>
            <a:off x="3090625" y="3257250"/>
            <a:ext cx="1976700" cy="504600"/>
          </a:xfrm>
          <a:prstGeom prst="rect">
            <a:avLst/>
          </a:prstGeom>
          <a:solidFill>
            <a:srgbClr val="B6D7A8"/>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Blends &amp; Digraphs</a:t>
            </a:r>
            <a:endParaRPr sz="1500" b="1"/>
          </a:p>
        </p:txBody>
      </p:sp>
      <p:sp>
        <p:nvSpPr>
          <p:cNvPr id="159" name="Google Shape;159;p22"/>
          <p:cNvSpPr txBox="1">
            <a:spLocks noGrp="1"/>
          </p:cNvSpPr>
          <p:nvPr>
            <p:ph type="subTitle" idx="1"/>
          </p:nvPr>
        </p:nvSpPr>
        <p:spPr>
          <a:xfrm>
            <a:off x="3738750" y="2675700"/>
            <a:ext cx="1666500" cy="5046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Final e Patterns</a:t>
            </a:r>
            <a:endParaRPr sz="1500" b="1"/>
          </a:p>
        </p:txBody>
      </p:sp>
      <p:sp>
        <p:nvSpPr>
          <p:cNvPr id="160" name="Google Shape;160;p22"/>
          <p:cNvSpPr txBox="1">
            <a:spLocks noGrp="1"/>
          </p:cNvSpPr>
          <p:nvPr>
            <p:ph type="subTitle" idx="1"/>
          </p:nvPr>
        </p:nvSpPr>
        <p:spPr>
          <a:xfrm>
            <a:off x="4400550" y="2153850"/>
            <a:ext cx="1666500" cy="417900"/>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Vowel Teams</a:t>
            </a:r>
            <a:endParaRPr sz="1500" b="1"/>
          </a:p>
        </p:txBody>
      </p:sp>
      <p:sp>
        <p:nvSpPr>
          <p:cNvPr id="161" name="Google Shape;161;p22"/>
          <p:cNvSpPr txBox="1">
            <a:spLocks noGrp="1"/>
          </p:cNvSpPr>
          <p:nvPr>
            <p:ph type="subTitle" idx="1"/>
          </p:nvPr>
        </p:nvSpPr>
        <p:spPr>
          <a:xfrm>
            <a:off x="4882500" y="1470900"/>
            <a:ext cx="1861200" cy="5790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R Controlled &amp; Variant Vowels</a:t>
            </a:r>
            <a:endParaRPr sz="1500" b="1"/>
          </a:p>
        </p:txBody>
      </p:sp>
      <p:sp>
        <p:nvSpPr>
          <p:cNvPr id="162" name="Google Shape;162;p22"/>
          <p:cNvSpPr txBox="1">
            <a:spLocks noGrp="1"/>
          </p:cNvSpPr>
          <p:nvPr>
            <p:ph type="subTitle" idx="1"/>
          </p:nvPr>
        </p:nvSpPr>
        <p:spPr>
          <a:xfrm>
            <a:off x="5679750" y="949050"/>
            <a:ext cx="1976700" cy="4179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34275" tIns="34275" rIns="34275" bIns="34275" anchor="t" anchorCtr="0">
            <a:noAutofit/>
          </a:bodyPr>
          <a:lstStyle/>
          <a:p>
            <a:pPr marL="0" lvl="0" indent="0" algn="ctr" rtl="0">
              <a:spcBef>
                <a:spcPts val="600"/>
              </a:spcBef>
              <a:spcAft>
                <a:spcPts val="1000"/>
              </a:spcAft>
              <a:buNone/>
            </a:pPr>
            <a:r>
              <a:rPr lang="en" sz="1500" b="1"/>
              <a:t>Multisyllable</a:t>
            </a:r>
            <a:endParaRPr sz="1500" b="1"/>
          </a:p>
        </p:txBody>
      </p:sp>
      <p:sp>
        <p:nvSpPr>
          <p:cNvPr id="163" name="Google Shape;163;p22" descr="arrow pointing up and to the right"/>
          <p:cNvSpPr/>
          <p:nvPr/>
        </p:nvSpPr>
        <p:spPr>
          <a:xfrm rot="-2700000">
            <a:off x="5194619" y="3109001"/>
            <a:ext cx="2946938" cy="592273"/>
          </a:xfrm>
          <a:prstGeom prst="rightArrow">
            <a:avLst>
              <a:gd name="adj1" fmla="val 50000"/>
              <a:gd name="adj2" fmla="val 50000"/>
            </a:avLst>
          </a:prstGeom>
          <a:solidFill>
            <a:schemeClr val="dk2"/>
          </a:solidFill>
          <a:ln w="28575" cap="flat" cmpd="sng">
            <a:solidFill>
              <a:srgbClr val="4EA8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2" name="Title 11">
            <a:extLst>
              <a:ext uri="{FF2B5EF4-FFF2-40B4-BE49-F238E27FC236}">
                <a16:creationId xmlns:a16="http://schemas.microsoft.com/office/drawing/2014/main" id="{985A364C-6D64-4532-A1EB-30783F401B48}"/>
              </a:ext>
            </a:extLst>
          </p:cNvPr>
          <p:cNvSpPr>
            <a:spLocks noGrp="1"/>
          </p:cNvSpPr>
          <p:nvPr>
            <p:ph type="title"/>
          </p:nvPr>
        </p:nvSpPr>
        <p:spPr>
          <a:xfrm>
            <a:off x="855750" y="295454"/>
            <a:ext cx="7406400" cy="709751"/>
          </a:xfrm>
          <a:solidFill>
            <a:schemeClr val="tx2">
              <a:lumMod val="75000"/>
            </a:schemeClr>
          </a:solidFill>
        </p:spPr>
        <p:txBody>
          <a:bodyPr/>
          <a:lstStyle/>
          <a:p>
            <a:pPr algn="ctr"/>
            <a:r>
              <a:rPr lang="en-US" sz="3600" dirty="0">
                <a:solidFill>
                  <a:schemeClr val="lt1"/>
                </a:solidFill>
              </a:rPr>
              <a:t>Assessment Across the Year</a:t>
            </a:r>
            <a:endParaRPr lang="en-US" dirty="0"/>
          </a:p>
        </p:txBody>
      </p:sp>
      <p:sp>
        <p:nvSpPr>
          <p:cNvPr id="169" name="Google Shape;169;p23"/>
          <p:cNvSpPr txBox="1">
            <a:spLocks noGrp="1"/>
          </p:cNvSpPr>
          <p:nvPr>
            <p:ph type="body" idx="1"/>
          </p:nvPr>
        </p:nvSpPr>
        <p:spPr>
          <a:xfrm>
            <a:off x="1198550" y="1941738"/>
            <a:ext cx="7404900" cy="3029100"/>
          </a:xfrm>
          <a:prstGeom prst="rect">
            <a:avLst/>
          </a:prstGeom>
          <a:noFill/>
          <a:ln>
            <a:noFill/>
          </a:ln>
        </p:spPr>
        <p:txBody>
          <a:bodyPr spcFirstLastPara="1" wrap="square" lIns="68575" tIns="34275" rIns="68575" bIns="34275" anchor="t" anchorCtr="0">
            <a:noAutofit/>
          </a:bodyPr>
          <a:lstStyle/>
          <a:p>
            <a:pPr marL="0" marR="0" lvl="0" indent="0" algn="l" rtl="0">
              <a:lnSpc>
                <a:spcPct val="70000"/>
              </a:lnSpc>
              <a:spcBef>
                <a:spcPts val="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l"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4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3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3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3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3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300"/>
              <a:buFont typeface="Corbel"/>
              <a:buNone/>
            </a:pPr>
            <a:endParaRPr sz="300" dirty="0"/>
          </a:p>
          <a:p>
            <a:pPr marL="0" marR="0" lvl="0" indent="0" algn="r" rtl="0">
              <a:lnSpc>
                <a:spcPct val="70000"/>
              </a:lnSpc>
              <a:spcBef>
                <a:spcPts val="1100"/>
              </a:spcBef>
              <a:spcAft>
                <a:spcPts val="0"/>
              </a:spcAft>
              <a:buClr>
                <a:schemeClr val="dk1"/>
              </a:buClr>
              <a:buSzPts val="300"/>
              <a:buFont typeface="Corbel"/>
              <a:buNone/>
            </a:pPr>
            <a:endParaRPr sz="300" dirty="0"/>
          </a:p>
          <a:p>
            <a:pPr marL="0" marR="0" lvl="0" indent="0" algn="r" rtl="0">
              <a:lnSpc>
                <a:spcPct val="70000"/>
              </a:lnSpc>
              <a:spcBef>
                <a:spcPts val="1100"/>
              </a:spcBef>
              <a:spcAft>
                <a:spcPts val="0"/>
              </a:spcAft>
              <a:buClr>
                <a:schemeClr val="dk1"/>
              </a:buClr>
              <a:buSzPts val="700"/>
              <a:buFont typeface="Corbel"/>
              <a:buNone/>
            </a:pPr>
            <a:r>
              <a:rPr lang="en" sz="1200" i="1" u="none" strike="noStrike" cap="none" dirty="0">
                <a:solidFill>
                  <a:schemeClr val="dk1"/>
                </a:solidFill>
                <a:latin typeface="Arial"/>
                <a:ea typeface="Arial"/>
                <a:cs typeface="Arial"/>
                <a:sym typeface="Arial"/>
              </a:rPr>
              <a:t>Torgesen and Miller </a:t>
            </a:r>
            <a:r>
              <a:rPr lang="en" sz="1200" i="1" dirty="0">
                <a:latin typeface="Arial"/>
                <a:ea typeface="Arial"/>
                <a:cs typeface="Arial"/>
                <a:sym typeface="Arial"/>
              </a:rPr>
              <a:t>(</a:t>
            </a:r>
            <a:r>
              <a:rPr lang="en" sz="1200" i="1" u="none" strike="noStrike" cap="none" dirty="0">
                <a:solidFill>
                  <a:schemeClr val="dk1"/>
                </a:solidFill>
                <a:latin typeface="Arial"/>
                <a:ea typeface="Arial"/>
                <a:cs typeface="Arial"/>
                <a:sym typeface="Arial"/>
              </a:rPr>
              <a:t>2009)</a:t>
            </a:r>
            <a:endParaRPr sz="2100" dirty="0">
              <a:latin typeface="Arial"/>
              <a:ea typeface="Arial"/>
              <a:cs typeface="Arial"/>
              <a:sym typeface="Arial"/>
            </a:endParaRPr>
          </a:p>
          <a:p>
            <a:pPr marL="0" marR="0" lvl="0" indent="0" algn="r" rtl="0">
              <a:lnSpc>
                <a:spcPct val="70000"/>
              </a:lnSpc>
              <a:spcBef>
                <a:spcPts val="1100"/>
              </a:spcBef>
              <a:spcAft>
                <a:spcPts val="0"/>
              </a:spcAft>
              <a:buClr>
                <a:schemeClr val="dk1"/>
              </a:buClr>
              <a:buSzPts val="500"/>
              <a:buFont typeface="Corbel"/>
              <a:buNone/>
            </a:pPr>
            <a:endParaRPr sz="1000" i="1" u="none" strike="noStrike" cap="none" dirty="0">
              <a:solidFill>
                <a:schemeClr val="dk1"/>
              </a:solidFill>
              <a:latin typeface="Arial"/>
              <a:ea typeface="Arial"/>
              <a:cs typeface="Arial"/>
              <a:sym typeface="Arial"/>
            </a:endParaRPr>
          </a:p>
          <a:p>
            <a:pPr marL="0" marR="0" lvl="0" indent="0" algn="r" rtl="0">
              <a:lnSpc>
                <a:spcPct val="70000"/>
              </a:lnSpc>
              <a:spcBef>
                <a:spcPts val="1100"/>
              </a:spcBef>
              <a:spcAft>
                <a:spcPts val="0"/>
              </a:spcAft>
              <a:buClr>
                <a:schemeClr val="dk1"/>
              </a:buClr>
              <a:buSzPts val="500"/>
              <a:buFont typeface="Corbel"/>
              <a:buNone/>
            </a:pPr>
            <a:endParaRPr sz="6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500"/>
              <a:buFont typeface="Corbel"/>
              <a:buNone/>
            </a:pPr>
            <a:br>
              <a:rPr lang="en" sz="600" b="0" i="1" u="none" strike="noStrike" cap="none" dirty="0">
                <a:solidFill>
                  <a:schemeClr val="dk1"/>
                </a:solidFill>
                <a:latin typeface="Corbel"/>
                <a:ea typeface="Corbel"/>
                <a:cs typeface="Corbel"/>
                <a:sym typeface="Corbel"/>
              </a:rPr>
            </a:br>
            <a:br>
              <a:rPr lang="en" sz="600" b="0" i="1" u="none" strike="noStrike" cap="none" dirty="0">
                <a:solidFill>
                  <a:schemeClr val="dk1"/>
                </a:solidFill>
                <a:latin typeface="Corbel"/>
                <a:ea typeface="Corbel"/>
                <a:cs typeface="Corbel"/>
                <a:sym typeface="Corbel"/>
              </a:rPr>
            </a:br>
            <a:br>
              <a:rPr lang="en" sz="600" b="0" i="1" u="none" strike="noStrike" cap="none" dirty="0">
                <a:solidFill>
                  <a:schemeClr val="dk1"/>
                </a:solidFill>
                <a:latin typeface="Corbel"/>
                <a:ea typeface="Corbel"/>
                <a:cs typeface="Corbel"/>
                <a:sym typeface="Corbel"/>
              </a:rPr>
            </a:br>
            <a:endParaRPr sz="6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500"/>
              <a:buFont typeface="Corbel"/>
              <a:buNone/>
            </a:pPr>
            <a:endParaRPr sz="600" b="0" i="1"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500"/>
              <a:buFont typeface="Corbel"/>
              <a:buNone/>
            </a:pPr>
            <a:br>
              <a:rPr lang="en" sz="600" b="0" i="0" u="none" strike="noStrike" cap="none" dirty="0">
                <a:solidFill>
                  <a:schemeClr val="dk1"/>
                </a:solidFill>
                <a:latin typeface="Corbel"/>
                <a:ea typeface="Corbel"/>
                <a:cs typeface="Corbel"/>
                <a:sym typeface="Corbel"/>
              </a:rPr>
            </a:br>
            <a:endParaRPr sz="6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800"/>
              <a:buFont typeface="Corbel"/>
              <a:buNone/>
            </a:pPr>
            <a:r>
              <a:rPr lang="en" sz="1000" b="0" i="0" u="none" strike="noStrike" cap="none" dirty="0">
                <a:solidFill>
                  <a:schemeClr val="dk1"/>
                </a:solidFill>
                <a:latin typeface="Corbel"/>
                <a:ea typeface="Corbel"/>
                <a:cs typeface="Corbel"/>
                <a:sym typeface="Corbel"/>
              </a:rPr>
              <a:t>Torgesen &amp; Miller (2009)</a:t>
            </a:r>
            <a:endParaRPr dirty="0"/>
          </a:p>
          <a:p>
            <a:pPr marL="0" marR="0" lvl="0" indent="0" algn="r" rtl="0">
              <a:lnSpc>
                <a:spcPct val="70000"/>
              </a:lnSpc>
              <a:spcBef>
                <a:spcPts val="1100"/>
              </a:spcBef>
              <a:spcAft>
                <a:spcPts val="0"/>
              </a:spcAft>
              <a:buClr>
                <a:schemeClr val="dk1"/>
              </a:buClr>
              <a:buSzPts val="500"/>
              <a:buFont typeface="Corbel"/>
              <a:buNone/>
            </a:pPr>
            <a:endParaRPr sz="6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500"/>
              <a:buFont typeface="Corbel"/>
              <a:buNone/>
            </a:pPr>
            <a:endParaRPr sz="600" b="0" i="0" u="none" strike="noStrike" cap="none" dirty="0">
              <a:solidFill>
                <a:schemeClr val="dk1"/>
              </a:solidFill>
              <a:latin typeface="Corbel"/>
              <a:ea typeface="Corbel"/>
              <a:cs typeface="Corbel"/>
              <a:sym typeface="Corbel"/>
            </a:endParaRPr>
          </a:p>
          <a:p>
            <a:pPr marL="0" marR="0" lvl="0" indent="0" algn="r" rtl="0">
              <a:lnSpc>
                <a:spcPct val="70000"/>
              </a:lnSpc>
              <a:spcBef>
                <a:spcPts val="1100"/>
              </a:spcBef>
              <a:spcAft>
                <a:spcPts val="0"/>
              </a:spcAft>
              <a:buClr>
                <a:schemeClr val="dk1"/>
              </a:buClr>
              <a:buSzPts val="500"/>
              <a:buFont typeface="Corbel"/>
              <a:buNone/>
            </a:pPr>
            <a:br>
              <a:rPr lang="en" sz="600" b="0" i="0" u="none" strike="noStrike" cap="none" dirty="0">
                <a:solidFill>
                  <a:schemeClr val="dk1"/>
                </a:solidFill>
                <a:latin typeface="Corbel"/>
                <a:ea typeface="Corbel"/>
                <a:cs typeface="Corbel"/>
                <a:sym typeface="Corbel"/>
              </a:rPr>
            </a:br>
            <a:endParaRPr sz="600" b="0" i="0" u="none" strike="noStrike" cap="none" dirty="0">
              <a:solidFill>
                <a:schemeClr val="dk1"/>
              </a:solidFill>
              <a:latin typeface="Corbel"/>
              <a:ea typeface="Corbel"/>
              <a:cs typeface="Corbel"/>
              <a:sym typeface="Corbel"/>
            </a:endParaRPr>
          </a:p>
        </p:txBody>
      </p:sp>
      <p:sp>
        <p:nvSpPr>
          <p:cNvPr id="170" name="Google Shape;170;p23"/>
          <p:cNvSpPr/>
          <p:nvPr/>
        </p:nvSpPr>
        <p:spPr>
          <a:xfrm>
            <a:off x="1268877" y="2107528"/>
            <a:ext cx="1171200" cy="701100"/>
          </a:xfrm>
          <a:prstGeom prst="ellipse">
            <a:avLst/>
          </a:prstGeom>
          <a:solidFill>
            <a:schemeClr val="accent1"/>
          </a:solidFill>
          <a:ln w="19050" cap="flat" cmpd="sng">
            <a:solidFill>
              <a:srgbClr val="79851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a:solidFill>
                  <a:schemeClr val="lt1"/>
                </a:solidFill>
              </a:rPr>
              <a:t>Screening</a:t>
            </a:r>
            <a:endParaRPr sz="1100"/>
          </a:p>
        </p:txBody>
      </p:sp>
      <p:sp>
        <p:nvSpPr>
          <p:cNvPr id="172" name="Google Shape;172;p23"/>
          <p:cNvSpPr/>
          <p:nvPr/>
        </p:nvSpPr>
        <p:spPr>
          <a:xfrm>
            <a:off x="1261737" y="3106203"/>
            <a:ext cx="1178400" cy="1522200"/>
          </a:xfrm>
          <a:prstGeom prst="rect">
            <a:avLst/>
          </a:prstGeom>
          <a:solidFill>
            <a:srgbClr val="D7E1AD"/>
          </a:solidFill>
          <a:ln w="1000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dirty="0">
                <a:solidFill>
                  <a:schemeClr val="dk1"/>
                </a:solidFill>
              </a:rPr>
              <a:t>To identify students</a:t>
            </a:r>
            <a:endParaRPr sz="1100" dirty="0"/>
          </a:p>
          <a:p>
            <a:pPr marL="0" marR="0" lvl="0" indent="0" algn="ctr" rtl="0">
              <a:spcBef>
                <a:spcPts val="0"/>
              </a:spcBef>
              <a:spcAft>
                <a:spcPts val="0"/>
              </a:spcAft>
              <a:buNone/>
            </a:pPr>
            <a:r>
              <a:rPr lang="en" sz="1100" b="1" dirty="0">
                <a:solidFill>
                  <a:schemeClr val="dk1"/>
                </a:solidFill>
              </a:rPr>
              <a:t> who meet developmental benchmarks or   who need supplemental instruction</a:t>
            </a:r>
            <a:endParaRPr sz="1100" dirty="0"/>
          </a:p>
        </p:txBody>
      </p:sp>
      <p:sp>
        <p:nvSpPr>
          <p:cNvPr id="173" name="Google Shape;173;p23"/>
          <p:cNvSpPr/>
          <p:nvPr/>
        </p:nvSpPr>
        <p:spPr>
          <a:xfrm>
            <a:off x="3867335" y="3106203"/>
            <a:ext cx="1085700" cy="1522200"/>
          </a:xfrm>
          <a:prstGeom prst="rect">
            <a:avLst/>
          </a:prstGeom>
          <a:solidFill>
            <a:srgbClr val="C5C5C7"/>
          </a:solidFill>
          <a:ln w="100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a:solidFill>
                  <a:schemeClr val="dk1"/>
                </a:solidFill>
              </a:rPr>
              <a:t>To monitor the progress of all students &amp; monitor progress of students in supplemental instruction </a:t>
            </a:r>
            <a:r>
              <a:rPr lang="en" sz="1100" b="1">
                <a:solidFill>
                  <a:schemeClr val="dk1"/>
                </a:solidFill>
                <a:latin typeface="Corbel"/>
                <a:ea typeface="Corbel"/>
                <a:cs typeface="Corbel"/>
                <a:sym typeface="Corbel"/>
              </a:rPr>
              <a:t> </a:t>
            </a:r>
            <a:endParaRPr sz="1100"/>
          </a:p>
        </p:txBody>
      </p:sp>
      <p:sp>
        <p:nvSpPr>
          <p:cNvPr id="174" name="Google Shape;174;p23"/>
          <p:cNvSpPr/>
          <p:nvPr/>
        </p:nvSpPr>
        <p:spPr>
          <a:xfrm>
            <a:off x="6649101" y="3093109"/>
            <a:ext cx="1085700" cy="1535400"/>
          </a:xfrm>
          <a:prstGeom prst="rect">
            <a:avLst/>
          </a:prstGeom>
          <a:solidFill>
            <a:srgbClr val="F6B1AA"/>
          </a:solidFill>
          <a:ln w="100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a:solidFill>
                  <a:schemeClr val="dk1"/>
                </a:solidFill>
              </a:rPr>
              <a:t>To determine the extent all students can meet or exceed </a:t>
            </a:r>
            <a:endParaRPr sz="1100"/>
          </a:p>
          <a:p>
            <a:pPr marL="0" marR="0" lvl="0" indent="0" algn="ctr" rtl="0">
              <a:spcBef>
                <a:spcPts val="0"/>
              </a:spcBef>
              <a:spcAft>
                <a:spcPts val="0"/>
              </a:spcAft>
              <a:buNone/>
            </a:pPr>
            <a:r>
              <a:rPr lang="en" sz="1100" b="1">
                <a:solidFill>
                  <a:schemeClr val="dk1"/>
                </a:solidFill>
              </a:rPr>
              <a:t>state-level standards</a:t>
            </a:r>
            <a:r>
              <a:rPr lang="en" sz="1100" b="1">
                <a:solidFill>
                  <a:schemeClr val="dk1"/>
                </a:solidFill>
                <a:latin typeface="Corbel"/>
                <a:ea typeface="Corbel"/>
                <a:cs typeface="Corbel"/>
                <a:sym typeface="Corbel"/>
              </a:rPr>
              <a:t> </a:t>
            </a:r>
            <a:endParaRPr sz="1100"/>
          </a:p>
        </p:txBody>
      </p:sp>
      <p:sp>
        <p:nvSpPr>
          <p:cNvPr id="175" name="Google Shape;175;p23"/>
          <p:cNvSpPr/>
          <p:nvPr/>
        </p:nvSpPr>
        <p:spPr>
          <a:xfrm>
            <a:off x="2661546" y="3106203"/>
            <a:ext cx="1085700" cy="1522200"/>
          </a:xfrm>
          <a:prstGeom prst="rect">
            <a:avLst/>
          </a:prstGeom>
          <a:solidFill>
            <a:srgbClr val="D7E1AD"/>
          </a:solidFill>
          <a:ln w="1000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a:solidFill>
                  <a:schemeClr val="dk1"/>
                </a:solidFill>
              </a:rPr>
              <a:t>To pinpoint student needs for instruction and/or supplemental instruction</a:t>
            </a:r>
            <a:endParaRPr sz="1100"/>
          </a:p>
        </p:txBody>
      </p:sp>
      <p:sp>
        <p:nvSpPr>
          <p:cNvPr id="176" name="Google Shape;176;p23"/>
          <p:cNvSpPr/>
          <p:nvPr/>
        </p:nvSpPr>
        <p:spPr>
          <a:xfrm>
            <a:off x="1708103" y="1231456"/>
            <a:ext cx="1523700" cy="485400"/>
          </a:xfrm>
          <a:prstGeom prst="rect">
            <a:avLst/>
          </a:prstGeom>
          <a:solidFill>
            <a:schemeClr val="accent3"/>
          </a:solidFill>
          <a:ln w="19050" cap="flat" cmpd="sng">
            <a:solidFill>
              <a:srgbClr val="B973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chemeClr val="lt1"/>
                </a:solidFill>
              </a:rPr>
              <a:t>Beginning of the Year </a:t>
            </a:r>
            <a:endParaRPr sz="1100"/>
          </a:p>
        </p:txBody>
      </p:sp>
      <p:sp>
        <p:nvSpPr>
          <p:cNvPr id="177" name="Google Shape;177;p23"/>
          <p:cNvSpPr/>
          <p:nvPr/>
        </p:nvSpPr>
        <p:spPr>
          <a:xfrm>
            <a:off x="2522278" y="2086102"/>
            <a:ext cx="1085700" cy="695400"/>
          </a:xfrm>
          <a:prstGeom prst="ellipse">
            <a:avLst/>
          </a:prstGeom>
          <a:solidFill>
            <a:schemeClr val="accent1"/>
          </a:solidFill>
          <a:ln w="19050" cap="flat" cmpd="sng">
            <a:solidFill>
              <a:srgbClr val="79851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1" u="sng" dirty="0">
                <a:solidFill>
                  <a:schemeClr val="lt1"/>
                </a:solidFill>
              </a:rPr>
              <a:t>d</a:t>
            </a:r>
            <a:r>
              <a:rPr lang="en" sz="900" b="1" dirty="0">
                <a:solidFill>
                  <a:schemeClr val="lt1"/>
                </a:solidFill>
              </a:rPr>
              <a:t>iagnostic measures</a:t>
            </a:r>
            <a:endParaRPr sz="1100" dirty="0"/>
          </a:p>
        </p:txBody>
      </p:sp>
      <p:sp>
        <p:nvSpPr>
          <p:cNvPr id="178" name="Google Shape;178;p23"/>
          <p:cNvSpPr/>
          <p:nvPr/>
        </p:nvSpPr>
        <p:spPr>
          <a:xfrm>
            <a:off x="4106589" y="1249311"/>
            <a:ext cx="1524900" cy="485400"/>
          </a:xfrm>
          <a:prstGeom prst="rect">
            <a:avLst/>
          </a:prstGeom>
          <a:solidFill>
            <a:schemeClr val="accent3"/>
          </a:solidFill>
          <a:ln w="19050" cap="flat" cmpd="sng">
            <a:solidFill>
              <a:srgbClr val="B973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chemeClr val="lt1"/>
                </a:solidFill>
              </a:rPr>
              <a:t>Throughout the Year </a:t>
            </a:r>
            <a:endParaRPr sz="1100"/>
          </a:p>
        </p:txBody>
      </p:sp>
      <p:sp>
        <p:nvSpPr>
          <p:cNvPr id="179" name="Google Shape;179;p23"/>
          <p:cNvSpPr/>
          <p:nvPr/>
        </p:nvSpPr>
        <p:spPr>
          <a:xfrm>
            <a:off x="6209873" y="1231456"/>
            <a:ext cx="1524900" cy="485400"/>
          </a:xfrm>
          <a:prstGeom prst="rect">
            <a:avLst/>
          </a:prstGeom>
          <a:solidFill>
            <a:schemeClr val="accent3"/>
          </a:solidFill>
          <a:ln w="19050" cap="flat" cmpd="sng">
            <a:solidFill>
              <a:srgbClr val="B973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chemeClr val="lt1"/>
                </a:solidFill>
              </a:rPr>
              <a:t>End of the Year </a:t>
            </a:r>
            <a:endParaRPr sz="1100"/>
          </a:p>
        </p:txBody>
      </p:sp>
      <p:sp>
        <p:nvSpPr>
          <p:cNvPr id="180" name="Google Shape;180;p23"/>
          <p:cNvSpPr/>
          <p:nvPr/>
        </p:nvSpPr>
        <p:spPr>
          <a:xfrm>
            <a:off x="6421750" y="2038325"/>
            <a:ext cx="1523700" cy="701100"/>
          </a:xfrm>
          <a:prstGeom prst="ellipse">
            <a:avLst/>
          </a:prstGeom>
          <a:solidFill>
            <a:schemeClr val="accent2">
              <a:lumMod val="75000"/>
            </a:schemeClr>
          </a:solidFill>
          <a:ln w="19050" cap="flat" cmpd="sng">
            <a:solidFill>
              <a:srgbClr val="A23C1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1">
                <a:solidFill>
                  <a:schemeClr val="lt1"/>
                </a:solidFill>
              </a:rPr>
              <a:t>Standards-based State-level  Outcome tests </a:t>
            </a:r>
            <a:endParaRPr sz="1100"/>
          </a:p>
        </p:txBody>
      </p:sp>
      <p:sp>
        <p:nvSpPr>
          <p:cNvPr id="181" name="Google Shape;181;p23"/>
          <p:cNvSpPr/>
          <p:nvPr/>
        </p:nvSpPr>
        <p:spPr>
          <a:xfrm>
            <a:off x="4868325" y="2044450"/>
            <a:ext cx="1585500" cy="723900"/>
          </a:xfrm>
          <a:prstGeom prst="ellipse">
            <a:avLst/>
          </a:prstGeom>
          <a:solidFill>
            <a:schemeClr val="accent6"/>
          </a:solidFill>
          <a:ln w="53975" cap="flat" cmpd="dbl">
            <a:solidFill>
              <a:srgbClr val="FFE59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1">
                <a:solidFill>
                  <a:schemeClr val="lt1"/>
                </a:solidFill>
              </a:rPr>
              <a:t>Classroom-based Formative assessments </a:t>
            </a:r>
            <a:endParaRPr sz="1100"/>
          </a:p>
        </p:txBody>
      </p:sp>
      <p:sp>
        <p:nvSpPr>
          <p:cNvPr id="182" name="Google Shape;182;p23"/>
          <p:cNvSpPr/>
          <p:nvPr/>
        </p:nvSpPr>
        <p:spPr>
          <a:xfrm>
            <a:off x="3659029" y="2051584"/>
            <a:ext cx="1209300" cy="687900"/>
          </a:xfrm>
          <a:prstGeom prst="ellipse">
            <a:avLst/>
          </a:prstGeom>
          <a:solidFill>
            <a:schemeClr val="accent6"/>
          </a:solidFill>
          <a:ln w="53975" cap="flat" cmpd="dbl">
            <a:solidFill>
              <a:srgbClr val="FFE59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1">
                <a:solidFill>
                  <a:schemeClr val="lt1"/>
                </a:solidFill>
              </a:rPr>
              <a:t>Benchmark/</a:t>
            </a:r>
            <a:endParaRPr sz="1100"/>
          </a:p>
          <a:p>
            <a:pPr marL="0" marR="0" lvl="0" indent="0" algn="ctr" rtl="0">
              <a:spcBef>
                <a:spcPts val="0"/>
              </a:spcBef>
              <a:spcAft>
                <a:spcPts val="0"/>
              </a:spcAft>
              <a:buNone/>
            </a:pPr>
            <a:r>
              <a:rPr lang="en" sz="900" b="1">
                <a:solidFill>
                  <a:schemeClr val="lt1"/>
                </a:solidFill>
              </a:rPr>
              <a:t>Progress Monitoring</a:t>
            </a:r>
            <a:endParaRPr sz="1100"/>
          </a:p>
        </p:txBody>
      </p:sp>
      <p:cxnSp>
        <p:nvCxnSpPr>
          <p:cNvPr id="183" name="Google Shape;183;p23">
            <a:extLst>
              <a:ext uri="{C183D7F6-B498-43B3-948B-1728B52AA6E4}">
                <adec:decorative xmlns:adec="http://schemas.microsoft.com/office/drawing/2017/decorative" val="1"/>
              </a:ext>
            </a:extLst>
          </p:cNvPr>
          <p:cNvCxnSpPr/>
          <p:nvPr/>
        </p:nvCxnSpPr>
        <p:spPr>
          <a:xfrm rot="10800000" flipH="1">
            <a:off x="3256703" y="1474193"/>
            <a:ext cx="849900" cy="10800"/>
          </a:xfrm>
          <a:prstGeom prst="straightConnector1">
            <a:avLst/>
          </a:prstGeom>
          <a:noFill/>
          <a:ln w="44450" cap="flat" cmpd="sng">
            <a:solidFill>
              <a:schemeClr val="accent1"/>
            </a:solidFill>
            <a:prstDash val="solid"/>
            <a:round/>
            <a:headEnd type="none" w="sm" len="sm"/>
            <a:tailEnd type="stealth" w="med" len="med"/>
          </a:ln>
        </p:spPr>
      </p:cxnSp>
      <p:cxnSp>
        <p:nvCxnSpPr>
          <p:cNvPr id="184" name="Google Shape;184;p23">
            <a:extLst>
              <a:ext uri="{C183D7F6-B498-43B3-948B-1728B52AA6E4}">
                <adec:decorative xmlns:adec="http://schemas.microsoft.com/office/drawing/2017/decorative" val="1"/>
              </a:ext>
            </a:extLst>
          </p:cNvPr>
          <p:cNvCxnSpPr/>
          <p:nvPr/>
        </p:nvCxnSpPr>
        <p:spPr>
          <a:xfrm>
            <a:off x="5637334" y="1474280"/>
            <a:ext cx="572700" cy="0"/>
          </a:xfrm>
          <a:prstGeom prst="straightConnector1">
            <a:avLst/>
          </a:prstGeom>
          <a:noFill/>
          <a:ln w="44450" cap="flat" cmpd="sng">
            <a:solidFill>
              <a:schemeClr val="accent1"/>
            </a:solidFill>
            <a:prstDash val="solid"/>
            <a:round/>
            <a:headEnd type="none" w="sm" len="sm"/>
            <a:tailEnd type="stealth" w="med" len="med"/>
          </a:ln>
        </p:spPr>
      </p:cxnSp>
      <p:cxnSp>
        <p:nvCxnSpPr>
          <p:cNvPr id="185" name="Google Shape;185;p23">
            <a:extLst>
              <a:ext uri="{C183D7F6-B498-43B3-948B-1728B52AA6E4}">
                <adec:decorative xmlns:adec="http://schemas.microsoft.com/office/drawing/2017/decorative" val="1"/>
              </a:ext>
            </a:extLst>
          </p:cNvPr>
          <p:cNvCxnSpPr/>
          <p:nvPr/>
        </p:nvCxnSpPr>
        <p:spPr>
          <a:xfrm>
            <a:off x="2661545" y="1734961"/>
            <a:ext cx="403500" cy="373800"/>
          </a:xfrm>
          <a:prstGeom prst="straightConnector1">
            <a:avLst/>
          </a:prstGeom>
          <a:noFill/>
          <a:ln w="44450" cap="flat" cmpd="sng">
            <a:solidFill>
              <a:schemeClr val="accent1"/>
            </a:solidFill>
            <a:prstDash val="solid"/>
            <a:round/>
            <a:headEnd type="none" w="sm" len="sm"/>
            <a:tailEnd type="stealth" w="med" len="med"/>
          </a:ln>
        </p:spPr>
      </p:cxnSp>
      <p:cxnSp>
        <p:nvCxnSpPr>
          <p:cNvPr id="186" name="Google Shape;186;p23">
            <a:extLst>
              <a:ext uri="{C183D7F6-B498-43B3-948B-1728B52AA6E4}">
                <adec:decorative xmlns:adec="http://schemas.microsoft.com/office/drawing/2017/decorative" val="1"/>
              </a:ext>
            </a:extLst>
          </p:cNvPr>
          <p:cNvCxnSpPr>
            <a:cxnSpLocks/>
            <a:endCxn id="170" idx="0"/>
          </p:cNvCxnSpPr>
          <p:nvPr/>
        </p:nvCxnSpPr>
        <p:spPr>
          <a:xfrm flipH="1">
            <a:off x="1854477" y="1732528"/>
            <a:ext cx="448500" cy="375000"/>
          </a:xfrm>
          <a:prstGeom prst="straightConnector1">
            <a:avLst/>
          </a:prstGeom>
          <a:noFill/>
          <a:ln w="44450" cap="flat" cmpd="sng">
            <a:solidFill>
              <a:schemeClr val="accent1"/>
            </a:solidFill>
            <a:prstDash val="solid"/>
            <a:round/>
            <a:headEnd type="none" w="sm" len="sm"/>
            <a:tailEnd type="stealth" w="med" len="med"/>
          </a:ln>
        </p:spPr>
      </p:cxnSp>
      <p:cxnSp>
        <p:nvCxnSpPr>
          <p:cNvPr id="187" name="Google Shape;187;p23">
            <a:extLst>
              <a:ext uri="{C183D7F6-B498-43B3-948B-1728B52AA6E4}">
                <adec:decorative xmlns:adec="http://schemas.microsoft.com/office/drawing/2017/decorative" val="1"/>
              </a:ext>
            </a:extLst>
          </p:cNvPr>
          <p:cNvCxnSpPr/>
          <p:nvPr/>
        </p:nvCxnSpPr>
        <p:spPr>
          <a:xfrm>
            <a:off x="1843799" y="2739586"/>
            <a:ext cx="0" cy="353400"/>
          </a:xfrm>
          <a:prstGeom prst="straightConnector1">
            <a:avLst/>
          </a:prstGeom>
          <a:noFill/>
          <a:ln w="44450" cap="flat" cmpd="sng">
            <a:solidFill>
              <a:schemeClr val="accent1"/>
            </a:solidFill>
            <a:prstDash val="solid"/>
            <a:round/>
            <a:headEnd type="none" w="sm" len="sm"/>
            <a:tailEnd type="stealth" w="med" len="med"/>
          </a:ln>
        </p:spPr>
      </p:cxnSp>
      <p:cxnSp>
        <p:nvCxnSpPr>
          <p:cNvPr id="188" name="Google Shape;188;p23">
            <a:extLst>
              <a:ext uri="{C183D7F6-B498-43B3-948B-1728B52AA6E4}">
                <adec:decorative xmlns:adec="http://schemas.microsoft.com/office/drawing/2017/decorative" val="1"/>
              </a:ext>
            </a:extLst>
          </p:cNvPr>
          <p:cNvCxnSpPr/>
          <p:nvPr/>
        </p:nvCxnSpPr>
        <p:spPr>
          <a:xfrm>
            <a:off x="3065061" y="2778867"/>
            <a:ext cx="0" cy="327300"/>
          </a:xfrm>
          <a:prstGeom prst="straightConnector1">
            <a:avLst/>
          </a:prstGeom>
          <a:noFill/>
          <a:ln w="44450" cap="flat" cmpd="sng">
            <a:solidFill>
              <a:schemeClr val="accent1"/>
            </a:solidFill>
            <a:prstDash val="solid"/>
            <a:round/>
            <a:headEnd type="none" w="sm" len="sm"/>
            <a:tailEnd type="stealth" w="med" len="med"/>
          </a:ln>
        </p:spPr>
      </p:cxnSp>
      <p:sp>
        <p:nvSpPr>
          <p:cNvPr id="189" name="Google Shape;189;p23"/>
          <p:cNvSpPr/>
          <p:nvPr/>
        </p:nvSpPr>
        <p:spPr>
          <a:xfrm>
            <a:off x="5156446" y="3106203"/>
            <a:ext cx="1085700" cy="1522200"/>
          </a:xfrm>
          <a:prstGeom prst="rect">
            <a:avLst/>
          </a:prstGeom>
          <a:solidFill>
            <a:srgbClr val="C5C5C7"/>
          </a:solidFill>
          <a:ln w="100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1">
                <a:solidFill>
                  <a:schemeClr val="dk1"/>
                </a:solidFill>
              </a:rPr>
              <a:t>To make adjustments to classroom instruction</a:t>
            </a:r>
            <a:r>
              <a:rPr lang="en" sz="1100" b="1">
                <a:solidFill>
                  <a:schemeClr val="dk1"/>
                </a:solidFill>
                <a:latin typeface="Corbel"/>
                <a:ea typeface="Corbel"/>
                <a:cs typeface="Corbel"/>
                <a:sym typeface="Corbel"/>
              </a:rPr>
              <a:t> </a:t>
            </a:r>
            <a:endParaRPr sz="1100"/>
          </a:p>
        </p:txBody>
      </p:sp>
      <p:cxnSp>
        <p:nvCxnSpPr>
          <p:cNvPr id="190" name="Google Shape;190;p23">
            <a:extLst>
              <a:ext uri="{C183D7F6-B498-43B3-948B-1728B52AA6E4}">
                <adec:decorative xmlns:adec="http://schemas.microsoft.com/office/drawing/2017/decorative" val="1"/>
              </a:ext>
            </a:extLst>
          </p:cNvPr>
          <p:cNvCxnSpPr/>
          <p:nvPr/>
        </p:nvCxnSpPr>
        <p:spPr>
          <a:xfrm>
            <a:off x="7037143" y="1717105"/>
            <a:ext cx="0" cy="319200"/>
          </a:xfrm>
          <a:prstGeom prst="straightConnector1">
            <a:avLst/>
          </a:prstGeom>
          <a:noFill/>
          <a:ln w="44450" cap="flat" cmpd="sng">
            <a:solidFill>
              <a:schemeClr val="accent1"/>
            </a:solidFill>
            <a:prstDash val="solid"/>
            <a:round/>
            <a:headEnd type="none" w="sm" len="sm"/>
            <a:tailEnd type="stealth" w="med" len="med"/>
          </a:ln>
        </p:spPr>
      </p:cxnSp>
      <p:cxnSp>
        <p:nvCxnSpPr>
          <p:cNvPr id="191" name="Google Shape;191;p23">
            <a:extLst>
              <a:ext uri="{C183D7F6-B498-43B3-948B-1728B52AA6E4}">
                <adec:decorative xmlns:adec="http://schemas.microsoft.com/office/drawing/2017/decorative" val="1"/>
              </a:ext>
            </a:extLst>
          </p:cNvPr>
          <p:cNvCxnSpPr/>
          <p:nvPr/>
        </p:nvCxnSpPr>
        <p:spPr>
          <a:xfrm>
            <a:off x="7188312" y="2739586"/>
            <a:ext cx="0" cy="360600"/>
          </a:xfrm>
          <a:prstGeom prst="straightConnector1">
            <a:avLst/>
          </a:prstGeom>
          <a:noFill/>
          <a:ln w="44450" cap="flat" cmpd="sng">
            <a:solidFill>
              <a:schemeClr val="accent1"/>
            </a:solidFill>
            <a:prstDash val="solid"/>
            <a:round/>
            <a:headEnd type="none" w="sm" len="sm"/>
            <a:tailEnd type="stealth" w="med" len="med"/>
          </a:ln>
        </p:spPr>
      </p:cxnSp>
      <p:cxnSp>
        <p:nvCxnSpPr>
          <p:cNvPr id="192" name="Google Shape;192;p23">
            <a:extLst>
              <a:ext uri="{C183D7F6-B498-43B3-948B-1728B52AA6E4}">
                <adec:decorative xmlns:adec="http://schemas.microsoft.com/office/drawing/2017/decorative" val="1"/>
              </a:ext>
            </a:extLst>
          </p:cNvPr>
          <p:cNvCxnSpPr/>
          <p:nvPr/>
        </p:nvCxnSpPr>
        <p:spPr>
          <a:xfrm>
            <a:off x="4270851" y="2778866"/>
            <a:ext cx="0" cy="336900"/>
          </a:xfrm>
          <a:prstGeom prst="straightConnector1">
            <a:avLst/>
          </a:prstGeom>
          <a:noFill/>
          <a:ln w="44450" cap="flat" cmpd="sng">
            <a:solidFill>
              <a:schemeClr val="accent1"/>
            </a:solidFill>
            <a:prstDash val="solid"/>
            <a:round/>
            <a:headEnd type="none" w="sm" len="sm"/>
            <a:tailEnd type="stealth" w="med" len="med"/>
          </a:ln>
        </p:spPr>
      </p:cxnSp>
      <p:cxnSp>
        <p:nvCxnSpPr>
          <p:cNvPr id="193" name="Google Shape;193;p23">
            <a:extLst>
              <a:ext uri="{C183D7F6-B498-43B3-948B-1728B52AA6E4}">
                <adec:decorative xmlns:adec="http://schemas.microsoft.com/office/drawing/2017/decorative" val="1"/>
              </a:ext>
            </a:extLst>
          </p:cNvPr>
          <p:cNvCxnSpPr/>
          <p:nvPr/>
        </p:nvCxnSpPr>
        <p:spPr>
          <a:xfrm>
            <a:off x="5670661" y="2778866"/>
            <a:ext cx="0" cy="336900"/>
          </a:xfrm>
          <a:prstGeom prst="straightConnector1">
            <a:avLst/>
          </a:prstGeom>
          <a:noFill/>
          <a:ln w="44450" cap="flat" cmpd="sng">
            <a:solidFill>
              <a:schemeClr val="accent1"/>
            </a:solidFill>
            <a:prstDash val="solid"/>
            <a:round/>
            <a:headEnd type="none" w="sm" len="sm"/>
            <a:tailEnd type="stealth" w="med" len="med"/>
          </a:ln>
        </p:spPr>
      </p:cxnSp>
      <p:cxnSp>
        <p:nvCxnSpPr>
          <p:cNvPr id="194" name="Google Shape;194;p23">
            <a:extLst>
              <a:ext uri="{C183D7F6-B498-43B3-948B-1728B52AA6E4}">
                <adec:decorative xmlns:adec="http://schemas.microsoft.com/office/drawing/2017/decorative" val="1"/>
              </a:ext>
            </a:extLst>
          </p:cNvPr>
          <p:cNvCxnSpPr>
            <a:cxnSpLocks/>
            <a:endCxn id="182" idx="0"/>
          </p:cNvCxnSpPr>
          <p:nvPr/>
        </p:nvCxnSpPr>
        <p:spPr>
          <a:xfrm flipH="1">
            <a:off x="4263679" y="1753984"/>
            <a:ext cx="422700" cy="297600"/>
          </a:xfrm>
          <a:prstGeom prst="straightConnector1">
            <a:avLst/>
          </a:prstGeom>
          <a:noFill/>
          <a:ln w="44450" cap="flat" cmpd="sng">
            <a:solidFill>
              <a:schemeClr val="accent1"/>
            </a:solidFill>
            <a:prstDash val="solid"/>
            <a:round/>
            <a:headEnd type="none" w="sm" len="sm"/>
            <a:tailEnd type="stealth" w="med" len="med"/>
          </a:ln>
        </p:spPr>
      </p:cxnSp>
      <p:cxnSp>
        <p:nvCxnSpPr>
          <p:cNvPr id="195" name="Google Shape;195;p23">
            <a:extLst>
              <a:ext uri="{C183D7F6-B498-43B3-948B-1728B52AA6E4}">
                <adec:decorative xmlns:adec="http://schemas.microsoft.com/office/drawing/2017/decorative" val="1"/>
              </a:ext>
            </a:extLst>
          </p:cNvPr>
          <p:cNvCxnSpPr/>
          <p:nvPr/>
        </p:nvCxnSpPr>
        <p:spPr>
          <a:xfrm>
            <a:off x="5145733" y="1732579"/>
            <a:ext cx="485400" cy="303600"/>
          </a:xfrm>
          <a:prstGeom prst="straightConnector1">
            <a:avLst/>
          </a:prstGeom>
          <a:noFill/>
          <a:ln w="44450" cap="flat" cmpd="sng">
            <a:solidFill>
              <a:schemeClr val="accent1"/>
            </a:solidFill>
            <a:prstDash val="solid"/>
            <a:round/>
            <a:headEnd type="none" w="sm" len="sm"/>
            <a:tailEnd type="stealth" w="med" len="med"/>
          </a:ln>
        </p:spPr>
      </p:cxnSp>
    </p:spTree>
  </p:cSld>
  <p:clrMapOvr>
    <a:masterClrMapping/>
  </p:clrMapOvr>
  <p:transition spd="med">
    <p:fade thruBlk="1"/>
  </p:transition>
</p:sld>
</file>

<file path=ppt/theme/theme1.xml><?xml version="1.0" encoding="utf-8"?>
<a:theme xmlns:a="http://schemas.openxmlformats.org/drawingml/2006/main" name="eTeachNY">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1915</Words>
  <Application>Microsoft Office PowerPoint</Application>
  <PresentationFormat>On-screen Show (16:9)</PresentationFormat>
  <Paragraphs>183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Noto Sans Symbols</vt:lpstr>
      <vt:lpstr>Times New Roman</vt:lpstr>
      <vt:lpstr>Nunito Light</vt:lpstr>
      <vt:lpstr>Barlow</vt:lpstr>
      <vt:lpstr>Arial</vt:lpstr>
      <vt:lpstr>Calibri</vt:lpstr>
      <vt:lpstr>Corbel</vt:lpstr>
      <vt:lpstr>eTeachNY</vt:lpstr>
      <vt:lpstr>Literacy Assessment for Targeted Instruction</vt:lpstr>
      <vt:lpstr>Outcomes</vt:lpstr>
      <vt:lpstr>“The Reading Rope”:  A theoretical model for understanding reading </vt:lpstr>
      <vt:lpstr>Sequence of Assessment </vt:lpstr>
      <vt:lpstr>A Word About Foundational Skills….</vt:lpstr>
      <vt:lpstr> Phonological &amp; Phonemic Awareness  </vt:lpstr>
      <vt:lpstr>Phonological Awareness Continuum</vt:lpstr>
      <vt:lpstr>Continuum of Phonics Skills*</vt:lpstr>
      <vt:lpstr>Assessment Across the Year</vt:lpstr>
      <vt:lpstr>Beginning of the Year Assessment</vt:lpstr>
      <vt:lpstr>Beginning of the Year Assessment (cont.)</vt:lpstr>
      <vt:lpstr>Literacy Assessment Guidance &amp; Resources </vt:lpstr>
      <vt:lpstr>The Literacy Assessment Sequence Maps</vt:lpstr>
      <vt:lpstr>Targeted Literacy Assessment Resources</vt:lpstr>
      <vt:lpstr>Pause &amp; Examine a Map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Assessment for Targeted Instruction</dc:title>
  <dc:creator>Emily Popek</dc:creator>
  <cp:lastModifiedBy>Emily Popek</cp:lastModifiedBy>
  <cp:revision>3</cp:revision>
  <dcterms:modified xsi:type="dcterms:W3CDTF">2021-07-08T13:59:28Z</dcterms:modified>
</cp:coreProperties>
</file>