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1"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5143500" type="screen16x9"/>
  <p:notesSz cx="6858000" cy="9144000"/>
  <p:embeddedFontLst>
    <p:embeddedFont>
      <p:font typeface="Roboto" panose="02000000000000000000" pitchFamily="2" charset="0"/>
      <p:regular r:id="rId37"/>
      <p:bold r:id="rId38"/>
      <p:italic r:id="rId39"/>
      <p:boldItalic r:id="rId40"/>
    </p:embeddedFont>
    <p:embeddedFont>
      <p:font typeface="Roboto Light"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jz1wPt59oTWLCw3Ezw6e9s/rly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59A20D-07DF-473E-BAA8-51117FF86E35}">
  <a:tblStyle styleId="{AF59A20D-07DF-473E-BAA8-51117FF86E3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96" y="3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choolguide.casel.org/focus-area-1a/create-a-team/assemble-an-sel-tea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jamboard.google.com/d/1dUY0L-YQZxUrTtF2d4YRlT3HilqTK2NL0-58L5t5Was/edit?usp=sharing"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jamboard.google.com/d/1dUY0L-YQZxUrTtF2d4YRlT3HilqTK2NL0-58L5t5Was/edit?usp=shar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asel.org/wp-content/uploads/2016/08/PDF-20-the-illinois-sel-standards-leading-the-way-for-school-and-student-success.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JwG__HuoHWI"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drc.casel.org/how-it-work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asel.org/wp-content/uploads/2016/08/PDF-20-the-illinois-sel-standards-leading-the-way-for-school-and-student-success.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asel.org/sel-3-signature-practice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eteachny.org/practical-achievable-sel-practice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rc.casel.org/blog/resource/principal-facilitation-strategies-guide-large-group-sel-activities-for-staf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res-4.cloudinary.com/eventpower/images/v1/web_assets/20casel-sel/ecwaqmxhxrf9tb1wxw4o/Pledge_PDF.pdf"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youtube.com/watch?v=TidlbFogF_A&amp;t=16s" TargetMode="External"/><Relationship Id="rId4" Type="http://schemas.openxmlformats.org/officeDocument/2006/relationships/hyperlink" Target="https://www.youtube.com/watch?v=3V24Et3LpCY&amp;t=34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asel.org/wp-content/uploads/2016/08/PDF-20-the-illinois-sel-standards-leading-the-way-for-school-and-student-success.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revention.psu.edu/uploads/files/PSU-Principals-Brief-103119.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rive.google.com/file/d/13GrKuet8VRRRbsgeYBgqyzVxuICYij50/view?usp=shar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rive.google.com/file/d/13GrKuet8VRRRbsgeYBgqyzVxuICYij50/view?usp=shar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Cenot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asel.or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k12.wa.us/student-success/health-safety/mental-social-behavioral-health/social-and-emotional-learning-sel/sel-online-education-modul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rive.google.com/file/d/1dfXqwNjzsCXvYYV8Z-QpdhGP4cQAU4xZ/view?usp=sharin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aanys.org/news/board-of-regents-wraps-up-2017-with-multiple-action-item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npbea.org/wp-content/uploads/2017/06/Professional-Standards-for-Educational-Leaders_2015.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sel.org/wp-content/uploads/2016/08/PDF-20-the-illinois-sel-standards-leading-the-way-for-school-and-student-succes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pisd.org/cms/lib/TX02201707/Centricity/Domain/4996/SEL%20Files/SEL%20Resource%20Guide%201st%20Edition.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Facilitator’s Pause Point:   Consider having participants complete a whip-around to discuss their thoughts about the tool and the usability of the tool by district and school leadership.  The first 3 columns of Part 2 - A Differentiated Plan to Communicate with Stakeholders - could remain static with school leadership editing the Schedule of Communication Modes, and Team Member Responsible sections to tailor to the district.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Facilitator’s Pause Point:  Think about how you might guide this work in your turn-key trainings. Knowing the districts you support the best, what could be some of the main stories for the districts to develop?</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a:t>Assemble Your SEL Team</a:t>
            </a:r>
            <a:endParaRPr sz="1500"/>
          </a:p>
          <a:p>
            <a:pPr marL="0" lvl="0" indent="0" algn="l" rtl="0">
              <a:lnSpc>
                <a:spcPct val="100000"/>
              </a:lnSpc>
              <a:spcBef>
                <a:spcPts val="0"/>
              </a:spcBef>
              <a:spcAft>
                <a:spcPts val="0"/>
              </a:spcAft>
              <a:buSzPts val="1100"/>
              <a:buNone/>
            </a:pPr>
            <a:endParaRPr sz="1500"/>
          </a:p>
          <a:p>
            <a:pPr marL="0" lvl="0" indent="0" algn="l" rtl="0">
              <a:lnSpc>
                <a:spcPct val="100000"/>
              </a:lnSpc>
              <a:spcBef>
                <a:spcPts val="0"/>
              </a:spcBef>
              <a:spcAft>
                <a:spcPts val="0"/>
              </a:spcAft>
              <a:buSzPts val="1100"/>
              <a:buNone/>
            </a:pPr>
            <a:r>
              <a:rPr lang="en" sz="1200" i="1"/>
              <a:t>“Leadership is not about titles or the corner office.  It’s about the willingness to step up, put yourself out there, and lean into courage.  The work is desperate for braver leaders.  It’s time for all of us to step up. ~ Brene Brown</a:t>
            </a:r>
            <a:endParaRPr sz="1200" i="1"/>
          </a:p>
          <a:p>
            <a:pPr marL="0" lvl="0" indent="0" algn="l" rtl="0">
              <a:lnSpc>
                <a:spcPct val="100000"/>
              </a:lnSpc>
              <a:spcBef>
                <a:spcPts val="0"/>
              </a:spcBef>
              <a:spcAft>
                <a:spcPts val="0"/>
              </a:spcAft>
              <a:buSzPts val="1100"/>
              <a:buNone/>
            </a:pPr>
            <a:endParaRPr sz="1200" i="1"/>
          </a:p>
          <a:p>
            <a:pPr marL="0" lvl="0" indent="0" algn="l" rtl="0">
              <a:lnSpc>
                <a:spcPct val="100000"/>
              </a:lnSpc>
              <a:spcBef>
                <a:spcPts val="0"/>
              </a:spcBef>
              <a:spcAft>
                <a:spcPts val="0"/>
              </a:spcAft>
              <a:buSzPts val="1100"/>
              <a:buNone/>
            </a:pPr>
            <a:r>
              <a:rPr lang="en" sz="1200" b="1"/>
              <a:t>Directions: </a:t>
            </a:r>
            <a:endParaRPr sz="1200" b="1"/>
          </a:p>
          <a:p>
            <a:pPr marL="0" lvl="0" indent="0" algn="l" rtl="0">
              <a:lnSpc>
                <a:spcPct val="100000"/>
              </a:lnSpc>
              <a:spcBef>
                <a:spcPts val="0"/>
              </a:spcBef>
              <a:spcAft>
                <a:spcPts val="0"/>
              </a:spcAft>
              <a:buSzPts val="1100"/>
              <a:buNone/>
            </a:pPr>
            <a:endParaRPr sz="1200" b="1"/>
          </a:p>
          <a:p>
            <a:pPr marL="0" lvl="0" indent="0" algn="l" rtl="0">
              <a:lnSpc>
                <a:spcPct val="100000"/>
              </a:lnSpc>
              <a:spcBef>
                <a:spcPts val="0"/>
              </a:spcBef>
              <a:spcAft>
                <a:spcPts val="0"/>
              </a:spcAft>
              <a:buSzPts val="1100"/>
              <a:buNone/>
            </a:pPr>
            <a:r>
              <a:rPr lang="en" sz="1200" b="1"/>
              <a:t>Review </a:t>
            </a:r>
            <a:r>
              <a:rPr lang="en" sz="1200" b="1" u="sng">
                <a:solidFill>
                  <a:srgbClr val="0097A7"/>
                </a:solidFill>
                <a:hlinkClick r:id="rId3">
                  <a:extLst>
                    <a:ext uri="{A12FA001-AC4F-418D-AE19-62706E023703}">
                      <ahyp:hlinkClr xmlns:ahyp="http://schemas.microsoft.com/office/drawing/2018/hyperlinkcolor" val="tx"/>
                    </a:ext>
                  </a:extLst>
                </a:hlinkClick>
              </a:rPr>
              <a:t>Assembling an SEL Team </a:t>
            </a:r>
            <a:r>
              <a:rPr lang="en" sz="1200" b="1"/>
              <a:t>and look at the Roles and Considerations for Selection</a:t>
            </a:r>
            <a:endParaRPr sz="1200" b="1"/>
          </a:p>
          <a:p>
            <a:pPr marL="0" lvl="0" indent="0" algn="l" rtl="0">
              <a:lnSpc>
                <a:spcPct val="100000"/>
              </a:lnSpc>
              <a:spcBef>
                <a:spcPts val="0"/>
              </a:spcBef>
              <a:spcAft>
                <a:spcPts val="0"/>
              </a:spcAft>
              <a:buSzPts val="1100"/>
              <a:buNone/>
            </a:pPr>
            <a:endParaRPr sz="1200" b="1"/>
          </a:p>
          <a:p>
            <a:pPr marL="0" lvl="0" indent="0" algn="l" rtl="0">
              <a:lnSpc>
                <a:spcPct val="100000"/>
              </a:lnSpc>
              <a:spcBef>
                <a:spcPts val="0"/>
              </a:spcBef>
              <a:spcAft>
                <a:spcPts val="0"/>
              </a:spcAft>
              <a:buSzPts val="1100"/>
              <a:buNone/>
            </a:pPr>
            <a:r>
              <a:rPr lang="en" sz="1200" b="1"/>
              <a:t>In your small group break out rooms, discuss how you could use this document in your turn-key experiences.</a:t>
            </a:r>
            <a:endParaRPr sz="1200" b="1"/>
          </a:p>
          <a:p>
            <a:pPr marL="0" lvl="0" indent="0" algn="l" rtl="0">
              <a:lnSpc>
                <a:spcPct val="100000"/>
              </a:lnSpc>
              <a:spcBef>
                <a:spcPts val="0"/>
              </a:spcBef>
              <a:spcAft>
                <a:spcPts val="0"/>
              </a:spcAft>
              <a:buSzPts val="1100"/>
              <a:buNone/>
            </a:pPr>
            <a:endParaRPr sz="1200" b="1"/>
          </a:p>
          <a:p>
            <a:pPr marL="0" lvl="0" indent="0" algn="l" rtl="0">
              <a:lnSpc>
                <a:spcPct val="100000"/>
              </a:lnSpc>
              <a:spcBef>
                <a:spcPts val="0"/>
              </a:spcBef>
              <a:spcAft>
                <a:spcPts val="0"/>
              </a:spcAft>
              <a:buSzPts val="1100"/>
              <a:buNone/>
            </a:pPr>
            <a:r>
              <a:rPr lang="en" sz="1200" b="1"/>
              <a:t>What strategies might you use?  Place your thoughts and ideas on the </a:t>
            </a:r>
            <a:r>
              <a:rPr lang="en" sz="1200" b="1" u="sng">
                <a:solidFill>
                  <a:srgbClr val="0097A7"/>
                </a:solidFill>
                <a:hlinkClick r:id="rId4">
                  <a:extLst>
                    <a:ext uri="{A12FA001-AC4F-418D-AE19-62706E023703}">
                      <ahyp:hlinkClr xmlns:ahyp="http://schemas.microsoft.com/office/drawing/2018/hyperlinkcolor" val="tx"/>
                    </a:ext>
                  </a:extLst>
                </a:hlinkClick>
              </a:rPr>
              <a:t>Jamboard</a:t>
            </a:r>
            <a:r>
              <a:rPr lang="en" sz="1200" b="1"/>
              <a:t>.</a:t>
            </a:r>
            <a:endParaRPr sz="1200" b="1"/>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Brainstorm:  What are some other similar opportunities?</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The example provided is school principals using unannounced observations or walkthroughs during SEL lesson times as opportunities to focus on providing feedback with a specific focus on SEL.  During these types of layered opportunities, principals and school leaders can capitalize on time and intent.</a:t>
            </a:r>
            <a:endParaRPr>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Illinois Principals Association, </a:t>
            </a:r>
            <a:r>
              <a:rPr lang="en" i="1"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The Illinois Social and Emotional Learning (SEL) Standards; Leading the way for School and Student Success</a:t>
            </a:r>
            <a:r>
              <a:rPr lang="en" i="1">
                <a:solidFill>
                  <a:schemeClr val="dk1"/>
                </a:solidFill>
                <a:latin typeface="Roboto Light"/>
                <a:ea typeface="Roboto Light"/>
                <a:cs typeface="Roboto Light"/>
                <a:sym typeface="Roboto Light"/>
              </a:rPr>
              <a:t>. </a:t>
            </a:r>
            <a:r>
              <a:rPr lang="en">
                <a:solidFill>
                  <a:schemeClr val="dk1"/>
                </a:solidFill>
                <a:latin typeface="Roboto Light"/>
                <a:ea typeface="Roboto Light"/>
                <a:cs typeface="Roboto Light"/>
                <a:sym typeface="Roboto Light"/>
              </a:rPr>
              <a:t>April 2009.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2 minutes 38 seconds video</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5 Ways Superintendents are Promoting SEL during COVID-19</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u="sng">
                <a:solidFill>
                  <a:srgbClr val="1155CC"/>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CASEL District Resource Center</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The manner in which this information is arranged compliments the materials from the El Paso resource from slide 9.</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This is a free resource from Panorama and the survey questions are broken into categories that allow for ease of use.  The categories are inclusive of faculty and staff well-being, perceptions on the amount and quality of professional learning related to SEL, how well a school supports faculty and staff in learning about cultural awareness, and staff-leadership relationships.  </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The activity selected with this information is for participants of the initial training to determine which of the questions, choosing a minimum of 3, that they could utilize in their next turn-key training.</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Facilitator’s Pause Point:  During the turn-key training, consider providing school leaders and principals with an opportunity to develop a Google Form, Microsoft 365 Form, Metimeter, Zoom poll, to use during a staff meeting or any opportunity to check-in with faculty and staff.  Additionally, encouraging school leaders and principals to reflect on the data collected and to help inform their practice related to SEL.</a:t>
            </a:r>
            <a:endParaRPr b="1">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latin typeface="Roboto Light"/>
                <a:ea typeface="Roboto Light"/>
                <a:cs typeface="Roboto Light"/>
                <a:sym typeface="Roboto Light"/>
              </a:rPr>
              <a:t>Establishing norms for online learning experiences reinforces different behaviors, but also can improve the virtual meeting by providing participants with anticipated processes. </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Norms can be written to reflect the needs and dynamics of the group.</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Suggestion: If using Zoom or an online platform that includes a polling feature, participants can vote on which norms they agree. This allows participants to have voice and choice in the selection of norms for interaction.</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The norms written for this slide are more specifically crafted for an audience of professional developers, and suggest strategies to assist participants in adhering to the norms for interaction.</a:t>
            </a:r>
            <a:endParaRPr/>
          </a:p>
        </p:txBody>
      </p:sp>
      <p:sp>
        <p:nvSpPr>
          <p:cNvPr id="183" name="Google Shape;18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latin typeface="Roboto Light"/>
                <a:ea typeface="Roboto Light"/>
                <a:cs typeface="Roboto Light"/>
                <a:sym typeface="Roboto Light"/>
              </a:rPr>
              <a:t>Illinois Principals Association, </a:t>
            </a:r>
            <a:r>
              <a:rPr lang="en" i="1"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The Illinois Social and Emotional Learning (SEL) Standards; Leading the way for School and Student Success</a:t>
            </a:r>
            <a:r>
              <a:rPr lang="en" i="1">
                <a:solidFill>
                  <a:schemeClr val="dk1"/>
                </a:solidFill>
                <a:latin typeface="Roboto Light"/>
                <a:ea typeface="Roboto Light"/>
                <a:cs typeface="Roboto Light"/>
                <a:sym typeface="Roboto Light"/>
              </a:rPr>
              <a:t>. </a:t>
            </a:r>
            <a:r>
              <a:rPr lang="en">
                <a:solidFill>
                  <a:schemeClr val="dk1"/>
                </a:solidFill>
                <a:latin typeface="Roboto Light"/>
                <a:ea typeface="Roboto Light"/>
                <a:cs typeface="Roboto Light"/>
                <a:sym typeface="Roboto Light"/>
              </a:rPr>
              <a:t>April 2009.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Facilitator Pause Point:  Included in this slide is a link to the </a:t>
            </a:r>
            <a:r>
              <a:rPr lang="en" b="1" u="sng">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CASEL SEL 3 Signature Practices Playbook</a:t>
            </a:r>
            <a:r>
              <a:rPr lang="en" b="1">
                <a:solidFill>
                  <a:schemeClr val="dk1"/>
                </a:solidFill>
                <a:latin typeface="Roboto"/>
                <a:ea typeface="Roboto"/>
                <a:cs typeface="Roboto"/>
                <a:sym typeface="Roboto"/>
              </a:rPr>
              <a:t>.  The last unit in TRLE for SALE,</a:t>
            </a:r>
            <a:r>
              <a:rPr lang="en" b="1"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 Practical and Achievable SEL Practices in the Classroom, </a:t>
            </a:r>
            <a:r>
              <a:rPr lang="en"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specifically examined the use of the CASTLE 3 SEL Signature Practices and how to use them with intentionality with choosing practices and purpose, and the thoughtful application to enhance adult and student SEL skill building.</a:t>
            </a:r>
            <a:endParaRPr>
              <a:solidFill>
                <a:schemeClr val="dk1"/>
              </a:solidFill>
            </a:endParaRPr>
          </a:p>
          <a:p>
            <a:pPr marL="0" lvl="0" indent="0" algn="l" rtl="0">
              <a:lnSpc>
                <a:spcPct val="100000"/>
              </a:lnSpc>
              <a:spcBef>
                <a:spcPts val="0"/>
              </a:spcBef>
              <a:spcAft>
                <a:spcPts val="0"/>
              </a:spcAft>
              <a:buSzPts val="1100"/>
              <a:buNone/>
            </a:pPr>
            <a:endParaRPr/>
          </a:p>
        </p:txBody>
      </p:sp>
      <p:sp>
        <p:nvSpPr>
          <p:cNvPr id="341" name="Google Shape;34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Principal Facilitation Strategies Guide:  Large Group SEL Activities for Staff</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The attached resource provides a “collection of activities to energize, build community, and practice social and emotional skills during professional development.”</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Facilitator’s Pause Point:  Consider asking participants if they have used any of these activities, and to what degree of success have they experienced?  Additionally, in turn-key trainings, provide time to review the 6 activities and determine if there is one that a school leader or principal would consider using in their next staff meeting or staff engagement opportunity.</a:t>
            </a:r>
            <a:endParaRPr b="1">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The Greater Southern Tier BOCES SEL Implementation Team committed to leading with SEL in mind.  Members of the team are from across the organization, and members are from across all departments.  </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Catalyze Your Commitment to Youth</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Video - 3 minutes 7 seconds - </a:t>
            </a:r>
            <a:r>
              <a:rPr lang="en" u="sng">
                <a:solidFill>
                  <a:srgbClr val="1155CC"/>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Commitment to SEL from Superintendents Nationwide</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Video - 3 minutes 16 seconds - </a:t>
            </a:r>
            <a:r>
              <a:rPr lang="en" u="sng">
                <a:solidFill>
                  <a:srgbClr val="1155CC"/>
                </a:solidFill>
                <a:latin typeface="Roboto Light"/>
                <a:ea typeface="Roboto Light"/>
                <a:cs typeface="Roboto Light"/>
                <a:sym typeface="Roboto Light"/>
                <a:hlinkClick r:id="rId5">
                  <a:extLst>
                    <a:ext uri="{A12FA001-AC4F-418D-AE19-62706E023703}">
                      <ahyp:hlinkClr xmlns:ahyp="http://schemas.microsoft.com/office/drawing/2018/hyperlinkcolor" val="tx"/>
                    </a:ext>
                  </a:extLst>
                </a:hlinkClick>
              </a:rPr>
              <a:t>The “Together for SEL” Pledge</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Facilitator’s Pause Point - What could be the impact in an organization if the school leadership and/or faculty took the SEL pledge?  </a:t>
            </a:r>
            <a:endParaRPr b="1">
              <a:solidFill>
                <a:schemeClr val="dk1"/>
              </a:solidFill>
              <a:latin typeface="Roboto"/>
              <a:ea typeface="Roboto"/>
              <a:cs typeface="Roboto"/>
              <a:sym typeface="Roboto"/>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latin typeface="Roboto Light"/>
                <a:ea typeface="Roboto Light"/>
                <a:cs typeface="Roboto Light"/>
                <a:sym typeface="Roboto Light"/>
              </a:rPr>
              <a:t>Illinois Principals Association, </a:t>
            </a:r>
            <a:r>
              <a:rPr lang="en" i="1"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The Illinois Social and Emotional Learning (SEL) Standards; Leading the way for School and Student Success</a:t>
            </a:r>
            <a:r>
              <a:rPr lang="en" i="1">
                <a:solidFill>
                  <a:schemeClr val="dk1"/>
                </a:solidFill>
                <a:latin typeface="Roboto Light"/>
                <a:ea typeface="Roboto Light"/>
                <a:cs typeface="Roboto Light"/>
                <a:sym typeface="Roboto Light"/>
              </a:rPr>
              <a:t>. </a:t>
            </a:r>
            <a:r>
              <a:rPr lang="en">
                <a:solidFill>
                  <a:schemeClr val="dk1"/>
                </a:solidFill>
                <a:latin typeface="Roboto Light"/>
                <a:ea typeface="Roboto Light"/>
                <a:cs typeface="Roboto Light"/>
                <a:sym typeface="Roboto Light"/>
              </a:rPr>
              <a:t>April 2009.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Facilitator’s Pause Point:  There are many articles available with similar messages and themes regarding the necessity of school leadership and principals to practice self-care.  The articles suggested can be switched out for other readings.</a:t>
            </a:r>
            <a:endParaRPr b="1">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Additionally, if time allows consider exploring a deeper reading with participants - </a:t>
            </a:r>
            <a:r>
              <a:rPr lang="en" b="1" i="1" u="sng">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Principal’s Social and Emotional Competence:  A Key Factor for Creating Caring Schools.</a:t>
            </a:r>
            <a:r>
              <a:rPr lang="en" b="1" u="sng">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 </a:t>
            </a:r>
            <a:r>
              <a:rPr lang="en" b="1">
                <a:solidFill>
                  <a:schemeClr val="dk1"/>
                </a:solidFill>
                <a:latin typeface="Roboto"/>
                <a:ea typeface="Roboto"/>
                <a:cs typeface="Roboto"/>
                <a:sym typeface="Roboto"/>
              </a:rPr>
              <a:t> This document is also used to help define ‘Prosocial School Leadership’ in the next slide.</a:t>
            </a:r>
            <a:endParaRPr b="1">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Scrumblr is another tool, free to use, that allows for thought catching and organization, however, a Padlet or similar technology tool could be used.</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1155CC"/>
                </a:solidFill>
                <a:uFill>
                  <a:noFill/>
                </a:u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Principal’s Social and Emotional Competence:  A Key Factor for Creating Caring Schools.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1155CC"/>
                </a:solidFill>
                <a:uFill>
                  <a:noFill/>
                </a:u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Principal’s Social and Emotional Competence:  A Key Factor for Creating Caring Schools.</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Today we all feel the stress of the storm. But, as educators, what is our anchor? The prosocial skills that we are working to foster in our students and adults —skills that will steady and serve them in life’s inevitable storms.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latin typeface="Roboto Light"/>
                <a:ea typeface="Roboto Light"/>
                <a:cs typeface="Roboto Light"/>
                <a:sym typeface="Roboto Light"/>
              </a:rPr>
              <a:t>Review of the long term learning target related to the TRLE Grant work and Social Emotional Learning (SEL)</a:t>
            </a:r>
            <a:endParaRPr/>
          </a:p>
          <a:p>
            <a:pPr marL="0" lvl="0" indent="0" algn="l" rtl="0">
              <a:lnSpc>
                <a:spcPct val="100000"/>
              </a:lnSpc>
              <a:spcBef>
                <a:spcPts val="1000"/>
              </a:spcBef>
              <a:spcAft>
                <a:spcPts val="0"/>
              </a:spcAft>
              <a:buClr>
                <a:schemeClr val="dk1"/>
              </a:buClr>
              <a:buSzPts val="1100"/>
              <a:buFont typeface="Arial"/>
              <a:buNone/>
            </a:pPr>
            <a:r>
              <a:rPr lang="en" sz="1200" b="1">
                <a:latin typeface="Roboto"/>
                <a:ea typeface="Roboto"/>
                <a:cs typeface="Roboto"/>
                <a:sym typeface="Roboto"/>
              </a:rPr>
              <a:t>Facilitator's Pause Point: The learning target indicates for “all students”, and the language is specifically designed for inclusivity. Consider linking to the Culturally Responsive-Sustaining (CR-S) Education Framework. “The framework was designed to support education stakeholders in developing and implementing policies that educate all students effectively and equitably, as well as provide appropriate support and services to promote positive student outcomes.”</a:t>
            </a:r>
            <a:endParaRPr/>
          </a:p>
          <a:p>
            <a:pPr marL="0" lvl="0" indent="0" algn="l" rtl="0">
              <a:lnSpc>
                <a:spcPct val="100000"/>
              </a:lnSpc>
              <a:spcBef>
                <a:spcPts val="1000"/>
              </a:spcBef>
              <a:spcAft>
                <a:spcPts val="0"/>
              </a:spcAft>
              <a:buClr>
                <a:schemeClr val="dk1"/>
              </a:buClr>
              <a:buSzPts val="1100"/>
              <a:buFont typeface="Arial"/>
              <a:buNone/>
            </a:pPr>
            <a:r>
              <a:rPr lang="en" sz="1200" b="1">
                <a:latin typeface="Roboto"/>
                <a:ea typeface="Roboto"/>
                <a:cs typeface="Roboto"/>
                <a:sym typeface="Roboto"/>
              </a:rPr>
              <a:t>The 4 principles of CR-S Education are supported in this presentation…</a:t>
            </a:r>
            <a:endParaRPr/>
          </a:p>
          <a:p>
            <a:pPr marL="457200" lvl="0" indent="-298450" algn="l" rtl="0">
              <a:lnSpc>
                <a:spcPct val="100000"/>
              </a:lnSpc>
              <a:spcBef>
                <a:spcPts val="1000"/>
              </a:spcBef>
              <a:spcAft>
                <a:spcPts val="0"/>
              </a:spcAft>
              <a:buClr>
                <a:schemeClr val="dk1"/>
              </a:buClr>
              <a:buSzPts val="1100"/>
              <a:buFont typeface="Roboto"/>
              <a:buAutoNum type="arabicPeriod"/>
            </a:pPr>
            <a:r>
              <a:rPr lang="en" sz="1200" b="1">
                <a:latin typeface="Roboto"/>
                <a:ea typeface="Roboto"/>
                <a:cs typeface="Roboto"/>
                <a:sym typeface="Roboto"/>
              </a:rPr>
              <a:t>Welcoming and affirming environment</a:t>
            </a:r>
            <a:endParaRPr/>
          </a:p>
          <a:p>
            <a:pPr marL="457200" lvl="0" indent="-298450" algn="l" rtl="0">
              <a:lnSpc>
                <a:spcPct val="100000"/>
              </a:lnSpc>
              <a:spcBef>
                <a:spcPts val="0"/>
              </a:spcBef>
              <a:spcAft>
                <a:spcPts val="0"/>
              </a:spcAft>
              <a:buClr>
                <a:schemeClr val="dk1"/>
              </a:buClr>
              <a:buSzPts val="1100"/>
              <a:buFont typeface="Roboto"/>
              <a:buAutoNum type="arabicPeriod"/>
            </a:pPr>
            <a:r>
              <a:rPr lang="en" sz="1200" b="1">
                <a:latin typeface="Roboto"/>
                <a:ea typeface="Roboto"/>
                <a:cs typeface="Roboto"/>
                <a:sym typeface="Roboto"/>
              </a:rPr>
              <a:t>High expectations and rigorous instruction</a:t>
            </a:r>
            <a:endParaRPr/>
          </a:p>
          <a:p>
            <a:pPr marL="457200" lvl="0" indent="-298450" algn="l" rtl="0">
              <a:lnSpc>
                <a:spcPct val="100000"/>
              </a:lnSpc>
              <a:spcBef>
                <a:spcPts val="0"/>
              </a:spcBef>
              <a:spcAft>
                <a:spcPts val="0"/>
              </a:spcAft>
              <a:buClr>
                <a:schemeClr val="dk1"/>
              </a:buClr>
              <a:buSzPts val="1100"/>
              <a:buFont typeface="Roboto"/>
              <a:buAutoNum type="arabicPeriod"/>
            </a:pPr>
            <a:r>
              <a:rPr lang="en" sz="1200" b="1">
                <a:latin typeface="Roboto"/>
                <a:ea typeface="Roboto"/>
                <a:cs typeface="Roboto"/>
                <a:sym typeface="Roboto"/>
              </a:rPr>
              <a:t>Inclusive curriculum and assessment</a:t>
            </a:r>
            <a:endParaRPr/>
          </a:p>
          <a:p>
            <a:pPr marL="457200" lvl="0" indent="-298450" algn="l" rtl="0">
              <a:lnSpc>
                <a:spcPct val="100000"/>
              </a:lnSpc>
              <a:spcBef>
                <a:spcPts val="0"/>
              </a:spcBef>
              <a:spcAft>
                <a:spcPts val="0"/>
              </a:spcAft>
              <a:buClr>
                <a:schemeClr val="dk1"/>
              </a:buClr>
              <a:buSzPts val="1100"/>
              <a:buFont typeface="Roboto"/>
              <a:buAutoNum type="arabicPeriod"/>
            </a:pPr>
            <a:r>
              <a:rPr lang="en" sz="1200" b="1">
                <a:latin typeface="Roboto"/>
                <a:ea typeface="Roboto"/>
                <a:cs typeface="Roboto"/>
                <a:sym typeface="Roboto"/>
              </a:rPr>
              <a:t>Ongoing professional learning</a:t>
            </a:r>
            <a:endParaRPr/>
          </a:p>
          <a:p>
            <a:pPr marL="0" lvl="0" indent="0" algn="l" rtl="0">
              <a:lnSpc>
                <a:spcPct val="100000"/>
              </a:lnSpc>
              <a:spcBef>
                <a:spcPts val="1000"/>
              </a:spcBef>
              <a:spcAft>
                <a:spcPts val="0"/>
              </a:spcAft>
              <a:buClr>
                <a:schemeClr val="dk1"/>
              </a:buClr>
              <a:buSzPts val="1400"/>
              <a:buFont typeface="Twentieth Century"/>
              <a:buNone/>
            </a:pPr>
            <a:endParaRPr/>
          </a:p>
          <a:p>
            <a:pPr marL="0" lvl="0" indent="0" algn="l" rtl="0">
              <a:lnSpc>
                <a:spcPct val="100000"/>
              </a:lnSpc>
              <a:spcBef>
                <a:spcPts val="0"/>
              </a:spcBef>
              <a:spcAft>
                <a:spcPts val="0"/>
              </a:spcAft>
              <a:buSzPts val="1100"/>
              <a:buNone/>
            </a:pPr>
            <a:endParaRPr/>
          </a:p>
        </p:txBody>
      </p:sp>
      <p:sp>
        <p:nvSpPr>
          <p:cNvPr id="193" name="Google Shape;193;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Optimistic Closure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Image is of a ‘cenote’ - </a:t>
            </a: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https://en.wikipedia.org/wiki/Cenote</a:t>
            </a:r>
            <a:r>
              <a:rPr lang="en">
                <a:solidFill>
                  <a:schemeClr val="dk1"/>
                </a:solidFill>
                <a:latin typeface="Roboto Light"/>
                <a:ea typeface="Roboto Light"/>
                <a:cs typeface="Roboto Light"/>
                <a:sym typeface="Roboto Light"/>
              </a:rPr>
              <a:t>.  The metaphorical idea is that there is a continuous spring of water that keeps the pool filled.  How are you refilling your ‘cenote’?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Steph - 2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Outline of the session in this e-Learning Series with representation of resources and contributing partners.</a:t>
            </a:r>
            <a:endParaRPr>
              <a:solidFill>
                <a:schemeClr val="dk1"/>
              </a:solidFill>
              <a:latin typeface="Roboto Light"/>
              <a:ea typeface="Roboto Light"/>
              <a:cs typeface="Roboto Light"/>
              <a:sym typeface="Roboto Light"/>
            </a:endParaRPr>
          </a:p>
          <a:p>
            <a:pPr marL="0" lvl="0" indent="0" algn="l" rtl="0">
              <a:lnSpc>
                <a:spcPct val="100000"/>
              </a:lnSpc>
              <a:spcBef>
                <a:spcPts val="100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Note: In several of the sessions for TRLE SEL trainings, materials are sourced from CASEL - </a:t>
            </a: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https://casel.org</a:t>
            </a:r>
            <a:r>
              <a:rPr lang="en">
                <a:solidFill>
                  <a:schemeClr val="dk1"/>
                </a:solidFill>
                <a:latin typeface="Roboto Light"/>
                <a:ea typeface="Roboto Light"/>
                <a:cs typeface="Roboto Light"/>
                <a:sym typeface="Roboto Light"/>
              </a:rPr>
              <a:t> and OSPI Student Support Website - </a:t>
            </a:r>
            <a:r>
              <a:rPr lang="en" u="sng">
                <a:solidFill>
                  <a:srgbClr val="1155CC"/>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https://www.k12.wa.us/student-success/health-safety/mental-social-behavioral-health/social-and-emotional-learning-sel/sel-online-education-module</a:t>
            </a:r>
            <a:r>
              <a:rPr lang="en">
                <a:solidFill>
                  <a:schemeClr val="dk1"/>
                </a:solidFill>
                <a:latin typeface="Roboto Light"/>
                <a:ea typeface="Roboto Light"/>
                <a:cs typeface="Roboto Light"/>
                <a:sym typeface="Roboto Light"/>
              </a:rPr>
              <a:t>.  </a:t>
            </a:r>
            <a:endParaRPr>
              <a:solidFill>
                <a:schemeClr val="dk1"/>
              </a:solidFill>
              <a:latin typeface="Roboto Light"/>
              <a:ea typeface="Roboto Light"/>
              <a:cs typeface="Roboto Light"/>
              <a:sym typeface="Roboto Light"/>
            </a:endParaRPr>
          </a:p>
          <a:p>
            <a:pPr marL="0" lvl="0" indent="0" algn="l" rtl="0">
              <a:lnSpc>
                <a:spcPct val="100000"/>
              </a:lnSpc>
              <a:spcBef>
                <a:spcPts val="100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OSPI  Usage Statement:  “This resource was adapted from SEL Online Education Modules developed by the Office of Superintendent of Public Instruction.  Access the original work on the OSPI Student Support website.”</a:t>
            </a:r>
            <a:endParaRPr>
              <a:solidFill>
                <a:schemeClr val="dk1"/>
              </a:solidFill>
              <a:latin typeface="Roboto Light"/>
              <a:ea typeface="Roboto Light"/>
              <a:cs typeface="Roboto Light"/>
              <a:sym typeface="Roboto Light"/>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CASEL Usage Statement:  “Subject to the terms and conditions contained in this Agreement, CASEL hereby grants Licensee a limited, non-exclusive, non-transferable, non-sublicensable and royalty-free, right and license, during the Term, to use, reproduce, publish, broadcast, distribute, disseminate, publicly display, and otherwise exploit the CASEL Materials, and to modify, alter, edit, and create derivative works of the CASEL Materials (“Licensee Derivative Works”, included in the definition of CASEL Materials), in all media, whether now known or later developed, solely in the Territory and in connection with the Purpose. Notwithstanding anything to the contrary contained in this Agreement, Licensee may not use, reproduce, publish, broadcast, distribute, disseminate, publicly display, or otherwise exploit any CASEL Materials with the intent of earning a profit or for commercial purposes.”</a:t>
            </a:r>
            <a:endParaRPr>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Facilitator’s Pause Point:  Objectives are developed and arranged to promote a deeper understanding, connection, and suggestion of actions to participants.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Community Circles use ritual and structures that can achieve a multitude of outcomes including:</a:t>
            </a:r>
            <a:endParaRPr>
              <a:solidFill>
                <a:schemeClr val="dk1"/>
              </a:solidFill>
              <a:latin typeface="Roboto Light"/>
              <a:ea typeface="Roboto Light"/>
              <a:cs typeface="Roboto Light"/>
              <a:sym typeface="Roboto Light"/>
            </a:endParaRPr>
          </a:p>
          <a:p>
            <a:pPr marL="457200" lvl="0" indent="-298450" algn="l" rtl="0">
              <a:lnSpc>
                <a:spcPct val="115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Conflict mediation</a:t>
            </a:r>
            <a:endParaRPr>
              <a:solidFill>
                <a:schemeClr val="dk1"/>
              </a:solidFill>
              <a:latin typeface="Roboto Light"/>
              <a:ea typeface="Roboto Light"/>
              <a:cs typeface="Roboto Light"/>
              <a:sym typeface="Roboto Light"/>
            </a:endParaRPr>
          </a:p>
          <a:p>
            <a:pPr marL="457200" lvl="0" indent="-298450" algn="l" rtl="0">
              <a:lnSpc>
                <a:spcPct val="115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Community building</a:t>
            </a:r>
            <a:endParaRPr>
              <a:solidFill>
                <a:schemeClr val="dk1"/>
              </a:solidFill>
              <a:latin typeface="Roboto Light"/>
              <a:ea typeface="Roboto Light"/>
              <a:cs typeface="Roboto Light"/>
              <a:sym typeface="Roboto Light"/>
            </a:endParaRPr>
          </a:p>
          <a:p>
            <a:pPr marL="457200" lvl="0" indent="-298450" algn="l" rtl="0">
              <a:lnSpc>
                <a:spcPct val="115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To think through questions and issues</a:t>
            </a:r>
            <a:endParaRPr>
              <a:solidFill>
                <a:schemeClr val="dk1"/>
              </a:solidFill>
              <a:latin typeface="Roboto Light"/>
              <a:ea typeface="Roboto Light"/>
              <a:cs typeface="Roboto Light"/>
              <a:sym typeface="Roboto Light"/>
            </a:endParaRPr>
          </a:p>
          <a:p>
            <a:pPr marL="457200" lvl="0" indent="-298450" algn="l" rtl="0">
              <a:lnSpc>
                <a:spcPct val="115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To de-escalate or resolve conflicts that involve or affect multiple people.</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The Jamboard is set up for smaller group interaction in the virtual environment and in consideration of time..  In an in-person setting, the circle activity could be done in a large group.</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CPS Circle Guide</a:t>
            </a:r>
            <a:r>
              <a:rPr lang="en">
                <a:solidFill>
                  <a:schemeClr val="dk1"/>
                </a:solidFill>
                <a:latin typeface="Roboto Light"/>
                <a:ea typeface="Roboto Light"/>
                <a:cs typeface="Roboto Light"/>
                <a:sym typeface="Roboto Light"/>
              </a:rPr>
              <a:t> - Provides “The Talking Circle Process”  and template on page 67-68, and .</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1000"/>
              </a:spcAft>
              <a:buSzPts val="1100"/>
              <a:buNone/>
            </a:pPr>
            <a:r>
              <a:rPr lang="en" b="1">
                <a:solidFill>
                  <a:schemeClr val="dk1"/>
                </a:solidFill>
                <a:latin typeface="Roboto"/>
                <a:ea typeface="Roboto"/>
                <a:cs typeface="Roboto"/>
                <a:sym typeface="Roboto"/>
              </a:rPr>
              <a:t>Facilitator’s Pause Point:  The choice of Welcoming Ritual should be intentional to the group and the purpose of the activity see CASEL 3 Signature Practices Playbook (pg 10 - 18) for ideas and definition of a Welcoming Activity/Ritual.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New Standards for Administrators</a:t>
            </a:r>
            <a:r>
              <a:rPr lang="en" b="1">
                <a:solidFill>
                  <a:schemeClr val="dk1"/>
                </a:solidFill>
                <a:latin typeface="Roboto"/>
                <a:ea typeface="Roboto"/>
                <a:cs typeface="Roboto"/>
                <a:sym typeface="Roboto"/>
              </a:rPr>
              <a:t> </a:t>
            </a:r>
            <a:r>
              <a:rPr lang="en">
                <a:solidFill>
                  <a:schemeClr val="dk1"/>
                </a:solidFill>
                <a:latin typeface="Roboto Light"/>
                <a:ea typeface="Roboto Light"/>
                <a:cs typeface="Roboto Light"/>
                <a:sym typeface="Roboto Light"/>
              </a:rPr>
              <a:t>- 2017 Update on NYSED Board of Regents Actions - including phasing the PSEL standards into school building leader preparation programs and 2022 for evaluation principals.  Also, highlights the “themes of equity and cultural responsiveness are an appropriate emphasis for the PSEL standards.”</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u="sng">
                <a:solidFill>
                  <a:srgbClr val="1155CC"/>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Professional Standards for Educational Leaders</a:t>
            </a:r>
            <a:r>
              <a:rPr lang="en">
                <a:solidFill>
                  <a:schemeClr val="dk1"/>
                </a:solidFill>
                <a:latin typeface="Roboto Light"/>
                <a:ea typeface="Roboto Light"/>
                <a:cs typeface="Roboto Light"/>
                <a:sym typeface="Roboto Light"/>
              </a:rPr>
              <a:t> - full description of all PSEL Standards</a:t>
            </a: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Facilitator’s Pause Point:  Consider your group’s familiarity with the PSEL standards and the changes from the ISLLC standards.  Is there an opportunity to provide further professional development on this topic?</a:t>
            </a:r>
            <a:endParaRPr>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Roboto"/>
              <a:ea typeface="Roboto"/>
              <a:cs typeface="Roboto"/>
              <a:sym typeface="Roboto"/>
            </a:endParaRPr>
          </a:p>
          <a:p>
            <a:pPr marL="0" lvl="0" indent="0" algn="l" rtl="0">
              <a:lnSpc>
                <a:spcPct val="100000"/>
              </a:lnSpc>
              <a:spcBef>
                <a:spcPts val="10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Illinois Principals Association, </a:t>
            </a:r>
            <a:r>
              <a:rPr lang="en" i="1"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The Illinois Social and Emotional Learning (SEL) Standards; Leading the way for School and Student Success</a:t>
            </a:r>
            <a:r>
              <a:rPr lang="en" i="1">
                <a:solidFill>
                  <a:schemeClr val="dk1"/>
                </a:solidFill>
                <a:latin typeface="Roboto Light"/>
                <a:ea typeface="Roboto Light"/>
                <a:cs typeface="Roboto Light"/>
                <a:sym typeface="Roboto Light"/>
              </a:rPr>
              <a:t>. </a:t>
            </a:r>
            <a:r>
              <a:rPr lang="en">
                <a:solidFill>
                  <a:schemeClr val="dk1"/>
                </a:solidFill>
                <a:latin typeface="Roboto Light"/>
                <a:ea typeface="Roboto Light"/>
                <a:cs typeface="Roboto Light"/>
                <a:sym typeface="Roboto Light"/>
              </a:rPr>
              <a:t>April 2009.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El Paso Independent School District - </a:t>
            </a: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Social Emotional Learning Resource Guide</a:t>
            </a:r>
            <a:endParaRPr>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This resource provides a comprehensive look at the timelines of implementation for SEL and also the major Focus Areas.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ctrTitle"/>
          </p:nvPr>
        </p:nvSpPr>
        <p:spPr>
          <a:xfrm>
            <a:off x="1874525" y="2287775"/>
            <a:ext cx="5437800" cy="1659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4100"/>
              <a:buNone/>
              <a:defRPr sz="4100" b="1">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36"/>
          <p:cNvSpPr txBox="1">
            <a:spLocks noGrp="1"/>
          </p:cNvSpPr>
          <p:nvPr>
            <p:ph type="subTitle" idx="1"/>
          </p:nvPr>
        </p:nvSpPr>
        <p:spPr>
          <a:xfrm>
            <a:off x="1874520" y="4346100"/>
            <a:ext cx="5483400" cy="393600"/>
          </a:xfrm>
          <a:prstGeom prst="rect">
            <a:avLst/>
          </a:prstGeom>
          <a:noFill/>
          <a:ln>
            <a:noFill/>
          </a:ln>
        </p:spPr>
        <p:txBody>
          <a:bodyPr spcFirstLastPara="1" wrap="square" lIns="0" tIns="0" rIns="0" bIns="0" anchor="t" anchorCtr="0">
            <a:noAutofit/>
          </a:bodyPr>
          <a:lstStyle>
            <a:lvl1pPr lvl="0" algn="l">
              <a:lnSpc>
                <a:spcPct val="100000"/>
              </a:lnSpc>
              <a:spcBef>
                <a:spcPts val="600"/>
              </a:spcBef>
              <a:spcAft>
                <a:spcPts val="0"/>
              </a:spcAft>
              <a:buClr>
                <a:srgbClr val="FFFFFF"/>
              </a:buClr>
              <a:buSzPts val="1800"/>
              <a:buNone/>
              <a:defRPr sz="1800">
                <a:solidFill>
                  <a:srgbClr val="FFFFFF"/>
                </a:solidFill>
              </a:defRPr>
            </a:lvl1pPr>
            <a:lvl2pPr lvl="1" algn="ctr">
              <a:lnSpc>
                <a:spcPct val="100000"/>
              </a:lnSpc>
              <a:spcBef>
                <a:spcPts val="600"/>
              </a:spcBef>
              <a:spcAft>
                <a:spcPts val="0"/>
              </a:spcAft>
              <a:buSzPts val="2800"/>
              <a:buNone/>
              <a:defRPr sz="2800"/>
            </a:lvl2pPr>
            <a:lvl3pPr lvl="2" algn="ctr">
              <a:lnSpc>
                <a:spcPct val="100000"/>
              </a:lnSpc>
              <a:spcBef>
                <a:spcPts val="600"/>
              </a:spcBef>
              <a:spcAft>
                <a:spcPts val="0"/>
              </a:spcAft>
              <a:buSzPts val="2800"/>
              <a:buNone/>
              <a:defRPr sz="2800"/>
            </a:lvl3pPr>
            <a:lvl4pPr lvl="3" algn="ctr">
              <a:lnSpc>
                <a:spcPct val="100000"/>
              </a:lnSpc>
              <a:spcBef>
                <a:spcPts val="6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600"/>
              </a:spcBef>
              <a:spcAft>
                <a:spcPts val="0"/>
              </a:spcAft>
              <a:buSzPts val="2800"/>
              <a:buNone/>
              <a:defRPr sz="2800"/>
            </a:lvl6pPr>
            <a:lvl7pPr lvl="6" algn="ctr">
              <a:lnSpc>
                <a:spcPct val="100000"/>
              </a:lnSpc>
              <a:spcBef>
                <a:spcPts val="600"/>
              </a:spcBef>
              <a:spcAft>
                <a:spcPts val="0"/>
              </a:spcAft>
              <a:buSzPts val="2800"/>
              <a:buNone/>
              <a:defRPr sz="2800"/>
            </a:lvl7pPr>
            <a:lvl8pPr lvl="7" algn="ctr">
              <a:lnSpc>
                <a:spcPct val="100000"/>
              </a:lnSpc>
              <a:spcBef>
                <a:spcPts val="600"/>
              </a:spcBef>
              <a:spcAft>
                <a:spcPts val="0"/>
              </a:spcAft>
              <a:buSzPts val="2800"/>
              <a:buNone/>
              <a:defRPr sz="2800"/>
            </a:lvl8pPr>
            <a:lvl9pPr lvl="8" algn="ctr">
              <a:lnSpc>
                <a:spcPct val="100000"/>
              </a:lnSpc>
              <a:spcBef>
                <a:spcPts val="600"/>
              </a:spcBef>
              <a:spcAft>
                <a:spcPts val="0"/>
              </a:spcAft>
              <a:buSzPts val="2800"/>
              <a:buNone/>
              <a:defRPr sz="2800"/>
            </a:lvl9pPr>
          </a:lstStyle>
          <a:p>
            <a:endParaRPr/>
          </a:p>
        </p:txBody>
      </p:sp>
      <p:pic>
        <p:nvPicPr>
          <p:cNvPr id="12" name="Google Shape;12;p36" descr="decorative background bar"/>
          <p:cNvPicPr preferRelativeResize="0"/>
          <p:nvPr/>
        </p:nvPicPr>
        <p:blipFill rotWithShape="1">
          <a:blip r:embed="rId2">
            <a:alphaModFix/>
          </a:blip>
          <a:srcRect/>
          <a:stretch/>
        </p:blipFill>
        <p:spPr>
          <a:xfrm>
            <a:off x="0" y="404813"/>
            <a:ext cx="9144000" cy="1704975"/>
          </a:xfrm>
          <a:prstGeom prst="rect">
            <a:avLst/>
          </a:prstGeom>
          <a:noFill/>
          <a:ln>
            <a:noFill/>
          </a:ln>
          <a:effectLst>
            <a:outerShdw blurRad="50800" dist="38100" dir="2700000" algn="tl" rotWithShape="0">
              <a:srgbClr val="000000">
                <a:alpha val="40000"/>
              </a:srgbClr>
            </a:outerShdw>
          </a:effectLst>
        </p:spPr>
      </p:pic>
      <p:pic>
        <p:nvPicPr>
          <p:cNvPr id="13" name="Google Shape;13;p36" descr="eTeachNY logo, Teaching in remote learning environments"/>
          <p:cNvPicPr preferRelativeResize="0"/>
          <p:nvPr/>
        </p:nvPicPr>
        <p:blipFill rotWithShape="1">
          <a:blip r:embed="rId3">
            <a:alphaModFix/>
          </a:blip>
          <a:srcRect/>
          <a:stretch/>
        </p:blipFill>
        <p:spPr>
          <a:xfrm>
            <a:off x="1870035" y="580264"/>
            <a:ext cx="3893177" cy="1301114"/>
          </a:xfrm>
          <a:prstGeom prst="rect">
            <a:avLst/>
          </a:prstGeom>
          <a:noFill/>
          <a:ln>
            <a:noFill/>
          </a:ln>
        </p:spPr>
      </p:pic>
    </p:spTree>
  </p:cSld>
  <p:clrMapOvr>
    <a:masterClrMapping/>
  </p:clrMapOvr>
  <p:extLst>
    <p:ext uri="{DCECCB84-F9BA-43D5-87BE-67443E8EF086}">
      <p15:sldGuideLst xmlns:p15="http://schemas.microsoft.com/office/powerpoint/2012/main">
        <p15:guide id="1" pos="1181">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side-2column">
  <p:cSld name="CUSTOM_1_1">
    <p:spTree>
      <p:nvGrpSpPr>
        <p:cNvPr id="1" name="Shape 68"/>
        <p:cNvGrpSpPr/>
        <p:nvPr/>
      </p:nvGrpSpPr>
      <p:grpSpPr>
        <a:xfrm>
          <a:off x="0" y="0"/>
          <a:ext cx="0" cy="0"/>
          <a:chOff x="0" y="0"/>
          <a:chExt cx="0" cy="0"/>
        </a:xfrm>
      </p:grpSpPr>
      <p:sp>
        <p:nvSpPr>
          <p:cNvPr id="69" name="Google Shape;69;p4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70" name="Google Shape;70;p47"/>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47"/>
          <p:cNvSpPr txBox="1">
            <a:spLocks noGrp="1"/>
          </p:cNvSpPr>
          <p:nvPr>
            <p:ph type="subTitle" idx="1"/>
          </p:nvPr>
        </p:nvSpPr>
        <p:spPr>
          <a:xfrm>
            <a:off x="400050" y="1265975"/>
            <a:ext cx="4000500" cy="411600"/>
          </a:xfrm>
          <a:prstGeom prst="rect">
            <a:avLst/>
          </a:prstGeom>
          <a:solidFill>
            <a:srgbClr val="38761D"/>
          </a:solidFill>
          <a:ln>
            <a:noFill/>
          </a:ln>
        </p:spPr>
        <p:txBody>
          <a:bodyPr spcFirstLastPara="1" wrap="square" lIns="64000" tIns="64000" rIns="64000" bIns="64000" anchor="ctr" anchorCtr="0">
            <a:spAutoFit/>
          </a:bodyPr>
          <a:lstStyle>
            <a:lvl1pPr lvl="0" algn="l">
              <a:lnSpc>
                <a:spcPct val="100000"/>
              </a:lnSpc>
              <a:spcBef>
                <a:spcPts val="600"/>
              </a:spcBef>
              <a:spcAft>
                <a:spcPts val="0"/>
              </a:spcAft>
              <a:buClr>
                <a:srgbClr val="FFFFFF"/>
              </a:buClr>
              <a:buSzPts val="1800"/>
              <a:buNone/>
              <a:defRPr sz="1800">
                <a:solidFill>
                  <a:srgbClr val="FFFFFF"/>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72" name="Google Shape;72;p47"/>
          <p:cNvSpPr txBox="1">
            <a:spLocks noGrp="1"/>
          </p:cNvSpPr>
          <p:nvPr>
            <p:ph type="body" idx="2"/>
          </p:nvPr>
        </p:nvSpPr>
        <p:spPr>
          <a:xfrm>
            <a:off x="405125" y="1886075"/>
            <a:ext cx="39882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73" name="Google Shape;73;p47"/>
          <p:cNvSpPr txBox="1">
            <a:spLocks noGrp="1"/>
          </p:cNvSpPr>
          <p:nvPr>
            <p:ph type="subTitle" idx="3"/>
          </p:nvPr>
        </p:nvSpPr>
        <p:spPr>
          <a:xfrm>
            <a:off x="4749600" y="1265975"/>
            <a:ext cx="4000500" cy="411600"/>
          </a:xfrm>
          <a:prstGeom prst="rect">
            <a:avLst/>
          </a:prstGeom>
          <a:solidFill>
            <a:schemeClr val="dk2"/>
          </a:solidFill>
          <a:ln>
            <a:noFill/>
          </a:ln>
        </p:spPr>
        <p:txBody>
          <a:bodyPr spcFirstLastPara="1" wrap="square" lIns="64000" tIns="64000" rIns="64000" bIns="64000" anchor="ctr" anchorCtr="0">
            <a:spAutoFit/>
          </a:bodyPr>
          <a:lstStyle>
            <a:lvl1pPr lvl="0" algn="l">
              <a:lnSpc>
                <a:spcPct val="100000"/>
              </a:lnSpc>
              <a:spcBef>
                <a:spcPts val="600"/>
              </a:spcBef>
              <a:spcAft>
                <a:spcPts val="0"/>
              </a:spcAft>
              <a:buClr>
                <a:srgbClr val="FFFFFF"/>
              </a:buClr>
              <a:buSzPts val="1800"/>
              <a:buNone/>
              <a:defRPr sz="1800">
                <a:solidFill>
                  <a:srgbClr val="FFFFFF"/>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74" name="Google Shape;74;p47"/>
          <p:cNvSpPr txBox="1">
            <a:spLocks noGrp="1"/>
          </p:cNvSpPr>
          <p:nvPr>
            <p:ph type="body" idx="4"/>
          </p:nvPr>
        </p:nvSpPr>
        <p:spPr>
          <a:xfrm>
            <a:off x="4749600" y="1886075"/>
            <a:ext cx="39882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75" name="Google Shape;75;p47"/>
          <p:cNvSpPr txBox="1">
            <a:spLocks noGrp="1"/>
          </p:cNvSpPr>
          <p:nvPr>
            <p:ph type="body" idx="5"/>
          </p:nvPr>
        </p:nvSpPr>
        <p:spPr>
          <a:xfrm>
            <a:off x="405125" y="4347750"/>
            <a:ext cx="83388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chemeClr val="accent3"/>
              </a:buClr>
              <a:buSzPts val="1800"/>
              <a:buChar char="▪"/>
              <a:defRPr sz="1800">
                <a:solidFill>
                  <a:schemeClr val="accent3"/>
                </a:solidFill>
              </a:defRPr>
            </a:lvl1pPr>
            <a:lvl2pPr marL="914400" lvl="1" indent="-323850" algn="l">
              <a:lnSpc>
                <a:spcPct val="100000"/>
              </a:lnSpc>
              <a:spcBef>
                <a:spcPts val="1000"/>
              </a:spcBef>
              <a:spcAft>
                <a:spcPts val="0"/>
              </a:spcAft>
              <a:buClr>
                <a:schemeClr val="accent3"/>
              </a:buClr>
              <a:buSzPts val="1500"/>
              <a:buChar char="▪"/>
              <a:defRPr sz="1500">
                <a:solidFill>
                  <a:schemeClr val="accent3"/>
                </a:solidFill>
              </a:defRPr>
            </a:lvl2pPr>
            <a:lvl3pPr marL="1371600" lvl="2" indent="-304800" algn="l">
              <a:lnSpc>
                <a:spcPct val="100000"/>
              </a:lnSpc>
              <a:spcBef>
                <a:spcPts val="1000"/>
              </a:spcBef>
              <a:spcAft>
                <a:spcPts val="0"/>
              </a:spcAft>
              <a:buClr>
                <a:schemeClr val="accent3"/>
              </a:buClr>
              <a:buSzPts val="1200"/>
              <a:buChar char="▪"/>
              <a:defRPr sz="1200">
                <a:solidFill>
                  <a:schemeClr val="accent3"/>
                </a:solidFill>
              </a:defRPr>
            </a:lvl3pPr>
            <a:lvl4pPr marL="1828800" lvl="3" indent="-285750" algn="l">
              <a:lnSpc>
                <a:spcPct val="100000"/>
              </a:lnSpc>
              <a:spcBef>
                <a:spcPts val="1000"/>
              </a:spcBef>
              <a:spcAft>
                <a:spcPts val="0"/>
              </a:spcAft>
              <a:buClr>
                <a:schemeClr val="accent3"/>
              </a:buClr>
              <a:buSzPts val="900"/>
              <a:buChar char="▪"/>
              <a:defRPr sz="900">
                <a:solidFill>
                  <a:schemeClr val="accent3"/>
                </a:solidFill>
              </a:defRPr>
            </a:lvl4pPr>
            <a:lvl5pPr marL="2286000" lvl="4" indent="-279400" algn="l">
              <a:lnSpc>
                <a:spcPct val="100000"/>
              </a:lnSpc>
              <a:spcBef>
                <a:spcPts val="1000"/>
              </a:spcBef>
              <a:spcAft>
                <a:spcPts val="0"/>
              </a:spcAft>
              <a:buClr>
                <a:schemeClr val="accent3"/>
              </a:buClr>
              <a:buSzPts val="800"/>
              <a:buChar char="▪"/>
              <a:defRPr sz="800">
                <a:solidFill>
                  <a:schemeClr val="accent3"/>
                </a:solidFill>
              </a:defRPr>
            </a:lvl5pPr>
            <a:lvl6pPr marL="2743200" lvl="5" indent="-273050" algn="l">
              <a:lnSpc>
                <a:spcPct val="100000"/>
              </a:lnSpc>
              <a:spcBef>
                <a:spcPts val="1000"/>
              </a:spcBef>
              <a:spcAft>
                <a:spcPts val="0"/>
              </a:spcAft>
              <a:buClr>
                <a:schemeClr val="accent3"/>
              </a:buClr>
              <a:buSzPts val="700"/>
              <a:buChar char="▪"/>
              <a:defRPr sz="700">
                <a:solidFill>
                  <a:schemeClr val="accent3"/>
                </a:solidFill>
              </a:defRPr>
            </a:lvl6pPr>
            <a:lvl7pPr marL="3200400" lvl="6" indent="-266700" algn="l">
              <a:lnSpc>
                <a:spcPct val="100000"/>
              </a:lnSpc>
              <a:spcBef>
                <a:spcPts val="1000"/>
              </a:spcBef>
              <a:spcAft>
                <a:spcPts val="0"/>
              </a:spcAft>
              <a:buClr>
                <a:schemeClr val="accent3"/>
              </a:buClr>
              <a:buSzPts val="600"/>
              <a:buChar char="▪"/>
              <a:defRPr sz="600">
                <a:solidFill>
                  <a:schemeClr val="accent3"/>
                </a:solidFill>
              </a:defRPr>
            </a:lvl7pPr>
            <a:lvl8pPr marL="3657600" lvl="7" indent="-260350" algn="l">
              <a:lnSpc>
                <a:spcPct val="100000"/>
              </a:lnSpc>
              <a:spcBef>
                <a:spcPts val="1000"/>
              </a:spcBef>
              <a:spcAft>
                <a:spcPts val="0"/>
              </a:spcAft>
              <a:buClr>
                <a:schemeClr val="accent3"/>
              </a:buClr>
              <a:buSzPts val="500"/>
              <a:buChar char="▪"/>
              <a:defRPr sz="500">
                <a:solidFill>
                  <a:schemeClr val="accent3"/>
                </a:solidFill>
              </a:defRPr>
            </a:lvl8pPr>
            <a:lvl9pPr marL="4114800" lvl="8" indent="-254000" algn="l">
              <a:lnSpc>
                <a:spcPct val="100000"/>
              </a:lnSpc>
              <a:spcBef>
                <a:spcPts val="1000"/>
              </a:spcBef>
              <a:spcAft>
                <a:spcPts val="1000"/>
              </a:spcAft>
              <a:buClr>
                <a:schemeClr val="accent3"/>
              </a:buClr>
              <a:buSzPts val="400"/>
              <a:buChar char="▪"/>
              <a:defRPr sz="400">
                <a:solidFill>
                  <a:schemeClr val="accent3"/>
                </a:solidFill>
              </a:defRPr>
            </a:lvl9pPr>
          </a:lstStyle>
          <a:p>
            <a:endParaRPr/>
          </a:p>
        </p:txBody>
      </p:sp>
      <p:sp>
        <p:nvSpPr>
          <p:cNvPr id="76" name="Google Shape;76;p47"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77" name="Google Shape;77;p47" descr="decorative header bar"/>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side-ImageWithSidebar">
  <p:cSld name="CUSTOM_1_3">
    <p:spTree>
      <p:nvGrpSpPr>
        <p:cNvPr id="1" name="Shape 78"/>
        <p:cNvGrpSpPr/>
        <p:nvPr/>
      </p:nvGrpSpPr>
      <p:grpSpPr>
        <a:xfrm>
          <a:off x="0" y="0"/>
          <a:ext cx="0" cy="0"/>
          <a:chOff x="0" y="0"/>
          <a:chExt cx="0" cy="0"/>
        </a:xfrm>
      </p:grpSpPr>
      <p:sp>
        <p:nvSpPr>
          <p:cNvPr id="79" name="Google Shape;79;p4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80" name="Google Shape;80;p48"/>
          <p:cNvSpPr txBox="1">
            <a:spLocks noGrp="1"/>
          </p:cNvSpPr>
          <p:nvPr>
            <p:ph type="title"/>
          </p:nvPr>
        </p:nvSpPr>
        <p:spPr>
          <a:xfrm>
            <a:off x="5431536" y="795528"/>
            <a:ext cx="3319200" cy="1225200"/>
          </a:xfrm>
          <a:prstGeom prst="rect">
            <a:avLst/>
          </a:prstGeom>
          <a:solidFill>
            <a:schemeClr val="accent3"/>
          </a:solidFill>
          <a:ln>
            <a:noFill/>
          </a:ln>
        </p:spPr>
        <p:txBody>
          <a:bodyPr spcFirstLastPara="1" wrap="square" lIns="201150" tIns="201150" rIns="201150" bIns="20115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48"/>
          <p:cNvSpPr txBox="1">
            <a:spLocks noGrp="1"/>
          </p:cNvSpPr>
          <p:nvPr>
            <p:ph type="body" idx="1"/>
          </p:nvPr>
        </p:nvSpPr>
        <p:spPr>
          <a:xfrm>
            <a:off x="5431525" y="2011725"/>
            <a:ext cx="3319200" cy="2560200"/>
          </a:xfrm>
          <a:prstGeom prst="rect">
            <a:avLst/>
          </a:prstGeom>
          <a:solidFill>
            <a:schemeClr val="accent3"/>
          </a:solidFill>
          <a:ln>
            <a:noFill/>
          </a:ln>
        </p:spPr>
        <p:txBody>
          <a:bodyPr spcFirstLastPara="1" wrap="square" lIns="201150" tIns="201150" rIns="201150" bIns="20115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
        <p:nvSpPr>
          <p:cNvPr id="82" name="Google Shape;82;p48"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83" name="Google Shape;83;p48" descr="decorative header bar"/>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side-FeaturedContent">
  <p:cSld name="CUSTOM_1_1_1">
    <p:bg>
      <p:bgPr>
        <a:solidFill>
          <a:schemeClr val="dk2"/>
        </a:solidFill>
        <a:effectLst/>
      </p:bgPr>
    </p:bg>
    <p:spTree>
      <p:nvGrpSpPr>
        <p:cNvPr id="1" name="Shape 84"/>
        <p:cNvGrpSpPr/>
        <p:nvPr/>
      </p:nvGrpSpPr>
      <p:grpSpPr>
        <a:xfrm>
          <a:off x="0" y="0"/>
          <a:ext cx="0" cy="0"/>
          <a:chOff x="0" y="0"/>
          <a:chExt cx="0" cy="0"/>
        </a:xfrm>
      </p:grpSpPr>
      <p:sp>
        <p:nvSpPr>
          <p:cNvPr id="85" name="Google Shape;85;p4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86" name="Google Shape;86;p49" descr="decorative background color"/>
          <p:cNvSpPr/>
          <p:nvPr/>
        </p:nvSpPr>
        <p:spPr>
          <a:xfrm>
            <a:off x="399900" y="0"/>
            <a:ext cx="4172100" cy="47436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sp>
        <p:nvSpPr>
          <p:cNvPr id="87" name="Google Shape;87;p49"/>
          <p:cNvSpPr txBox="1">
            <a:spLocks noGrp="1"/>
          </p:cNvSpPr>
          <p:nvPr>
            <p:ph type="title"/>
          </p:nvPr>
        </p:nvSpPr>
        <p:spPr>
          <a:xfrm>
            <a:off x="742950" y="859536"/>
            <a:ext cx="3483900" cy="2404800"/>
          </a:xfrm>
          <a:prstGeom prst="rect">
            <a:avLst/>
          </a:prstGeom>
          <a:noFill/>
          <a:ln>
            <a:noFill/>
          </a:ln>
        </p:spPr>
        <p:txBody>
          <a:bodyPr spcFirstLastPara="1" wrap="square" lIns="411475" tIns="0" rIns="411475" bIns="0" anchor="ctr" anchorCtr="0">
            <a:noAutofit/>
          </a:bodyPr>
          <a:lstStyle>
            <a:lvl1pPr lvl="0" algn="ctr">
              <a:lnSpc>
                <a:spcPct val="90000"/>
              </a:lnSpc>
              <a:spcBef>
                <a:spcPts val="0"/>
              </a:spcBef>
              <a:spcAft>
                <a:spcPts val="0"/>
              </a:spcAft>
              <a:buClr>
                <a:schemeClr val="dk1"/>
              </a:buClr>
              <a:buSzPts val="3000"/>
              <a:buNone/>
              <a:defRPr>
                <a:solidFill>
                  <a:schemeClr val="dk1"/>
                </a:solidFill>
              </a:defRPr>
            </a:lvl1pPr>
            <a:lvl2pPr lvl="1" algn="l">
              <a:lnSpc>
                <a:spcPct val="100000"/>
              </a:lnSpc>
              <a:spcBef>
                <a:spcPts val="0"/>
              </a:spcBef>
              <a:spcAft>
                <a:spcPts val="0"/>
              </a:spcAft>
              <a:buClr>
                <a:schemeClr val="dk1"/>
              </a:buClr>
              <a:buSzPts val="1100"/>
              <a:buNone/>
              <a:defRPr>
                <a:solidFill>
                  <a:schemeClr val="dk1"/>
                </a:solidFill>
              </a:defRPr>
            </a:lvl2pPr>
            <a:lvl3pPr lvl="2" algn="l">
              <a:lnSpc>
                <a:spcPct val="100000"/>
              </a:lnSpc>
              <a:spcBef>
                <a:spcPts val="0"/>
              </a:spcBef>
              <a:spcAft>
                <a:spcPts val="0"/>
              </a:spcAft>
              <a:buClr>
                <a:schemeClr val="dk1"/>
              </a:buClr>
              <a:buSzPts val="1100"/>
              <a:buNone/>
              <a:defRPr>
                <a:solidFill>
                  <a:schemeClr val="dk1"/>
                </a:solidFill>
              </a:defRPr>
            </a:lvl3pPr>
            <a:lvl4pPr lvl="3" algn="l">
              <a:lnSpc>
                <a:spcPct val="100000"/>
              </a:lnSpc>
              <a:spcBef>
                <a:spcPts val="0"/>
              </a:spcBef>
              <a:spcAft>
                <a:spcPts val="0"/>
              </a:spcAft>
              <a:buClr>
                <a:schemeClr val="dk1"/>
              </a:buClr>
              <a:buSzPts val="1100"/>
              <a:buNone/>
              <a:defRPr>
                <a:solidFill>
                  <a:schemeClr val="dk1"/>
                </a:solidFill>
              </a:defRPr>
            </a:lvl4pPr>
            <a:lvl5pPr lvl="4" algn="l">
              <a:lnSpc>
                <a:spcPct val="100000"/>
              </a:lnSpc>
              <a:spcBef>
                <a:spcPts val="0"/>
              </a:spcBef>
              <a:spcAft>
                <a:spcPts val="0"/>
              </a:spcAft>
              <a:buClr>
                <a:schemeClr val="dk1"/>
              </a:buClr>
              <a:buSzPts val="1100"/>
              <a:buNone/>
              <a:defRPr>
                <a:solidFill>
                  <a:schemeClr val="dk1"/>
                </a:solidFill>
              </a:defRPr>
            </a:lvl5pPr>
            <a:lvl6pPr lvl="5" algn="l">
              <a:lnSpc>
                <a:spcPct val="100000"/>
              </a:lnSpc>
              <a:spcBef>
                <a:spcPts val="0"/>
              </a:spcBef>
              <a:spcAft>
                <a:spcPts val="0"/>
              </a:spcAft>
              <a:buClr>
                <a:schemeClr val="dk1"/>
              </a:buClr>
              <a:buSzPts val="1100"/>
              <a:buNone/>
              <a:defRPr>
                <a:solidFill>
                  <a:schemeClr val="dk1"/>
                </a:solidFill>
              </a:defRPr>
            </a:lvl6pPr>
            <a:lvl7pPr lvl="6" algn="l">
              <a:lnSpc>
                <a:spcPct val="100000"/>
              </a:lnSpc>
              <a:spcBef>
                <a:spcPts val="0"/>
              </a:spcBef>
              <a:spcAft>
                <a:spcPts val="0"/>
              </a:spcAft>
              <a:buClr>
                <a:schemeClr val="dk1"/>
              </a:buClr>
              <a:buSzPts val="1100"/>
              <a:buNone/>
              <a:defRPr>
                <a:solidFill>
                  <a:schemeClr val="dk1"/>
                </a:solidFill>
              </a:defRPr>
            </a:lvl7pPr>
            <a:lvl8pPr lvl="7" algn="l">
              <a:lnSpc>
                <a:spcPct val="100000"/>
              </a:lnSpc>
              <a:spcBef>
                <a:spcPts val="0"/>
              </a:spcBef>
              <a:spcAft>
                <a:spcPts val="0"/>
              </a:spcAft>
              <a:buClr>
                <a:schemeClr val="dk1"/>
              </a:buClr>
              <a:buSzPts val="1100"/>
              <a:buNone/>
              <a:defRPr>
                <a:solidFill>
                  <a:schemeClr val="dk1"/>
                </a:solidFill>
              </a:defRPr>
            </a:lvl8pPr>
            <a:lvl9pPr lvl="8" algn="l">
              <a:lnSpc>
                <a:spcPct val="100000"/>
              </a:lnSpc>
              <a:spcBef>
                <a:spcPts val="0"/>
              </a:spcBef>
              <a:spcAft>
                <a:spcPts val="0"/>
              </a:spcAft>
              <a:buClr>
                <a:schemeClr val="dk1"/>
              </a:buClr>
              <a:buSzPts val="1100"/>
              <a:buNone/>
              <a:defRPr>
                <a:solidFill>
                  <a:schemeClr val="dk1"/>
                </a:solidFill>
              </a:defRPr>
            </a:lvl9pPr>
          </a:lstStyle>
          <a:p>
            <a:endParaRPr/>
          </a:p>
        </p:txBody>
      </p:sp>
      <p:sp>
        <p:nvSpPr>
          <p:cNvPr id="88" name="Google Shape;88;p49"/>
          <p:cNvSpPr txBox="1">
            <a:spLocks noGrp="1"/>
          </p:cNvSpPr>
          <p:nvPr>
            <p:ph type="body" idx="1"/>
          </p:nvPr>
        </p:nvSpPr>
        <p:spPr>
          <a:xfrm>
            <a:off x="740675" y="3346700"/>
            <a:ext cx="3486300" cy="971400"/>
          </a:xfrm>
          <a:prstGeom prst="rect">
            <a:avLst/>
          </a:prstGeom>
          <a:noFill/>
          <a:ln>
            <a:noFill/>
          </a:ln>
        </p:spPr>
        <p:txBody>
          <a:bodyPr spcFirstLastPara="1" wrap="square" lIns="0" tIns="0" rIns="0" bIns="0" anchor="t" anchorCtr="0">
            <a:normAutofit/>
          </a:bodyPr>
          <a:lstStyle>
            <a:lvl1pPr marL="457200" lvl="0" indent="-361950" algn="ctr">
              <a:lnSpc>
                <a:spcPct val="100000"/>
              </a:lnSpc>
              <a:spcBef>
                <a:spcPts val="600"/>
              </a:spcBef>
              <a:spcAft>
                <a:spcPts val="0"/>
              </a:spcAft>
              <a:buClr>
                <a:schemeClr val="dk1"/>
              </a:buClr>
              <a:buSzPts val="2100"/>
              <a:buChar char="▪"/>
              <a:defRPr/>
            </a:lvl1pPr>
            <a:lvl2pPr marL="914400" lvl="1" indent="-342900" algn="ctr">
              <a:lnSpc>
                <a:spcPct val="100000"/>
              </a:lnSpc>
              <a:spcBef>
                <a:spcPts val="1000"/>
              </a:spcBef>
              <a:spcAft>
                <a:spcPts val="0"/>
              </a:spcAft>
              <a:buClr>
                <a:schemeClr val="dk1"/>
              </a:buClr>
              <a:buSzPts val="1800"/>
              <a:buChar char="▪"/>
              <a:defRPr/>
            </a:lvl2pPr>
            <a:lvl3pPr marL="1371600" lvl="2" indent="-323850" algn="ctr">
              <a:lnSpc>
                <a:spcPct val="100000"/>
              </a:lnSpc>
              <a:spcBef>
                <a:spcPts val="1000"/>
              </a:spcBef>
              <a:spcAft>
                <a:spcPts val="0"/>
              </a:spcAft>
              <a:buClr>
                <a:schemeClr val="dk1"/>
              </a:buClr>
              <a:buSzPts val="1500"/>
              <a:buChar char="▪"/>
              <a:defRPr/>
            </a:lvl3pPr>
            <a:lvl4pPr marL="1828800" lvl="3" indent="-304800" algn="ctr">
              <a:lnSpc>
                <a:spcPct val="100000"/>
              </a:lnSpc>
              <a:spcBef>
                <a:spcPts val="1000"/>
              </a:spcBef>
              <a:spcAft>
                <a:spcPts val="0"/>
              </a:spcAft>
              <a:buClr>
                <a:schemeClr val="dk1"/>
              </a:buClr>
              <a:buSzPts val="1200"/>
              <a:buChar char="▪"/>
              <a:defRPr/>
            </a:lvl4pPr>
            <a:lvl5pPr marL="2286000" lvl="4" indent="-298450" algn="ctr">
              <a:lnSpc>
                <a:spcPct val="100000"/>
              </a:lnSpc>
              <a:spcBef>
                <a:spcPts val="1000"/>
              </a:spcBef>
              <a:spcAft>
                <a:spcPts val="0"/>
              </a:spcAft>
              <a:buClr>
                <a:schemeClr val="dk1"/>
              </a:buClr>
              <a:buSzPts val="1100"/>
              <a:buChar char="▪"/>
              <a:defRPr/>
            </a:lvl5pPr>
            <a:lvl6pPr marL="2743200" lvl="5" indent="-292100" algn="ctr">
              <a:lnSpc>
                <a:spcPct val="100000"/>
              </a:lnSpc>
              <a:spcBef>
                <a:spcPts val="1000"/>
              </a:spcBef>
              <a:spcAft>
                <a:spcPts val="0"/>
              </a:spcAft>
              <a:buClr>
                <a:schemeClr val="dk1"/>
              </a:buClr>
              <a:buSzPts val="1000"/>
              <a:buChar char="▪"/>
              <a:defRPr/>
            </a:lvl6pPr>
            <a:lvl7pPr marL="3200400" lvl="6" indent="-285750" algn="ctr">
              <a:lnSpc>
                <a:spcPct val="100000"/>
              </a:lnSpc>
              <a:spcBef>
                <a:spcPts val="1000"/>
              </a:spcBef>
              <a:spcAft>
                <a:spcPts val="0"/>
              </a:spcAft>
              <a:buClr>
                <a:schemeClr val="dk1"/>
              </a:buClr>
              <a:buSzPts val="900"/>
              <a:buChar char="▪"/>
              <a:defRPr/>
            </a:lvl7pPr>
            <a:lvl8pPr marL="3657600" lvl="7" indent="-279400" algn="ctr">
              <a:lnSpc>
                <a:spcPct val="100000"/>
              </a:lnSpc>
              <a:spcBef>
                <a:spcPts val="1000"/>
              </a:spcBef>
              <a:spcAft>
                <a:spcPts val="0"/>
              </a:spcAft>
              <a:buClr>
                <a:schemeClr val="dk1"/>
              </a:buClr>
              <a:buSzPts val="800"/>
              <a:buChar char="▪"/>
              <a:defRPr/>
            </a:lvl8pPr>
            <a:lvl9pPr marL="4114800" lvl="8" indent="-273050" algn="ctr">
              <a:lnSpc>
                <a:spcPct val="100000"/>
              </a:lnSpc>
              <a:spcBef>
                <a:spcPts val="1000"/>
              </a:spcBef>
              <a:spcAft>
                <a:spcPts val="1000"/>
              </a:spcAft>
              <a:buClr>
                <a:schemeClr val="dk1"/>
              </a:buClr>
              <a:buSzPts val="700"/>
              <a:buChar char="▪"/>
              <a:defRPr/>
            </a:lvl9pPr>
          </a:lstStyle>
          <a:p>
            <a:endParaRPr/>
          </a:p>
        </p:txBody>
      </p:sp>
      <p:sp>
        <p:nvSpPr>
          <p:cNvPr id="89" name="Google Shape;89;p49"/>
          <p:cNvSpPr txBox="1">
            <a:spLocks noGrp="1"/>
          </p:cNvSpPr>
          <p:nvPr>
            <p:ph type="body" idx="2"/>
          </p:nvPr>
        </p:nvSpPr>
        <p:spPr>
          <a:xfrm>
            <a:off x="4749600" y="859520"/>
            <a:ext cx="3988200" cy="3426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
        <p:nvSpPr>
          <p:cNvPr id="90" name="Google Shape;90;p49"/>
          <p:cNvSpPr txBox="1">
            <a:spLocks noGrp="1"/>
          </p:cNvSpPr>
          <p:nvPr>
            <p:ph type="body" idx="3"/>
          </p:nvPr>
        </p:nvSpPr>
        <p:spPr>
          <a:xfrm>
            <a:off x="4745736" y="4352544"/>
            <a:ext cx="39882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rgbClr val="B6D7A8"/>
              </a:buClr>
              <a:buSzPts val="1800"/>
              <a:buChar char="▪"/>
              <a:defRPr sz="1800">
                <a:solidFill>
                  <a:srgbClr val="B6D7A8"/>
                </a:solidFill>
              </a:defRPr>
            </a:lvl1pPr>
            <a:lvl2pPr marL="914400" lvl="1" indent="-323850" algn="l">
              <a:lnSpc>
                <a:spcPct val="100000"/>
              </a:lnSpc>
              <a:spcBef>
                <a:spcPts val="1000"/>
              </a:spcBef>
              <a:spcAft>
                <a:spcPts val="0"/>
              </a:spcAft>
              <a:buClr>
                <a:srgbClr val="B6D7A8"/>
              </a:buClr>
              <a:buSzPts val="1500"/>
              <a:buChar char="▪"/>
              <a:defRPr sz="1500">
                <a:solidFill>
                  <a:srgbClr val="B6D7A8"/>
                </a:solidFill>
              </a:defRPr>
            </a:lvl2pPr>
            <a:lvl3pPr marL="1371600" lvl="2" indent="-304800" algn="l">
              <a:lnSpc>
                <a:spcPct val="100000"/>
              </a:lnSpc>
              <a:spcBef>
                <a:spcPts val="1000"/>
              </a:spcBef>
              <a:spcAft>
                <a:spcPts val="0"/>
              </a:spcAft>
              <a:buClr>
                <a:srgbClr val="B6D7A8"/>
              </a:buClr>
              <a:buSzPts val="1200"/>
              <a:buChar char="▪"/>
              <a:defRPr sz="1200">
                <a:solidFill>
                  <a:srgbClr val="B6D7A8"/>
                </a:solidFill>
              </a:defRPr>
            </a:lvl3pPr>
            <a:lvl4pPr marL="1828800" lvl="3" indent="-285750" algn="l">
              <a:lnSpc>
                <a:spcPct val="100000"/>
              </a:lnSpc>
              <a:spcBef>
                <a:spcPts val="1000"/>
              </a:spcBef>
              <a:spcAft>
                <a:spcPts val="0"/>
              </a:spcAft>
              <a:buClr>
                <a:srgbClr val="B6D7A8"/>
              </a:buClr>
              <a:buSzPts val="900"/>
              <a:buChar char="▪"/>
              <a:defRPr sz="900">
                <a:solidFill>
                  <a:srgbClr val="B6D7A8"/>
                </a:solidFill>
              </a:defRPr>
            </a:lvl4pPr>
            <a:lvl5pPr marL="2286000" lvl="4" indent="-279400" algn="l">
              <a:lnSpc>
                <a:spcPct val="100000"/>
              </a:lnSpc>
              <a:spcBef>
                <a:spcPts val="1000"/>
              </a:spcBef>
              <a:spcAft>
                <a:spcPts val="0"/>
              </a:spcAft>
              <a:buClr>
                <a:srgbClr val="B6D7A8"/>
              </a:buClr>
              <a:buSzPts val="800"/>
              <a:buChar char="▪"/>
              <a:defRPr sz="800">
                <a:solidFill>
                  <a:srgbClr val="B6D7A8"/>
                </a:solidFill>
              </a:defRPr>
            </a:lvl5pPr>
            <a:lvl6pPr marL="2743200" lvl="5" indent="-273050" algn="l">
              <a:lnSpc>
                <a:spcPct val="100000"/>
              </a:lnSpc>
              <a:spcBef>
                <a:spcPts val="1000"/>
              </a:spcBef>
              <a:spcAft>
                <a:spcPts val="0"/>
              </a:spcAft>
              <a:buClr>
                <a:srgbClr val="B6D7A8"/>
              </a:buClr>
              <a:buSzPts val="700"/>
              <a:buChar char="▪"/>
              <a:defRPr sz="700">
                <a:solidFill>
                  <a:srgbClr val="B6D7A8"/>
                </a:solidFill>
              </a:defRPr>
            </a:lvl6pPr>
            <a:lvl7pPr marL="3200400" lvl="6" indent="-266700" algn="l">
              <a:lnSpc>
                <a:spcPct val="100000"/>
              </a:lnSpc>
              <a:spcBef>
                <a:spcPts val="1000"/>
              </a:spcBef>
              <a:spcAft>
                <a:spcPts val="0"/>
              </a:spcAft>
              <a:buClr>
                <a:srgbClr val="B6D7A8"/>
              </a:buClr>
              <a:buSzPts val="600"/>
              <a:buChar char="▪"/>
              <a:defRPr sz="600">
                <a:solidFill>
                  <a:srgbClr val="B6D7A8"/>
                </a:solidFill>
              </a:defRPr>
            </a:lvl7pPr>
            <a:lvl8pPr marL="3657600" lvl="7" indent="-260350" algn="l">
              <a:lnSpc>
                <a:spcPct val="100000"/>
              </a:lnSpc>
              <a:spcBef>
                <a:spcPts val="1000"/>
              </a:spcBef>
              <a:spcAft>
                <a:spcPts val="0"/>
              </a:spcAft>
              <a:buClr>
                <a:srgbClr val="B6D7A8"/>
              </a:buClr>
              <a:buSzPts val="500"/>
              <a:buChar char="▪"/>
              <a:defRPr sz="500">
                <a:solidFill>
                  <a:srgbClr val="B6D7A8"/>
                </a:solidFill>
              </a:defRPr>
            </a:lvl8pPr>
            <a:lvl9pPr marL="4114800" lvl="8" indent="-254000" algn="l">
              <a:lnSpc>
                <a:spcPct val="100000"/>
              </a:lnSpc>
              <a:spcBef>
                <a:spcPts val="1000"/>
              </a:spcBef>
              <a:spcAft>
                <a:spcPts val="1000"/>
              </a:spcAft>
              <a:buClr>
                <a:srgbClr val="B6D7A8"/>
              </a:buClr>
              <a:buSzPts val="400"/>
              <a:buChar char="▪"/>
              <a:defRPr sz="400">
                <a:solidFill>
                  <a:srgbClr val="B6D7A8"/>
                </a:solidFill>
              </a:defRPr>
            </a:lvl9pPr>
          </a:lstStyle>
          <a:p>
            <a:endParaRPr/>
          </a:p>
        </p:txBody>
      </p:sp>
      <p:pic>
        <p:nvPicPr>
          <p:cNvPr id="91" name="Google Shape;91;p49" descr="decorative header ba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0" y="0"/>
            <a:ext cx="4400548" cy="397775"/>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side-1column">
  <p:cSld name="Inside-1column">
    <p:spTree>
      <p:nvGrpSpPr>
        <p:cNvPr id="1" name="Shape 96"/>
        <p:cNvGrpSpPr/>
        <p:nvPr/>
      </p:nvGrpSpPr>
      <p:grpSpPr>
        <a:xfrm>
          <a:off x="0" y="0"/>
          <a:ext cx="0" cy="0"/>
          <a:chOff x="0" y="0"/>
          <a:chExt cx="0" cy="0"/>
        </a:xfrm>
      </p:grpSpPr>
      <p:sp>
        <p:nvSpPr>
          <p:cNvPr id="97" name="Google Shape;97;p38"/>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38"/>
          <p:cNvSpPr/>
          <p:nvPr/>
        </p:nvSpPr>
        <p:spPr>
          <a:xfrm>
            <a:off x="0" y="0"/>
            <a:ext cx="9144000" cy="4002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99" name="Google Shape;99;p38"/>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
        <p:nvSpPr>
          <p:cNvPr id="100" name="Google Shape;100;p38"/>
          <p:cNvSpPr txBox="1">
            <a:spLocks noGrp="1"/>
          </p:cNvSpPr>
          <p:nvPr>
            <p:ph type="body" idx="1"/>
          </p:nvPr>
        </p:nvSpPr>
        <p:spPr>
          <a:xfrm>
            <a:off x="400050" y="1257300"/>
            <a:ext cx="8343900" cy="3693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500"/>
              </a:spcBef>
              <a:spcAft>
                <a:spcPts val="0"/>
              </a:spcAft>
              <a:buSzPts val="2400"/>
              <a:buNone/>
              <a:defRPr sz="2400">
                <a:solidFill>
                  <a:schemeClr val="accent1"/>
                </a:solidFill>
              </a:defRPr>
            </a:lvl1pPr>
            <a:lvl2pPr marL="914400" lvl="1" indent="-228600" algn="l">
              <a:lnSpc>
                <a:spcPct val="100000"/>
              </a:lnSpc>
              <a:spcBef>
                <a:spcPts val="500"/>
              </a:spcBef>
              <a:spcAft>
                <a:spcPts val="0"/>
              </a:spcAft>
              <a:buSzPts val="1800"/>
              <a:buNone/>
              <a:defRPr/>
            </a:lvl2pPr>
            <a:lvl3pPr marL="1371600" lvl="2" indent="-228600" algn="l">
              <a:lnSpc>
                <a:spcPct val="100000"/>
              </a:lnSpc>
              <a:spcBef>
                <a:spcPts val="500"/>
              </a:spcBef>
              <a:spcAft>
                <a:spcPts val="0"/>
              </a:spcAft>
              <a:buSzPts val="1500"/>
              <a:buNone/>
              <a:defRPr/>
            </a:lvl3pPr>
            <a:lvl4pPr marL="1828800" lvl="3" indent="-228600" algn="l">
              <a:lnSpc>
                <a:spcPct val="100000"/>
              </a:lnSpc>
              <a:spcBef>
                <a:spcPts val="500"/>
              </a:spcBef>
              <a:spcAft>
                <a:spcPts val="0"/>
              </a:spcAft>
              <a:buSzPts val="1200"/>
              <a:buNone/>
              <a:defRPr/>
            </a:lvl4pPr>
            <a:lvl5pPr marL="2286000" lvl="4" indent="-228600" algn="l">
              <a:lnSpc>
                <a:spcPct val="100000"/>
              </a:lnSpc>
              <a:spcBef>
                <a:spcPts val="500"/>
              </a:spcBef>
              <a:spcAft>
                <a:spcPts val="0"/>
              </a:spcAft>
              <a:buSzPts val="1100"/>
              <a:buNone/>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01" name="Google Shape;101;p38"/>
          <p:cNvSpPr txBox="1">
            <a:spLocks noGrp="1"/>
          </p:cNvSpPr>
          <p:nvPr>
            <p:ph type="body" idx="2"/>
          </p:nvPr>
        </p:nvSpPr>
        <p:spPr>
          <a:xfrm>
            <a:off x="400050" y="1885950"/>
            <a:ext cx="4000500" cy="2400300"/>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5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02" name="Google Shape;102;p38"/>
          <p:cNvSpPr>
            <a:spLocks noGrp="1"/>
          </p:cNvSpPr>
          <p:nvPr>
            <p:ph type="pic" idx="3"/>
          </p:nvPr>
        </p:nvSpPr>
        <p:spPr>
          <a:xfrm>
            <a:off x="4743450" y="1885950"/>
            <a:ext cx="4000500" cy="240030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500"/>
              </a:spcBef>
              <a:spcAft>
                <a:spcPts val="0"/>
              </a:spcAft>
              <a:buClr>
                <a:srgbClr val="3A7E36"/>
              </a:buClr>
              <a:buSzPts val="2100"/>
              <a:buFont typeface="Noto Sans Symbols"/>
              <a:buNone/>
              <a:defRPr sz="21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2"/>
              </a:buClr>
              <a:buSzPts val="1800"/>
              <a:buFont typeface="Noto Sans Symbols"/>
              <a:buChar char="▪"/>
              <a:defRPr sz="1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3A7E36"/>
              </a:buClr>
              <a:buSzPts val="1500"/>
              <a:buFont typeface="Noto Sans Symbols"/>
              <a:buChar char="▪"/>
              <a:defRPr sz="15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2"/>
              </a:buClr>
              <a:buSzPts val="1200"/>
              <a:buFont typeface="Noto Sans Symbols"/>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rgbClr val="3A7E36"/>
              </a:buClr>
              <a:buSzPts val="1100"/>
              <a:buFont typeface="Noto Sans Symbols"/>
              <a:buChar char="▪"/>
              <a:defRPr sz="11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6pPr>
            <a:lvl7pPr marR="0" lvl="6" algn="l" rtl="0">
              <a:lnSpc>
                <a:spcPct val="90000"/>
              </a:lnSpc>
              <a:spcBef>
                <a:spcPts val="3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7pPr>
            <a:lvl8pPr marR="0" lvl="7" algn="l" rtl="0">
              <a:lnSpc>
                <a:spcPct val="90000"/>
              </a:lnSpc>
              <a:spcBef>
                <a:spcPts val="3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8pPr>
            <a:lvl9pPr marR="0" lvl="8" algn="l" rtl="0">
              <a:lnSpc>
                <a:spcPct val="90000"/>
              </a:lnSpc>
              <a:spcBef>
                <a:spcPts val="300"/>
              </a:spcBef>
              <a:spcAft>
                <a:spcPts val="30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9pPr>
          </a:lstStyle>
          <a:p>
            <a:endParaRPr/>
          </a:p>
        </p:txBody>
      </p:sp>
      <p:sp>
        <p:nvSpPr>
          <p:cNvPr id="103" name="Google Shape;103;p38"/>
          <p:cNvSpPr txBox="1">
            <a:spLocks noGrp="1"/>
          </p:cNvSpPr>
          <p:nvPr>
            <p:ph type="body" idx="4"/>
          </p:nvPr>
        </p:nvSpPr>
        <p:spPr>
          <a:xfrm>
            <a:off x="400050" y="4343400"/>
            <a:ext cx="83439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500"/>
              </a:spcBef>
              <a:spcAft>
                <a:spcPts val="0"/>
              </a:spcAft>
              <a:buSzPts val="1800"/>
              <a:buNone/>
              <a:defRPr sz="1800">
                <a:solidFill>
                  <a:srgbClr val="1A5A8A"/>
                </a:solidFill>
              </a:defRPr>
            </a:lvl1pPr>
            <a:lvl2pPr marL="914400" lvl="1" indent="-228600" algn="l">
              <a:lnSpc>
                <a:spcPct val="100000"/>
              </a:lnSpc>
              <a:spcBef>
                <a:spcPts val="500"/>
              </a:spcBef>
              <a:spcAft>
                <a:spcPts val="0"/>
              </a:spcAft>
              <a:buSzPts val="1800"/>
              <a:buNone/>
              <a:defRPr>
                <a:solidFill>
                  <a:srgbClr val="1A5A8A"/>
                </a:solidFill>
              </a:defRPr>
            </a:lvl2pPr>
            <a:lvl3pPr marL="1371600" lvl="2" indent="-228600" algn="l">
              <a:lnSpc>
                <a:spcPct val="100000"/>
              </a:lnSpc>
              <a:spcBef>
                <a:spcPts val="500"/>
              </a:spcBef>
              <a:spcAft>
                <a:spcPts val="0"/>
              </a:spcAft>
              <a:buSzPts val="1500"/>
              <a:buNone/>
              <a:defRPr>
                <a:solidFill>
                  <a:srgbClr val="1A5A8A"/>
                </a:solidFill>
              </a:defRPr>
            </a:lvl3pPr>
            <a:lvl4pPr marL="1828800" lvl="3" indent="-228600" algn="l">
              <a:lnSpc>
                <a:spcPct val="100000"/>
              </a:lnSpc>
              <a:spcBef>
                <a:spcPts val="500"/>
              </a:spcBef>
              <a:spcAft>
                <a:spcPts val="0"/>
              </a:spcAft>
              <a:buSzPts val="1200"/>
              <a:buNone/>
              <a:defRPr>
                <a:solidFill>
                  <a:srgbClr val="1A5A8A"/>
                </a:solidFill>
              </a:defRPr>
            </a:lvl4pPr>
            <a:lvl5pPr marL="2286000" lvl="4" indent="-228600" algn="l">
              <a:lnSpc>
                <a:spcPct val="100000"/>
              </a:lnSpc>
              <a:spcBef>
                <a:spcPts val="500"/>
              </a:spcBef>
              <a:spcAft>
                <a:spcPts val="0"/>
              </a:spcAft>
              <a:buSzPts val="1100"/>
              <a:buNone/>
              <a:defRPr>
                <a:solidFill>
                  <a:srgbClr val="1A5A8A"/>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04" name="Google Shape;104;p38"/>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Slide-Blue">
  <p:cSld name="TitleSlide-Blue">
    <p:bg>
      <p:bgPr>
        <a:solidFill>
          <a:schemeClr val="dk2"/>
        </a:solidFill>
        <a:effectLst/>
      </p:bgPr>
    </p:bg>
    <p:spTree>
      <p:nvGrpSpPr>
        <p:cNvPr id="1" name="Shape 105"/>
        <p:cNvGrpSpPr/>
        <p:nvPr/>
      </p:nvGrpSpPr>
      <p:grpSpPr>
        <a:xfrm>
          <a:off x="0" y="0"/>
          <a:ext cx="0" cy="0"/>
          <a:chOff x="0" y="0"/>
          <a:chExt cx="0" cy="0"/>
        </a:xfrm>
      </p:grpSpPr>
      <p:pic>
        <p:nvPicPr>
          <p:cNvPr id="106" name="Google Shape;106;p50"/>
          <p:cNvPicPr preferRelativeResize="0"/>
          <p:nvPr/>
        </p:nvPicPr>
        <p:blipFill rotWithShape="1">
          <a:blip r:embed="rId2">
            <a:alphaModFix/>
          </a:blip>
          <a:srcRect/>
          <a:stretch/>
        </p:blipFill>
        <p:spPr>
          <a:xfrm>
            <a:off x="0" y="404813"/>
            <a:ext cx="9144000" cy="1704975"/>
          </a:xfrm>
          <a:prstGeom prst="rect">
            <a:avLst/>
          </a:prstGeom>
          <a:noFill/>
          <a:ln>
            <a:noFill/>
          </a:ln>
          <a:effectLst>
            <a:outerShdw blurRad="50800" dist="38100" dir="2700000" algn="tl" rotWithShape="0">
              <a:srgbClr val="000000">
                <a:alpha val="40000"/>
              </a:srgbClr>
            </a:outerShdw>
          </a:effectLst>
        </p:spPr>
      </p:pic>
      <p:pic>
        <p:nvPicPr>
          <p:cNvPr id="107" name="Google Shape;107;p50" descr="eTeachNY logo"/>
          <p:cNvPicPr preferRelativeResize="0"/>
          <p:nvPr/>
        </p:nvPicPr>
        <p:blipFill rotWithShape="1">
          <a:blip r:embed="rId3">
            <a:alphaModFix/>
          </a:blip>
          <a:srcRect/>
          <a:stretch/>
        </p:blipFill>
        <p:spPr>
          <a:xfrm>
            <a:off x="1870035" y="580264"/>
            <a:ext cx="3893177" cy="1301114"/>
          </a:xfrm>
          <a:prstGeom prst="rect">
            <a:avLst/>
          </a:prstGeom>
          <a:noFill/>
          <a:ln>
            <a:noFill/>
          </a:ln>
        </p:spPr>
      </p:pic>
      <p:sp>
        <p:nvSpPr>
          <p:cNvPr id="108" name="Google Shape;108;p50"/>
          <p:cNvSpPr txBox="1">
            <a:spLocks noGrp="1"/>
          </p:cNvSpPr>
          <p:nvPr>
            <p:ph type="ctrTitle"/>
          </p:nvPr>
        </p:nvSpPr>
        <p:spPr>
          <a:xfrm>
            <a:off x="1870035" y="2289358"/>
            <a:ext cx="5502300" cy="17112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4100"/>
              <a:buFont typeface="Arial"/>
              <a:buNone/>
              <a:defRPr sz="4100" b="1" i="0" cap="none">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 name="Google Shape;109;p50"/>
          <p:cNvSpPr txBox="1">
            <a:spLocks noGrp="1"/>
          </p:cNvSpPr>
          <p:nvPr>
            <p:ph type="body" idx="1"/>
          </p:nvPr>
        </p:nvSpPr>
        <p:spPr>
          <a:xfrm>
            <a:off x="1870472" y="4298075"/>
            <a:ext cx="55020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500"/>
              </a:spcBef>
              <a:spcAft>
                <a:spcPts val="0"/>
              </a:spcAft>
              <a:buSzPts val="1800"/>
              <a:buNone/>
              <a:defRPr sz="1800">
                <a:solidFill>
                  <a:schemeClr val="lt1"/>
                </a:solidFill>
              </a:defRPr>
            </a:lvl1pPr>
            <a:lvl2pPr marL="914400" lvl="1" indent="-228600" algn="l">
              <a:lnSpc>
                <a:spcPct val="100000"/>
              </a:lnSpc>
              <a:spcBef>
                <a:spcPts val="500"/>
              </a:spcBef>
              <a:spcAft>
                <a:spcPts val="0"/>
              </a:spcAft>
              <a:buSzPts val="1800"/>
              <a:buNone/>
              <a:defRPr>
                <a:solidFill>
                  <a:schemeClr val="lt1"/>
                </a:solidFill>
              </a:defRPr>
            </a:lvl2pPr>
            <a:lvl3pPr marL="1371600" lvl="2" indent="-228600" algn="l">
              <a:lnSpc>
                <a:spcPct val="100000"/>
              </a:lnSpc>
              <a:spcBef>
                <a:spcPts val="500"/>
              </a:spcBef>
              <a:spcAft>
                <a:spcPts val="0"/>
              </a:spcAft>
              <a:buSzPts val="1500"/>
              <a:buNone/>
              <a:defRPr>
                <a:solidFill>
                  <a:schemeClr val="lt1"/>
                </a:solidFill>
              </a:defRPr>
            </a:lvl3pPr>
            <a:lvl4pPr marL="1828800" lvl="3" indent="-228600" algn="l">
              <a:lnSpc>
                <a:spcPct val="100000"/>
              </a:lnSpc>
              <a:spcBef>
                <a:spcPts val="500"/>
              </a:spcBef>
              <a:spcAft>
                <a:spcPts val="0"/>
              </a:spcAft>
              <a:buSzPts val="1200"/>
              <a:buNone/>
              <a:defRPr>
                <a:solidFill>
                  <a:schemeClr val="lt1"/>
                </a:solidFill>
              </a:defRPr>
            </a:lvl4pPr>
            <a:lvl5pPr marL="2286000" lvl="4" indent="-228600" algn="l">
              <a:lnSpc>
                <a:spcPct val="100000"/>
              </a:lnSpc>
              <a:spcBef>
                <a:spcPts val="500"/>
              </a:spcBef>
              <a:spcAft>
                <a:spcPts val="0"/>
              </a:spcAft>
              <a:buSzPts val="1100"/>
              <a:buNone/>
              <a:defRPr>
                <a:solidFill>
                  <a:schemeClr val="lt1"/>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Divider_green">
  <p:cSld name="SectionDivider_green">
    <p:bg>
      <p:bgPr>
        <a:solidFill>
          <a:schemeClr val="dk2"/>
        </a:solidFill>
        <a:effectLst/>
      </p:bgPr>
    </p:bg>
    <p:spTree>
      <p:nvGrpSpPr>
        <p:cNvPr id="1" name="Shape 110"/>
        <p:cNvGrpSpPr/>
        <p:nvPr/>
      </p:nvGrpSpPr>
      <p:grpSpPr>
        <a:xfrm>
          <a:off x="0" y="0"/>
          <a:ext cx="0" cy="0"/>
          <a:chOff x="0" y="0"/>
          <a:chExt cx="0" cy="0"/>
        </a:xfrm>
      </p:grpSpPr>
      <p:pic>
        <p:nvPicPr>
          <p:cNvPr id="111" name="Google Shape;111;p51"/>
          <p:cNvPicPr preferRelativeResize="0"/>
          <p:nvPr/>
        </p:nvPicPr>
        <p:blipFill rotWithShape="1">
          <a:blip r:embed="rId2">
            <a:alphaModFix/>
          </a:blip>
          <a:srcRect/>
          <a:stretch/>
        </p:blipFill>
        <p:spPr>
          <a:xfrm>
            <a:off x="0" y="404813"/>
            <a:ext cx="8820148" cy="4333874"/>
          </a:xfrm>
          <a:prstGeom prst="rect">
            <a:avLst/>
          </a:prstGeom>
          <a:noFill/>
          <a:ln>
            <a:noFill/>
          </a:ln>
          <a:effectLst>
            <a:outerShdw blurRad="50800" dist="38100" dir="2700000" algn="tl" rotWithShape="0">
              <a:srgbClr val="000000">
                <a:alpha val="40000"/>
              </a:srgbClr>
            </a:outerShdw>
          </a:effectLst>
        </p:spPr>
      </p:pic>
      <p:sp>
        <p:nvSpPr>
          <p:cNvPr id="112" name="Google Shape;112;p51"/>
          <p:cNvSpPr txBox="1">
            <a:spLocks noGrp="1"/>
          </p:cNvSpPr>
          <p:nvPr>
            <p:ph type="title"/>
          </p:nvPr>
        </p:nvSpPr>
        <p:spPr>
          <a:xfrm>
            <a:off x="742950" y="1895889"/>
            <a:ext cx="6000900" cy="4986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51"/>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14" name="Google Shape;114;p51"/>
          <p:cNvSpPr txBox="1">
            <a:spLocks noGrp="1"/>
          </p:cNvSpPr>
          <p:nvPr>
            <p:ph type="body" idx="1"/>
          </p:nvPr>
        </p:nvSpPr>
        <p:spPr>
          <a:xfrm>
            <a:off x="742950" y="2571750"/>
            <a:ext cx="6000900" cy="1714500"/>
          </a:xfrm>
          <a:prstGeom prst="rect">
            <a:avLst/>
          </a:prstGeom>
          <a:noFill/>
          <a:ln>
            <a:noFill/>
          </a:ln>
        </p:spPr>
        <p:txBody>
          <a:bodyPr spcFirstLastPara="1" wrap="square" lIns="34275" tIns="34275" rIns="34275" bIns="34275" anchor="t" anchorCtr="0">
            <a:normAutofit/>
          </a:bodyPr>
          <a:lstStyle>
            <a:lvl1pPr marL="457200" lvl="0" indent="-361950" algn="l">
              <a:lnSpc>
                <a:spcPct val="100000"/>
              </a:lnSpc>
              <a:spcBef>
                <a:spcPts val="500"/>
              </a:spcBef>
              <a:spcAft>
                <a:spcPts val="0"/>
              </a:spcAft>
              <a:buClr>
                <a:schemeClr val="dk1"/>
              </a:buClr>
              <a:buSzPts val="2100"/>
              <a:buChar char="▪"/>
              <a:defRPr>
                <a:solidFill>
                  <a:schemeClr val="dk1"/>
                </a:solidFill>
              </a:defRPr>
            </a:lvl1pPr>
            <a:lvl2pPr marL="914400" lvl="1" indent="-342900" algn="l">
              <a:lnSpc>
                <a:spcPct val="100000"/>
              </a:lnSpc>
              <a:spcBef>
                <a:spcPts val="500"/>
              </a:spcBef>
              <a:spcAft>
                <a:spcPts val="0"/>
              </a:spcAft>
              <a:buClr>
                <a:schemeClr val="dk1"/>
              </a:buClr>
              <a:buSzPts val="1800"/>
              <a:buChar char="▪"/>
              <a:defRPr>
                <a:solidFill>
                  <a:schemeClr val="dk1"/>
                </a:solidFill>
              </a:defRPr>
            </a:lvl2pPr>
            <a:lvl3pPr marL="1371600" lvl="2" indent="-323850" algn="l">
              <a:lnSpc>
                <a:spcPct val="100000"/>
              </a:lnSpc>
              <a:spcBef>
                <a:spcPts val="500"/>
              </a:spcBef>
              <a:spcAft>
                <a:spcPts val="0"/>
              </a:spcAft>
              <a:buClr>
                <a:schemeClr val="dk1"/>
              </a:buClr>
              <a:buSzPts val="1500"/>
              <a:buChar char="▪"/>
              <a:defRPr>
                <a:solidFill>
                  <a:schemeClr val="dk1"/>
                </a:solidFill>
              </a:defRPr>
            </a:lvl3pPr>
            <a:lvl4pPr marL="1828800" lvl="3" indent="-304800" algn="l">
              <a:lnSpc>
                <a:spcPct val="100000"/>
              </a:lnSpc>
              <a:spcBef>
                <a:spcPts val="500"/>
              </a:spcBef>
              <a:spcAft>
                <a:spcPts val="0"/>
              </a:spcAft>
              <a:buClr>
                <a:schemeClr val="dk1"/>
              </a:buClr>
              <a:buSzPts val="1200"/>
              <a:buChar char="▪"/>
              <a:defRPr>
                <a:solidFill>
                  <a:schemeClr val="dk1"/>
                </a:solidFill>
              </a:defRPr>
            </a:lvl4pPr>
            <a:lvl5pPr marL="2286000" lvl="4" indent="-298450" algn="l">
              <a:lnSpc>
                <a:spcPct val="100000"/>
              </a:lnSpc>
              <a:spcBef>
                <a:spcPts val="500"/>
              </a:spcBef>
              <a:spcAft>
                <a:spcPts val="0"/>
              </a:spcAft>
              <a:buClr>
                <a:schemeClr val="dk1"/>
              </a:buClr>
              <a:buSzPts val="1100"/>
              <a:buChar char="▪"/>
              <a:defRPr>
                <a:solidFill>
                  <a:schemeClr val="dk1"/>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pic>
        <p:nvPicPr>
          <p:cNvPr id="115" name="Google Shape;115;p51" descr="eTeachNY logo"/>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42950" y="569214"/>
            <a:ext cx="2823574" cy="94364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side_ImageWithSidebar">
  <p:cSld name="Inside_ImageWithSidebar">
    <p:spTree>
      <p:nvGrpSpPr>
        <p:cNvPr id="1" name="Shape 116"/>
        <p:cNvGrpSpPr/>
        <p:nvPr/>
      </p:nvGrpSpPr>
      <p:grpSpPr>
        <a:xfrm>
          <a:off x="0" y="0"/>
          <a:ext cx="0" cy="0"/>
          <a:chOff x="0" y="0"/>
          <a:chExt cx="0" cy="0"/>
        </a:xfrm>
      </p:grpSpPr>
      <p:sp>
        <p:nvSpPr>
          <p:cNvPr id="117" name="Google Shape;117;p52"/>
          <p:cNvSpPr>
            <a:spLocks noGrp="1"/>
          </p:cNvSpPr>
          <p:nvPr>
            <p:ph type="pic" idx="2"/>
          </p:nvPr>
        </p:nvSpPr>
        <p:spPr>
          <a:xfrm>
            <a:off x="0" y="400050"/>
            <a:ext cx="9144000" cy="474360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500"/>
              </a:spcBef>
              <a:spcAft>
                <a:spcPts val="0"/>
              </a:spcAft>
              <a:buClr>
                <a:srgbClr val="3A7E36"/>
              </a:buClr>
              <a:buSzPts val="2100"/>
              <a:buFont typeface="Noto Sans Symbols"/>
              <a:buNone/>
              <a:defRPr sz="21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2"/>
              </a:buClr>
              <a:buSzPts val="1800"/>
              <a:buFont typeface="Noto Sans Symbols"/>
              <a:buChar char="▪"/>
              <a:defRPr sz="1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3A7E36"/>
              </a:buClr>
              <a:buSzPts val="1500"/>
              <a:buFont typeface="Noto Sans Symbols"/>
              <a:buChar char="▪"/>
              <a:defRPr sz="15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2"/>
              </a:buClr>
              <a:buSzPts val="1200"/>
              <a:buFont typeface="Noto Sans Symbols"/>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rgbClr val="3A7E36"/>
              </a:buClr>
              <a:buSzPts val="1100"/>
              <a:buFont typeface="Noto Sans Symbols"/>
              <a:buChar char="▪"/>
              <a:defRPr sz="11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6pPr>
            <a:lvl7pPr marR="0" lvl="6" algn="l" rtl="0">
              <a:lnSpc>
                <a:spcPct val="90000"/>
              </a:lnSpc>
              <a:spcBef>
                <a:spcPts val="3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7pPr>
            <a:lvl8pPr marR="0" lvl="7" algn="l" rtl="0">
              <a:lnSpc>
                <a:spcPct val="90000"/>
              </a:lnSpc>
              <a:spcBef>
                <a:spcPts val="3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8pPr>
            <a:lvl9pPr marR="0" lvl="8" algn="l" rtl="0">
              <a:lnSpc>
                <a:spcPct val="90000"/>
              </a:lnSpc>
              <a:spcBef>
                <a:spcPts val="300"/>
              </a:spcBef>
              <a:spcAft>
                <a:spcPts val="30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9pPr>
          </a:lstStyle>
          <a:p>
            <a:endParaRPr/>
          </a:p>
        </p:txBody>
      </p:sp>
      <p:sp>
        <p:nvSpPr>
          <p:cNvPr id="118" name="Google Shape;118;p52"/>
          <p:cNvSpPr txBox="1">
            <a:spLocks noGrp="1"/>
          </p:cNvSpPr>
          <p:nvPr>
            <p:ph type="title"/>
          </p:nvPr>
        </p:nvSpPr>
        <p:spPr>
          <a:xfrm>
            <a:off x="5429250" y="797814"/>
            <a:ext cx="3314700" cy="1218000"/>
          </a:xfrm>
          <a:prstGeom prst="rect">
            <a:avLst/>
          </a:prstGeom>
          <a:solidFill>
            <a:srgbClr val="2379B8"/>
          </a:solidFill>
          <a:ln>
            <a:noFill/>
          </a:ln>
        </p:spPr>
        <p:txBody>
          <a:bodyPr spcFirstLastPara="1" wrap="square" lIns="205725" tIns="205725" rIns="205725" bIns="205725" anchor="ctr"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52"/>
          <p:cNvSpPr txBox="1">
            <a:spLocks noGrp="1"/>
          </p:cNvSpPr>
          <p:nvPr>
            <p:ph type="body" idx="1"/>
          </p:nvPr>
        </p:nvSpPr>
        <p:spPr>
          <a:xfrm>
            <a:off x="5429250" y="2015699"/>
            <a:ext cx="3314700" cy="2556300"/>
          </a:xfrm>
          <a:prstGeom prst="rect">
            <a:avLst/>
          </a:prstGeom>
          <a:solidFill>
            <a:srgbClr val="2379B8"/>
          </a:solidFill>
          <a:ln>
            <a:noFill/>
          </a:ln>
        </p:spPr>
        <p:txBody>
          <a:bodyPr spcFirstLastPara="1" wrap="square" lIns="205725" tIns="205725" rIns="205725" bIns="205725" anchor="t" anchorCtr="0">
            <a:normAutofit/>
          </a:bodyPr>
          <a:lstStyle>
            <a:lvl1pPr marL="457200" lvl="0" indent="-361950" algn="l">
              <a:lnSpc>
                <a:spcPct val="100000"/>
              </a:lnSpc>
              <a:spcBef>
                <a:spcPts val="500"/>
              </a:spcBef>
              <a:spcAft>
                <a:spcPts val="0"/>
              </a:spcAft>
              <a:buClr>
                <a:schemeClr val="lt1"/>
              </a:buClr>
              <a:buSzPts val="2100"/>
              <a:buChar char="▪"/>
              <a:defRPr>
                <a:solidFill>
                  <a:schemeClr val="lt1"/>
                </a:solidFill>
              </a:defRPr>
            </a:lvl1pPr>
            <a:lvl2pPr marL="914400" lvl="1" indent="-342900" algn="l">
              <a:lnSpc>
                <a:spcPct val="100000"/>
              </a:lnSpc>
              <a:spcBef>
                <a:spcPts val="500"/>
              </a:spcBef>
              <a:spcAft>
                <a:spcPts val="0"/>
              </a:spcAft>
              <a:buClr>
                <a:schemeClr val="lt1"/>
              </a:buClr>
              <a:buSzPts val="1800"/>
              <a:buChar char="▪"/>
              <a:defRPr>
                <a:solidFill>
                  <a:schemeClr val="lt1"/>
                </a:solidFill>
              </a:defRPr>
            </a:lvl2pPr>
            <a:lvl3pPr marL="1371600" lvl="2" indent="-323850" algn="l">
              <a:lnSpc>
                <a:spcPct val="100000"/>
              </a:lnSpc>
              <a:spcBef>
                <a:spcPts val="500"/>
              </a:spcBef>
              <a:spcAft>
                <a:spcPts val="0"/>
              </a:spcAft>
              <a:buClr>
                <a:schemeClr val="lt1"/>
              </a:buClr>
              <a:buSzPts val="1500"/>
              <a:buChar char="▪"/>
              <a:defRPr>
                <a:solidFill>
                  <a:schemeClr val="lt1"/>
                </a:solidFill>
              </a:defRPr>
            </a:lvl3pPr>
            <a:lvl4pPr marL="1828800" lvl="3" indent="-304800" algn="l">
              <a:lnSpc>
                <a:spcPct val="100000"/>
              </a:lnSpc>
              <a:spcBef>
                <a:spcPts val="500"/>
              </a:spcBef>
              <a:spcAft>
                <a:spcPts val="0"/>
              </a:spcAft>
              <a:buClr>
                <a:schemeClr val="lt1"/>
              </a:buClr>
              <a:buSzPts val="1200"/>
              <a:buChar char="▪"/>
              <a:defRPr>
                <a:solidFill>
                  <a:schemeClr val="lt1"/>
                </a:solidFill>
              </a:defRPr>
            </a:lvl4pPr>
            <a:lvl5pPr marL="2286000" lvl="4" indent="-298450" algn="l">
              <a:lnSpc>
                <a:spcPct val="100000"/>
              </a:lnSpc>
              <a:spcBef>
                <a:spcPts val="500"/>
              </a:spcBef>
              <a:spcAft>
                <a:spcPts val="0"/>
              </a:spcAft>
              <a:buClr>
                <a:schemeClr val="lt1"/>
              </a:buClr>
              <a:buSzPts val="1100"/>
              <a:buChar char="▪"/>
              <a:defRPr>
                <a:solidFill>
                  <a:schemeClr val="lt1"/>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20" name="Google Shape;120;p52"/>
          <p:cNvSpPr/>
          <p:nvPr/>
        </p:nvSpPr>
        <p:spPr>
          <a:xfrm>
            <a:off x="0" y="0"/>
            <a:ext cx="9144000" cy="4002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121" name="Google Shape;121;p52"/>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
        <p:nvSpPr>
          <p:cNvPr id="122" name="Google Shape;122;p52"/>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Divider_blue">
  <p:cSld name="SectionDivider_blue">
    <p:bg>
      <p:bgPr>
        <a:solidFill>
          <a:schemeClr val="lt2"/>
        </a:solidFill>
        <a:effectLst/>
      </p:bgPr>
    </p:bg>
    <p:spTree>
      <p:nvGrpSpPr>
        <p:cNvPr id="1" name="Shape 123"/>
        <p:cNvGrpSpPr/>
        <p:nvPr/>
      </p:nvGrpSpPr>
      <p:grpSpPr>
        <a:xfrm>
          <a:off x="0" y="0"/>
          <a:ext cx="0" cy="0"/>
          <a:chOff x="0" y="0"/>
          <a:chExt cx="0" cy="0"/>
        </a:xfrm>
      </p:grpSpPr>
      <p:pic>
        <p:nvPicPr>
          <p:cNvPr id="124" name="Google Shape;124;p53"/>
          <p:cNvPicPr preferRelativeResize="0"/>
          <p:nvPr/>
        </p:nvPicPr>
        <p:blipFill rotWithShape="1">
          <a:blip r:embed="rId2">
            <a:alphaModFix/>
          </a:blip>
          <a:srcRect/>
          <a:stretch/>
        </p:blipFill>
        <p:spPr>
          <a:xfrm>
            <a:off x="0" y="404813"/>
            <a:ext cx="8820148" cy="4333874"/>
          </a:xfrm>
          <a:prstGeom prst="rect">
            <a:avLst/>
          </a:prstGeom>
          <a:noFill/>
          <a:ln>
            <a:noFill/>
          </a:ln>
          <a:effectLst>
            <a:outerShdw blurRad="50800" dist="38100" dir="2700000" algn="tl" rotWithShape="0">
              <a:srgbClr val="000000">
                <a:alpha val="40000"/>
              </a:srgbClr>
            </a:outerShdw>
          </a:effectLst>
        </p:spPr>
      </p:pic>
      <p:sp>
        <p:nvSpPr>
          <p:cNvPr id="125" name="Google Shape;125;p53"/>
          <p:cNvSpPr txBox="1">
            <a:spLocks noGrp="1"/>
          </p:cNvSpPr>
          <p:nvPr>
            <p:ph type="title"/>
          </p:nvPr>
        </p:nvSpPr>
        <p:spPr>
          <a:xfrm>
            <a:off x="742950" y="1895889"/>
            <a:ext cx="6000900" cy="4986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p53"/>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127" name="Google Shape;127;p53" descr="eTeachNY logo"/>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42950" y="571500"/>
            <a:ext cx="2823574" cy="943649"/>
          </a:xfrm>
          <a:prstGeom prst="rect">
            <a:avLst/>
          </a:prstGeom>
          <a:noFill/>
          <a:ln>
            <a:noFill/>
          </a:ln>
        </p:spPr>
      </p:pic>
      <p:sp>
        <p:nvSpPr>
          <p:cNvPr id="128" name="Google Shape;128;p53"/>
          <p:cNvSpPr txBox="1">
            <a:spLocks noGrp="1"/>
          </p:cNvSpPr>
          <p:nvPr>
            <p:ph type="body" idx="1"/>
          </p:nvPr>
        </p:nvSpPr>
        <p:spPr>
          <a:xfrm>
            <a:off x="742950" y="2571750"/>
            <a:ext cx="6000900" cy="1714500"/>
          </a:xfrm>
          <a:prstGeom prst="rect">
            <a:avLst/>
          </a:prstGeom>
          <a:noFill/>
          <a:ln>
            <a:noFill/>
          </a:ln>
        </p:spPr>
        <p:txBody>
          <a:bodyPr spcFirstLastPara="1" wrap="square" lIns="34275" tIns="34275" rIns="34275" bIns="34275" anchor="t" anchorCtr="0">
            <a:normAutofit/>
          </a:bodyPr>
          <a:lstStyle>
            <a:lvl1pPr marL="457200" lvl="0" indent="-361950" algn="l">
              <a:lnSpc>
                <a:spcPct val="100000"/>
              </a:lnSpc>
              <a:spcBef>
                <a:spcPts val="500"/>
              </a:spcBef>
              <a:spcAft>
                <a:spcPts val="0"/>
              </a:spcAft>
              <a:buClr>
                <a:schemeClr val="lt1"/>
              </a:buClr>
              <a:buSzPts val="2100"/>
              <a:buChar char="▪"/>
              <a:defRPr>
                <a:solidFill>
                  <a:schemeClr val="lt1"/>
                </a:solidFill>
              </a:defRPr>
            </a:lvl1pPr>
            <a:lvl2pPr marL="914400" lvl="1" indent="-342900" algn="l">
              <a:lnSpc>
                <a:spcPct val="100000"/>
              </a:lnSpc>
              <a:spcBef>
                <a:spcPts val="500"/>
              </a:spcBef>
              <a:spcAft>
                <a:spcPts val="0"/>
              </a:spcAft>
              <a:buClr>
                <a:schemeClr val="lt1"/>
              </a:buClr>
              <a:buSzPts val="1800"/>
              <a:buChar char="▪"/>
              <a:defRPr>
                <a:solidFill>
                  <a:schemeClr val="lt1"/>
                </a:solidFill>
              </a:defRPr>
            </a:lvl2pPr>
            <a:lvl3pPr marL="1371600" lvl="2" indent="-323850" algn="l">
              <a:lnSpc>
                <a:spcPct val="100000"/>
              </a:lnSpc>
              <a:spcBef>
                <a:spcPts val="500"/>
              </a:spcBef>
              <a:spcAft>
                <a:spcPts val="0"/>
              </a:spcAft>
              <a:buClr>
                <a:schemeClr val="lt1"/>
              </a:buClr>
              <a:buSzPts val="1500"/>
              <a:buChar char="▪"/>
              <a:defRPr>
                <a:solidFill>
                  <a:schemeClr val="lt1"/>
                </a:solidFill>
              </a:defRPr>
            </a:lvl3pPr>
            <a:lvl4pPr marL="1828800" lvl="3" indent="-304800" algn="l">
              <a:lnSpc>
                <a:spcPct val="100000"/>
              </a:lnSpc>
              <a:spcBef>
                <a:spcPts val="500"/>
              </a:spcBef>
              <a:spcAft>
                <a:spcPts val="0"/>
              </a:spcAft>
              <a:buClr>
                <a:schemeClr val="lt1"/>
              </a:buClr>
              <a:buSzPts val="1200"/>
              <a:buChar char="▪"/>
              <a:defRPr>
                <a:solidFill>
                  <a:schemeClr val="lt1"/>
                </a:solidFill>
              </a:defRPr>
            </a:lvl4pPr>
            <a:lvl5pPr marL="2286000" lvl="4" indent="-298450" algn="l">
              <a:lnSpc>
                <a:spcPct val="100000"/>
              </a:lnSpc>
              <a:spcBef>
                <a:spcPts val="500"/>
              </a:spcBef>
              <a:spcAft>
                <a:spcPts val="0"/>
              </a:spcAft>
              <a:buClr>
                <a:schemeClr val="lt1"/>
              </a:buClr>
              <a:buSzPts val="1100"/>
              <a:buChar char="▪"/>
              <a:defRPr>
                <a:solidFill>
                  <a:schemeClr val="lt1"/>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Slide">
  <p:cSld name="ClosingSlide">
    <p:bg>
      <p:bgPr>
        <a:solidFill>
          <a:schemeClr val="dk2"/>
        </a:solidFill>
        <a:effectLst/>
      </p:bgPr>
    </p:bg>
    <p:spTree>
      <p:nvGrpSpPr>
        <p:cNvPr id="1" name="Shape 129"/>
        <p:cNvGrpSpPr/>
        <p:nvPr/>
      </p:nvGrpSpPr>
      <p:grpSpPr>
        <a:xfrm>
          <a:off x="0" y="0"/>
          <a:ext cx="0" cy="0"/>
          <a:chOff x="0" y="0"/>
          <a:chExt cx="0" cy="0"/>
        </a:xfrm>
      </p:grpSpPr>
      <p:pic>
        <p:nvPicPr>
          <p:cNvPr id="130" name="Google Shape;130;p54"/>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76350" y="404813"/>
            <a:ext cx="6934201" cy="4333874"/>
          </a:xfrm>
          <a:prstGeom prst="rect">
            <a:avLst/>
          </a:prstGeom>
          <a:noFill/>
          <a:ln>
            <a:noFill/>
          </a:ln>
          <a:effectLst>
            <a:outerShdw blurRad="50800" dist="38100" dir="2700000" algn="tl" rotWithShape="0">
              <a:srgbClr val="000000">
                <a:alpha val="40000"/>
              </a:srgbClr>
            </a:outerShdw>
          </a:effectLst>
        </p:spPr>
      </p:pic>
      <p:sp>
        <p:nvSpPr>
          <p:cNvPr id="131" name="Google Shape;131;p54"/>
          <p:cNvSpPr txBox="1">
            <a:spLocks noGrp="1"/>
          </p:cNvSpPr>
          <p:nvPr>
            <p:ph type="title"/>
          </p:nvPr>
        </p:nvSpPr>
        <p:spPr>
          <a:xfrm>
            <a:off x="1657350" y="2592265"/>
            <a:ext cx="5257800" cy="4155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3000"/>
              <a:buFont typeface="Arial"/>
              <a:buNone/>
              <a:defRPr sz="30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p54"/>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33" name="Google Shape;133;p54"/>
          <p:cNvSpPr txBox="1">
            <a:spLocks noGrp="1"/>
          </p:cNvSpPr>
          <p:nvPr>
            <p:ph type="body" idx="1"/>
          </p:nvPr>
        </p:nvSpPr>
        <p:spPr>
          <a:xfrm>
            <a:off x="1657350" y="3200400"/>
            <a:ext cx="4800600" cy="1086000"/>
          </a:xfrm>
          <a:prstGeom prst="rect">
            <a:avLst/>
          </a:prstGeom>
          <a:noFill/>
          <a:ln>
            <a:noFill/>
          </a:ln>
        </p:spPr>
        <p:txBody>
          <a:bodyPr spcFirstLastPara="1" wrap="square" lIns="34275" tIns="34275" rIns="34275" bIns="34275" anchor="t" anchorCtr="0">
            <a:normAutofit/>
          </a:bodyPr>
          <a:lstStyle>
            <a:lvl1pPr marL="457200" lvl="0" indent="-228600" algn="l">
              <a:lnSpc>
                <a:spcPct val="100000"/>
              </a:lnSpc>
              <a:spcBef>
                <a:spcPts val="500"/>
              </a:spcBef>
              <a:spcAft>
                <a:spcPts val="0"/>
              </a:spcAft>
              <a:buClr>
                <a:schemeClr val="dk1"/>
              </a:buClr>
              <a:buSzPts val="2100"/>
              <a:buNone/>
              <a:defRPr>
                <a:solidFill>
                  <a:schemeClr val="dk1"/>
                </a:solidFill>
              </a:defRPr>
            </a:lvl1pPr>
            <a:lvl2pPr marL="914400" lvl="1" indent="-342900" algn="l">
              <a:lnSpc>
                <a:spcPct val="100000"/>
              </a:lnSpc>
              <a:spcBef>
                <a:spcPts val="500"/>
              </a:spcBef>
              <a:spcAft>
                <a:spcPts val="0"/>
              </a:spcAft>
              <a:buClr>
                <a:schemeClr val="dk1"/>
              </a:buClr>
              <a:buSzPts val="1800"/>
              <a:buChar char="▪"/>
              <a:defRPr>
                <a:solidFill>
                  <a:schemeClr val="dk1"/>
                </a:solidFill>
              </a:defRPr>
            </a:lvl2pPr>
            <a:lvl3pPr marL="1371600" lvl="2" indent="-323850" algn="l">
              <a:lnSpc>
                <a:spcPct val="100000"/>
              </a:lnSpc>
              <a:spcBef>
                <a:spcPts val="500"/>
              </a:spcBef>
              <a:spcAft>
                <a:spcPts val="0"/>
              </a:spcAft>
              <a:buClr>
                <a:schemeClr val="dk1"/>
              </a:buClr>
              <a:buSzPts val="1500"/>
              <a:buChar char="▪"/>
              <a:defRPr>
                <a:solidFill>
                  <a:schemeClr val="dk1"/>
                </a:solidFill>
              </a:defRPr>
            </a:lvl3pPr>
            <a:lvl4pPr marL="1828800" lvl="3" indent="-304800" algn="l">
              <a:lnSpc>
                <a:spcPct val="100000"/>
              </a:lnSpc>
              <a:spcBef>
                <a:spcPts val="500"/>
              </a:spcBef>
              <a:spcAft>
                <a:spcPts val="0"/>
              </a:spcAft>
              <a:buClr>
                <a:schemeClr val="dk1"/>
              </a:buClr>
              <a:buSzPts val="1200"/>
              <a:buChar char="▪"/>
              <a:defRPr>
                <a:solidFill>
                  <a:schemeClr val="dk1"/>
                </a:solidFill>
              </a:defRPr>
            </a:lvl4pPr>
            <a:lvl5pPr marL="2286000" lvl="4" indent="-298450" algn="l">
              <a:lnSpc>
                <a:spcPct val="100000"/>
              </a:lnSpc>
              <a:spcBef>
                <a:spcPts val="500"/>
              </a:spcBef>
              <a:spcAft>
                <a:spcPts val="0"/>
              </a:spcAft>
              <a:buClr>
                <a:schemeClr val="dk1"/>
              </a:buClr>
              <a:buSzPts val="1100"/>
              <a:buChar char="▪"/>
              <a:defRPr>
                <a:solidFill>
                  <a:schemeClr val="dk1"/>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pic>
        <p:nvPicPr>
          <p:cNvPr id="134" name="Google Shape;134;p54" descr="eTeachNY logo"/>
          <p:cNvPicPr preferRelativeResize="0"/>
          <p:nvPr/>
        </p:nvPicPr>
        <p:blipFill rotWithShape="1">
          <a:blip r:embed="rId3">
            <a:alphaModFix/>
          </a:blip>
          <a:srcRect/>
          <a:stretch/>
        </p:blipFill>
        <p:spPr>
          <a:xfrm>
            <a:off x="1633818" y="914400"/>
            <a:ext cx="4104087" cy="13716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TitleSlide-Green">
  <p:cSld name="1_TitleSlide-Green">
    <p:bg>
      <p:bgPr>
        <a:solidFill>
          <a:schemeClr val="lt2"/>
        </a:solidFill>
        <a:effectLst/>
      </p:bgPr>
    </p:bg>
    <p:spTree>
      <p:nvGrpSpPr>
        <p:cNvPr id="1" name="Shape 135"/>
        <p:cNvGrpSpPr/>
        <p:nvPr/>
      </p:nvGrpSpPr>
      <p:grpSpPr>
        <a:xfrm>
          <a:off x="0" y="0"/>
          <a:ext cx="0" cy="0"/>
          <a:chOff x="0" y="0"/>
          <a:chExt cx="0" cy="0"/>
        </a:xfrm>
      </p:grpSpPr>
      <p:pic>
        <p:nvPicPr>
          <p:cNvPr id="136" name="Google Shape;136;p55"/>
          <p:cNvPicPr preferRelativeResize="0"/>
          <p:nvPr/>
        </p:nvPicPr>
        <p:blipFill rotWithShape="1">
          <a:blip r:embed="rId2">
            <a:alphaModFix/>
          </a:blip>
          <a:srcRect/>
          <a:stretch/>
        </p:blipFill>
        <p:spPr>
          <a:xfrm>
            <a:off x="0" y="404813"/>
            <a:ext cx="9144000" cy="1704975"/>
          </a:xfrm>
          <a:prstGeom prst="rect">
            <a:avLst/>
          </a:prstGeom>
          <a:noFill/>
          <a:ln>
            <a:noFill/>
          </a:ln>
          <a:effectLst>
            <a:outerShdw blurRad="50800" dist="38100" dir="2700000" algn="tl" rotWithShape="0">
              <a:srgbClr val="000000">
                <a:alpha val="40000"/>
              </a:srgbClr>
            </a:outerShdw>
          </a:effectLst>
        </p:spPr>
      </p:pic>
      <p:pic>
        <p:nvPicPr>
          <p:cNvPr id="137" name="Google Shape;137;p55" descr="eTeachNY logo"/>
          <p:cNvPicPr preferRelativeResize="0"/>
          <p:nvPr/>
        </p:nvPicPr>
        <p:blipFill rotWithShape="1">
          <a:blip r:embed="rId3">
            <a:alphaModFix/>
          </a:blip>
          <a:srcRect/>
          <a:stretch/>
        </p:blipFill>
        <p:spPr>
          <a:xfrm>
            <a:off x="1870035" y="580264"/>
            <a:ext cx="3893177" cy="1301114"/>
          </a:xfrm>
          <a:prstGeom prst="rect">
            <a:avLst/>
          </a:prstGeom>
          <a:noFill/>
          <a:ln>
            <a:noFill/>
          </a:ln>
        </p:spPr>
      </p:pic>
      <p:sp>
        <p:nvSpPr>
          <p:cNvPr id="138" name="Google Shape;138;p55"/>
          <p:cNvSpPr txBox="1">
            <a:spLocks noGrp="1"/>
          </p:cNvSpPr>
          <p:nvPr>
            <p:ph type="ctrTitle"/>
          </p:nvPr>
        </p:nvSpPr>
        <p:spPr>
          <a:xfrm>
            <a:off x="1870035" y="2289358"/>
            <a:ext cx="5502300" cy="17112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4100"/>
              <a:buFont typeface="Arial"/>
              <a:buNone/>
              <a:defRPr sz="4100" b="1" i="0"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55"/>
          <p:cNvSpPr txBox="1">
            <a:spLocks noGrp="1"/>
          </p:cNvSpPr>
          <p:nvPr>
            <p:ph type="body" idx="1"/>
          </p:nvPr>
        </p:nvSpPr>
        <p:spPr>
          <a:xfrm>
            <a:off x="1870472" y="4298075"/>
            <a:ext cx="55020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500"/>
              </a:spcBef>
              <a:spcAft>
                <a:spcPts val="0"/>
              </a:spcAft>
              <a:buSzPts val="1800"/>
              <a:buNone/>
              <a:defRPr sz="1800">
                <a:solidFill>
                  <a:schemeClr val="dk1"/>
                </a:solidFill>
              </a:defRPr>
            </a:lvl1pPr>
            <a:lvl2pPr marL="914400" lvl="1" indent="-228600" algn="l">
              <a:lnSpc>
                <a:spcPct val="100000"/>
              </a:lnSpc>
              <a:spcBef>
                <a:spcPts val="500"/>
              </a:spcBef>
              <a:spcAft>
                <a:spcPts val="0"/>
              </a:spcAft>
              <a:buSzPts val="1800"/>
              <a:buNone/>
              <a:defRPr>
                <a:solidFill>
                  <a:schemeClr val="lt1"/>
                </a:solidFill>
              </a:defRPr>
            </a:lvl2pPr>
            <a:lvl3pPr marL="1371600" lvl="2" indent="-228600" algn="l">
              <a:lnSpc>
                <a:spcPct val="100000"/>
              </a:lnSpc>
              <a:spcBef>
                <a:spcPts val="500"/>
              </a:spcBef>
              <a:spcAft>
                <a:spcPts val="0"/>
              </a:spcAft>
              <a:buSzPts val="1500"/>
              <a:buNone/>
              <a:defRPr>
                <a:solidFill>
                  <a:schemeClr val="lt1"/>
                </a:solidFill>
              </a:defRPr>
            </a:lvl3pPr>
            <a:lvl4pPr marL="1828800" lvl="3" indent="-228600" algn="l">
              <a:lnSpc>
                <a:spcPct val="100000"/>
              </a:lnSpc>
              <a:spcBef>
                <a:spcPts val="500"/>
              </a:spcBef>
              <a:spcAft>
                <a:spcPts val="0"/>
              </a:spcAft>
              <a:buSzPts val="1200"/>
              <a:buNone/>
              <a:defRPr>
                <a:solidFill>
                  <a:schemeClr val="lt1"/>
                </a:solidFill>
              </a:defRPr>
            </a:lvl4pPr>
            <a:lvl5pPr marL="2286000" lvl="4" indent="-228600" algn="l">
              <a:lnSpc>
                <a:spcPct val="100000"/>
              </a:lnSpc>
              <a:spcBef>
                <a:spcPts val="500"/>
              </a:spcBef>
              <a:spcAft>
                <a:spcPts val="0"/>
              </a:spcAft>
              <a:buSzPts val="1100"/>
              <a:buNone/>
              <a:defRPr>
                <a:solidFill>
                  <a:schemeClr val="lt1"/>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side-1column">
  <p:cSld name="CUSTOM_1">
    <p:spTree>
      <p:nvGrpSpPr>
        <p:cNvPr id="1" name="Shape 14"/>
        <p:cNvGrpSpPr/>
        <p:nvPr/>
      </p:nvGrpSpPr>
      <p:grpSpPr>
        <a:xfrm>
          <a:off x="0" y="0"/>
          <a:ext cx="0" cy="0"/>
          <a:chOff x="0" y="0"/>
          <a:chExt cx="0" cy="0"/>
        </a:xfrm>
      </p:grpSpPr>
      <p:sp>
        <p:nvSpPr>
          <p:cNvPr id="15" name="Google Shape;15;p3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6" name="Google Shape;16;p39"/>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39"/>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lvl1pPr lvl="0" algn="l">
              <a:lnSpc>
                <a:spcPct val="100000"/>
              </a:lnSpc>
              <a:spcBef>
                <a:spcPts val="600"/>
              </a:spcBef>
              <a:spcAft>
                <a:spcPts val="0"/>
              </a:spcAft>
              <a:buClr>
                <a:schemeClr val="accent1"/>
              </a:buClr>
              <a:buSzPts val="2400"/>
              <a:buNone/>
              <a:defRPr sz="2400">
                <a:solidFill>
                  <a:schemeClr val="accent1"/>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18" name="Google Shape;18;p39"/>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19" name="Google Shape;19;p39"/>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chemeClr val="accent3"/>
              </a:buClr>
              <a:buSzPts val="1800"/>
              <a:buChar char="▪"/>
              <a:defRPr sz="1800">
                <a:solidFill>
                  <a:schemeClr val="accent3"/>
                </a:solidFill>
              </a:defRPr>
            </a:lvl1pPr>
            <a:lvl2pPr marL="914400" lvl="1" indent="-323850" algn="l">
              <a:lnSpc>
                <a:spcPct val="100000"/>
              </a:lnSpc>
              <a:spcBef>
                <a:spcPts val="1000"/>
              </a:spcBef>
              <a:spcAft>
                <a:spcPts val="0"/>
              </a:spcAft>
              <a:buClr>
                <a:schemeClr val="accent3"/>
              </a:buClr>
              <a:buSzPts val="1500"/>
              <a:buChar char="▪"/>
              <a:defRPr sz="1500">
                <a:solidFill>
                  <a:schemeClr val="accent3"/>
                </a:solidFill>
              </a:defRPr>
            </a:lvl2pPr>
            <a:lvl3pPr marL="1371600" lvl="2" indent="-304800" algn="l">
              <a:lnSpc>
                <a:spcPct val="100000"/>
              </a:lnSpc>
              <a:spcBef>
                <a:spcPts val="1000"/>
              </a:spcBef>
              <a:spcAft>
                <a:spcPts val="0"/>
              </a:spcAft>
              <a:buClr>
                <a:schemeClr val="accent3"/>
              </a:buClr>
              <a:buSzPts val="1200"/>
              <a:buChar char="▪"/>
              <a:defRPr sz="1200">
                <a:solidFill>
                  <a:schemeClr val="accent3"/>
                </a:solidFill>
              </a:defRPr>
            </a:lvl3pPr>
            <a:lvl4pPr marL="1828800" lvl="3" indent="-285750" algn="l">
              <a:lnSpc>
                <a:spcPct val="100000"/>
              </a:lnSpc>
              <a:spcBef>
                <a:spcPts val="1000"/>
              </a:spcBef>
              <a:spcAft>
                <a:spcPts val="0"/>
              </a:spcAft>
              <a:buClr>
                <a:schemeClr val="accent3"/>
              </a:buClr>
              <a:buSzPts val="900"/>
              <a:buChar char="▪"/>
              <a:defRPr sz="900">
                <a:solidFill>
                  <a:schemeClr val="accent3"/>
                </a:solidFill>
              </a:defRPr>
            </a:lvl4pPr>
            <a:lvl5pPr marL="2286000" lvl="4" indent="-279400" algn="l">
              <a:lnSpc>
                <a:spcPct val="100000"/>
              </a:lnSpc>
              <a:spcBef>
                <a:spcPts val="1000"/>
              </a:spcBef>
              <a:spcAft>
                <a:spcPts val="0"/>
              </a:spcAft>
              <a:buClr>
                <a:schemeClr val="accent3"/>
              </a:buClr>
              <a:buSzPts val="800"/>
              <a:buChar char="▪"/>
              <a:defRPr sz="800">
                <a:solidFill>
                  <a:schemeClr val="accent3"/>
                </a:solidFill>
              </a:defRPr>
            </a:lvl5pPr>
            <a:lvl6pPr marL="2743200" lvl="5" indent="-273050" algn="l">
              <a:lnSpc>
                <a:spcPct val="100000"/>
              </a:lnSpc>
              <a:spcBef>
                <a:spcPts val="1000"/>
              </a:spcBef>
              <a:spcAft>
                <a:spcPts val="0"/>
              </a:spcAft>
              <a:buClr>
                <a:schemeClr val="accent3"/>
              </a:buClr>
              <a:buSzPts val="700"/>
              <a:buChar char="▪"/>
              <a:defRPr sz="700">
                <a:solidFill>
                  <a:schemeClr val="accent3"/>
                </a:solidFill>
              </a:defRPr>
            </a:lvl6pPr>
            <a:lvl7pPr marL="3200400" lvl="6" indent="-266700" algn="l">
              <a:lnSpc>
                <a:spcPct val="100000"/>
              </a:lnSpc>
              <a:spcBef>
                <a:spcPts val="1000"/>
              </a:spcBef>
              <a:spcAft>
                <a:spcPts val="0"/>
              </a:spcAft>
              <a:buClr>
                <a:schemeClr val="accent3"/>
              </a:buClr>
              <a:buSzPts val="600"/>
              <a:buChar char="▪"/>
              <a:defRPr sz="600">
                <a:solidFill>
                  <a:schemeClr val="accent3"/>
                </a:solidFill>
              </a:defRPr>
            </a:lvl7pPr>
            <a:lvl8pPr marL="3657600" lvl="7" indent="-260350" algn="l">
              <a:lnSpc>
                <a:spcPct val="100000"/>
              </a:lnSpc>
              <a:spcBef>
                <a:spcPts val="1000"/>
              </a:spcBef>
              <a:spcAft>
                <a:spcPts val="0"/>
              </a:spcAft>
              <a:buClr>
                <a:schemeClr val="accent3"/>
              </a:buClr>
              <a:buSzPts val="500"/>
              <a:buChar char="▪"/>
              <a:defRPr sz="500">
                <a:solidFill>
                  <a:schemeClr val="accent3"/>
                </a:solidFill>
              </a:defRPr>
            </a:lvl8pPr>
            <a:lvl9pPr marL="4114800" lvl="8" indent="-254000" algn="l">
              <a:lnSpc>
                <a:spcPct val="100000"/>
              </a:lnSpc>
              <a:spcBef>
                <a:spcPts val="1000"/>
              </a:spcBef>
              <a:spcAft>
                <a:spcPts val="1000"/>
              </a:spcAft>
              <a:buClr>
                <a:schemeClr val="accent3"/>
              </a:buClr>
              <a:buSzPts val="400"/>
              <a:buChar char="▪"/>
              <a:defRPr sz="400">
                <a:solidFill>
                  <a:schemeClr val="accent3"/>
                </a:solidFill>
              </a:defRPr>
            </a:lvl9pPr>
          </a:lstStyle>
          <a:p>
            <a:endParaRPr/>
          </a:p>
        </p:txBody>
      </p:sp>
      <p:sp>
        <p:nvSpPr>
          <p:cNvPr id="20" name="Google Shape;20;p39"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21" name="Google Shape;21;p39" descr="decorative header bar"/>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side-2column">
  <p:cSld name="Inside-2column">
    <p:spTree>
      <p:nvGrpSpPr>
        <p:cNvPr id="1" name="Shape 140"/>
        <p:cNvGrpSpPr/>
        <p:nvPr/>
      </p:nvGrpSpPr>
      <p:grpSpPr>
        <a:xfrm>
          <a:off x="0" y="0"/>
          <a:ext cx="0" cy="0"/>
          <a:chOff x="0" y="0"/>
          <a:chExt cx="0" cy="0"/>
        </a:xfrm>
      </p:grpSpPr>
      <p:sp>
        <p:nvSpPr>
          <p:cNvPr id="141" name="Google Shape;141;p56"/>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56"/>
          <p:cNvSpPr/>
          <p:nvPr/>
        </p:nvSpPr>
        <p:spPr>
          <a:xfrm>
            <a:off x="0" y="0"/>
            <a:ext cx="9144000" cy="4002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143" name="Google Shape;143;p56"/>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
        <p:nvSpPr>
          <p:cNvPr id="144" name="Google Shape;144;p56"/>
          <p:cNvSpPr txBox="1">
            <a:spLocks noGrp="1"/>
          </p:cNvSpPr>
          <p:nvPr>
            <p:ph type="body" idx="1"/>
          </p:nvPr>
        </p:nvSpPr>
        <p:spPr>
          <a:xfrm>
            <a:off x="400050" y="1257300"/>
            <a:ext cx="4000500" cy="415500"/>
          </a:xfrm>
          <a:prstGeom prst="rect">
            <a:avLst/>
          </a:prstGeom>
          <a:solidFill>
            <a:srgbClr val="3A7E36"/>
          </a:solidFill>
          <a:ln>
            <a:noFill/>
          </a:ln>
        </p:spPr>
        <p:txBody>
          <a:bodyPr spcFirstLastPara="1" wrap="square" lIns="68575" tIns="68575" rIns="68575" bIns="68575" anchor="t" anchorCtr="0">
            <a:spAutoFit/>
          </a:bodyPr>
          <a:lstStyle>
            <a:lvl1pPr marL="457200" lvl="0" indent="-228600" algn="l">
              <a:lnSpc>
                <a:spcPct val="100000"/>
              </a:lnSpc>
              <a:spcBef>
                <a:spcPts val="500"/>
              </a:spcBef>
              <a:spcAft>
                <a:spcPts val="0"/>
              </a:spcAft>
              <a:buSzPts val="1800"/>
              <a:buNone/>
              <a:defRPr sz="1800">
                <a:solidFill>
                  <a:schemeClr val="lt1"/>
                </a:solidFill>
              </a:defRPr>
            </a:lvl1pPr>
            <a:lvl2pPr marL="914400" lvl="1" indent="-228600" algn="l">
              <a:lnSpc>
                <a:spcPct val="100000"/>
              </a:lnSpc>
              <a:spcBef>
                <a:spcPts val="500"/>
              </a:spcBef>
              <a:spcAft>
                <a:spcPts val="0"/>
              </a:spcAft>
              <a:buSzPts val="1800"/>
              <a:buNone/>
              <a:defRPr/>
            </a:lvl2pPr>
            <a:lvl3pPr marL="1371600" lvl="2" indent="-228600" algn="l">
              <a:lnSpc>
                <a:spcPct val="100000"/>
              </a:lnSpc>
              <a:spcBef>
                <a:spcPts val="500"/>
              </a:spcBef>
              <a:spcAft>
                <a:spcPts val="0"/>
              </a:spcAft>
              <a:buSzPts val="1500"/>
              <a:buNone/>
              <a:defRPr/>
            </a:lvl3pPr>
            <a:lvl4pPr marL="1828800" lvl="3" indent="-228600" algn="l">
              <a:lnSpc>
                <a:spcPct val="100000"/>
              </a:lnSpc>
              <a:spcBef>
                <a:spcPts val="500"/>
              </a:spcBef>
              <a:spcAft>
                <a:spcPts val="0"/>
              </a:spcAft>
              <a:buSzPts val="1200"/>
              <a:buNone/>
              <a:defRPr/>
            </a:lvl4pPr>
            <a:lvl5pPr marL="2286000" lvl="4" indent="-228600" algn="l">
              <a:lnSpc>
                <a:spcPct val="100000"/>
              </a:lnSpc>
              <a:spcBef>
                <a:spcPts val="500"/>
              </a:spcBef>
              <a:spcAft>
                <a:spcPts val="0"/>
              </a:spcAft>
              <a:buSzPts val="1100"/>
              <a:buNone/>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45" name="Google Shape;145;p56"/>
          <p:cNvSpPr txBox="1">
            <a:spLocks noGrp="1"/>
          </p:cNvSpPr>
          <p:nvPr>
            <p:ph type="body" idx="2"/>
          </p:nvPr>
        </p:nvSpPr>
        <p:spPr>
          <a:xfrm>
            <a:off x="400050" y="1885950"/>
            <a:ext cx="4000500" cy="2400300"/>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5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46" name="Google Shape;146;p56"/>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47" name="Google Shape;147;p56"/>
          <p:cNvSpPr txBox="1">
            <a:spLocks noGrp="1"/>
          </p:cNvSpPr>
          <p:nvPr>
            <p:ph type="body" idx="3"/>
          </p:nvPr>
        </p:nvSpPr>
        <p:spPr>
          <a:xfrm>
            <a:off x="4743450" y="1257300"/>
            <a:ext cx="4000500" cy="415500"/>
          </a:xfrm>
          <a:prstGeom prst="rect">
            <a:avLst/>
          </a:prstGeom>
          <a:solidFill>
            <a:schemeClr val="dk2"/>
          </a:solidFill>
          <a:ln>
            <a:noFill/>
          </a:ln>
        </p:spPr>
        <p:txBody>
          <a:bodyPr spcFirstLastPara="1" wrap="square" lIns="68575" tIns="68575" rIns="68575" bIns="68575" anchor="t" anchorCtr="0">
            <a:normAutofit/>
          </a:bodyPr>
          <a:lstStyle>
            <a:lvl1pPr marL="457200" lvl="0" indent="-228600" algn="l">
              <a:lnSpc>
                <a:spcPct val="100000"/>
              </a:lnSpc>
              <a:spcBef>
                <a:spcPts val="500"/>
              </a:spcBef>
              <a:spcAft>
                <a:spcPts val="0"/>
              </a:spcAft>
              <a:buSzPts val="1800"/>
              <a:buNone/>
              <a:defRPr sz="1800">
                <a:solidFill>
                  <a:schemeClr val="lt1"/>
                </a:solidFill>
                <a:latin typeface="Arial"/>
                <a:ea typeface="Arial"/>
                <a:cs typeface="Arial"/>
                <a:sym typeface="Arial"/>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48" name="Google Shape;148;p56"/>
          <p:cNvSpPr txBox="1">
            <a:spLocks noGrp="1"/>
          </p:cNvSpPr>
          <p:nvPr>
            <p:ph type="body" idx="4"/>
          </p:nvPr>
        </p:nvSpPr>
        <p:spPr>
          <a:xfrm>
            <a:off x="4743450" y="1885950"/>
            <a:ext cx="4000500" cy="2400300"/>
          </a:xfrm>
          <a:prstGeom prst="rect">
            <a:avLst/>
          </a:prstGeom>
          <a:noFill/>
          <a:ln>
            <a:noFill/>
          </a:ln>
        </p:spPr>
        <p:txBody>
          <a:bodyPr spcFirstLastPara="1" wrap="square" lIns="34275" tIns="34275" rIns="34275" bIns="34275" anchor="t" anchorCtr="0">
            <a:normAutofit/>
          </a:bodyPr>
          <a:lstStyle>
            <a:lvl1pPr marL="457200" lvl="0" indent="-317500" algn="l">
              <a:lnSpc>
                <a:spcPct val="100000"/>
              </a:lnSpc>
              <a:spcBef>
                <a:spcPts val="5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49" name="Google Shape;149;p56"/>
          <p:cNvSpPr txBox="1">
            <a:spLocks noGrp="1"/>
          </p:cNvSpPr>
          <p:nvPr>
            <p:ph type="body" idx="5"/>
          </p:nvPr>
        </p:nvSpPr>
        <p:spPr>
          <a:xfrm>
            <a:off x="400050" y="4343400"/>
            <a:ext cx="83439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500"/>
              </a:spcBef>
              <a:spcAft>
                <a:spcPts val="0"/>
              </a:spcAft>
              <a:buSzPts val="1800"/>
              <a:buNone/>
              <a:defRPr sz="1800">
                <a:solidFill>
                  <a:srgbClr val="1A5A8A"/>
                </a:solidFill>
              </a:defRPr>
            </a:lvl1pPr>
            <a:lvl2pPr marL="914400" lvl="1" indent="-228600" algn="l">
              <a:lnSpc>
                <a:spcPct val="100000"/>
              </a:lnSpc>
              <a:spcBef>
                <a:spcPts val="500"/>
              </a:spcBef>
              <a:spcAft>
                <a:spcPts val="0"/>
              </a:spcAft>
              <a:buSzPts val="1800"/>
              <a:buNone/>
              <a:defRPr>
                <a:solidFill>
                  <a:srgbClr val="1A5A8A"/>
                </a:solidFill>
              </a:defRPr>
            </a:lvl2pPr>
            <a:lvl3pPr marL="1371600" lvl="2" indent="-228600" algn="l">
              <a:lnSpc>
                <a:spcPct val="100000"/>
              </a:lnSpc>
              <a:spcBef>
                <a:spcPts val="500"/>
              </a:spcBef>
              <a:spcAft>
                <a:spcPts val="0"/>
              </a:spcAft>
              <a:buSzPts val="1500"/>
              <a:buNone/>
              <a:defRPr>
                <a:solidFill>
                  <a:srgbClr val="1A5A8A"/>
                </a:solidFill>
              </a:defRPr>
            </a:lvl3pPr>
            <a:lvl4pPr marL="1828800" lvl="3" indent="-228600" algn="l">
              <a:lnSpc>
                <a:spcPct val="100000"/>
              </a:lnSpc>
              <a:spcBef>
                <a:spcPts val="500"/>
              </a:spcBef>
              <a:spcAft>
                <a:spcPts val="0"/>
              </a:spcAft>
              <a:buSzPts val="1200"/>
              <a:buNone/>
              <a:defRPr>
                <a:solidFill>
                  <a:srgbClr val="1A5A8A"/>
                </a:solidFill>
              </a:defRPr>
            </a:lvl4pPr>
            <a:lvl5pPr marL="2286000" lvl="4" indent="-228600" algn="l">
              <a:lnSpc>
                <a:spcPct val="100000"/>
              </a:lnSpc>
              <a:spcBef>
                <a:spcPts val="500"/>
              </a:spcBef>
              <a:spcAft>
                <a:spcPts val="0"/>
              </a:spcAft>
              <a:buSzPts val="1100"/>
              <a:buNone/>
              <a:defRPr>
                <a:solidFill>
                  <a:srgbClr val="1A5A8A"/>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side-ContentWithSidebar">
  <p:cSld name="Inside-ContentWithSidebar">
    <p:spTree>
      <p:nvGrpSpPr>
        <p:cNvPr id="1" name="Shape 150"/>
        <p:cNvGrpSpPr/>
        <p:nvPr/>
      </p:nvGrpSpPr>
      <p:grpSpPr>
        <a:xfrm>
          <a:off x="0" y="0"/>
          <a:ext cx="0" cy="0"/>
          <a:chOff x="0" y="0"/>
          <a:chExt cx="0" cy="0"/>
        </a:xfrm>
      </p:grpSpPr>
      <p:sp>
        <p:nvSpPr>
          <p:cNvPr id="151" name="Google Shape;151;p57"/>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57"/>
          <p:cNvSpPr/>
          <p:nvPr/>
        </p:nvSpPr>
        <p:spPr>
          <a:xfrm>
            <a:off x="0" y="0"/>
            <a:ext cx="9144000" cy="4002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153" name="Google Shape;153;p57"/>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
        <p:nvSpPr>
          <p:cNvPr id="154" name="Google Shape;154;p57"/>
          <p:cNvSpPr txBox="1">
            <a:spLocks noGrp="1"/>
          </p:cNvSpPr>
          <p:nvPr>
            <p:ph type="body" idx="1"/>
          </p:nvPr>
        </p:nvSpPr>
        <p:spPr>
          <a:xfrm>
            <a:off x="400050" y="1257300"/>
            <a:ext cx="4515000" cy="3693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500"/>
              </a:spcBef>
              <a:spcAft>
                <a:spcPts val="0"/>
              </a:spcAft>
              <a:buSzPts val="2400"/>
              <a:buNone/>
              <a:defRPr sz="2400">
                <a:solidFill>
                  <a:schemeClr val="accent1"/>
                </a:solidFill>
              </a:defRPr>
            </a:lvl1pPr>
            <a:lvl2pPr marL="914400" lvl="1" indent="-228600" algn="l">
              <a:lnSpc>
                <a:spcPct val="100000"/>
              </a:lnSpc>
              <a:spcBef>
                <a:spcPts val="500"/>
              </a:spcBef>
              <a:spcAft>
                <a:spcPts val="0"/>
              </a:spcAft>
              <a:buSzPts val="1800"/>
              <a:buNone/>
              <a:defRPr/>
            </a:lvl2pPr>
            <a:lvl3pPr marL="1371600" lvl="2" indent="-228600" algn="l">
              <a:lnSpc>
                <a:spcPct val="100000"/>
              </a:lnSpc>
              <a:spcBef>
                <a:spcPts val="500"/>
              </a:spcBef>
              <a:spcAft>
                <a:spcPts val="0"/>
              </a:spcAft>
              <a:buSzPts val="1500"/>
              <a:buNone/>
              <a:defRPr/>
            </a:lvl3pPr>
            <a:lvl4pPr marL="1828800" lvl="3" indent="-228600" algn="l">
              <a:lnSpc>
                <a:spcPct val="100000"/>
              </a:lnSpc>
              <a:spcBef>
                <a:spcPts val="500"/>
              </a:spcBef>
              <a:spcAft>
                <a:spcPts val="0"/>
              </a:spcAft>
              <a:buSzPts val="1200"/>
              <a:buNone/>
              <a:defRPr/>
            </a:lvl4pPr>
            <a:lvl5pPr marL="2286000" lvl="4" indent="-228600" algn="l">
              <a:lnSpc>
                <a:spcPct val="100000"/>
              </a:lnSpc>
              <a:spcBef>
                <a:spcPts val="500"/>
              </a:spcBef>
              <a:spcAft>
                <a:spcPts val="0"/>
              </a:spcAft>
              <a:buSzPts val="1100"/>
              <a:buNone/>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55" name="Google Shape;155;p57"/>
          <p:cNvSpPr txBox="1">
            <a:spLocks noGrp="1"/>
          </p:cNvSpPr>
          <p:nvPr>
            <p:ph type="body" idx="2"/>
          </p:nvPr>
        </p:nvSpPr>
        <p:spPr>
          <a:xfrm>
            <a:off x="400050" y="1885950"/>
            <a:ext cx="4515000" cy="2400300"/>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5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56" name="Google Shape;156;p57"/>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57" name="Google Shape;157;p57"/>
          <p:cNvSpPr txBox="1">
            <a:spLocks noGrp="1"/>
          </p:cNvSpPr>
          <p:nvPr>
            <p:ph type="body" idx="3"/>
          </p:nvPr>
        </p:nvSpPr>
        <p:spPr>
          <a:xfrm>
            <a:off x="5429250" y="1257300"/>
            <a:ext cx="3314700" cy="3314700"/>
          </a:xfrm>
          <a:prstGeom prst="rect">
            <a:avLst/>
          </a:prstGeom>
          <a:solidFill>
            <a:srgbClr val="2379B8"/>
          </a:solidFill>
          <a:ln>
            <a:noFill/>
          </a:ln>
        </p:spPr>
        <p:txBody>
          <a:bodyPr spcFirstLastPara="1" wrap="square" lIns="205725" tIns="205725" rIns="205725" bIns="205725" anchor="t" anchorCtr="0">
            <a:normAutofit/>
          </a:bodyPr>
          <a:lstStyle>
            <a:lvl1pPr marL="457200" lvl="0" indent="-361950" algn="l">
              <a:lnSpc>
                <a:spcPct val="100000"/>
              </a:lnSpc>
              <a:spcBef>
                <a:spcPts val="500"/>
              </a:spcBef>
              <a:spcAft>
                <a:spcPts val="0"/>
              </a:spcAft>
              <a:buClr>
                <a:schemeClr val="lt1"/>
              </a:buClr>
              <a:buSzPts val="2100"/>
              <a:buChar char="▪"/>
              <a:defRPr>
                <a:solidFill>
                  <a:schemeClr val="lt1"/>
                </a:solidFill>
              </a:defRPr>
            </a:lvl1pPr>
            <a:lvl2pPr marL="914400" lvl="1" indent="-342900" algn="l">
              <a:lnSpc>
                <a:spcPct val="100000"/>
              </a:lnSpc>
              <a:spcBef>
                <a:spcPts val="500"/>
              </a:spcBef>
              <a:spcAft>
                <a:spcPts val="0"/>
              </a:spcAft>
              <a:buClr>
                <a:schemeClr val="lt1"/>
              </a:buClr>
              <a:buSzPts val="1800"/>
              <a:buChar char="▪"/>
              <a:defRPr>
                <a:solidFill>
                  <a:schemeClr val="lt1"/>
                </a:solidFill>
              </a:defRPr>
            </a:lvl2pPr>
            <a:lvl3pPr marL="1371600" lvl="2" indent="-323850" algn="l">
              <a:lnSpc>
                <a:spcPct val="100000"/>
              </a:lnSpc>
              <a:spcBef>
                <a:spcPts val="500"/>
              </a:spcBef>
              <a:spcAft>
                <a:spcPts val="0"/>
              </a:spcAft>
              <a:buClr>
                <a:schemeClr val="lt1"/>
              </a:buClr>
              <a:buSzPts val="1500"/>
              <a:buChar char="▪"/>
              <a:defRPr>
                <a:solidFill>
                  <a:schemeClr val="lt1"/>
                </a:solidFill>
              </a:defRPr>
            </a:lvl3pPr>
            <a:lvl4pPr marL="1828800" lvl="3" indent="-304800" algn="l">
              <a:lnSpc>
                <a:spcPct val="100000"/>
              </a:lnSpc>
              <a:spcBef>
                <a:spcPts val="500"/>
              </a:spcBef>
              <a:spcAft>
                <a:spcPts val="0"/>
              </a:spcAft>
              <a:buClr>
                <a:schemeClr val="lt1"/>
              </a:buClr>
              <a:buSzPts val="1200"/>
              <a:buChar char="▪"/>
              <a:defRPr>
                <a:solidFill>
                  <a:schemeClr val="lt1"/>
                </a:solidFill>
              </a:defRPr>
            </a:lvl4pPr>
            <a:lvl5pPr marL="2286000" lvl="4" indent="-298450" algn="l">
              <a:lnSpc>
                <a:spcPct val="100000"/>
              </a:lnSpc>
              <a:spcBef>
                <a:spcPts val="500"/>
              </a:spcBef>
              <a:spcAft>
                <a:spcPts val="0"/>
              </a:spcAft>
              <a:buClr>
                <a:schemeClr val="lt1"/>
              </a:buClr>
              <a:buSzPts val="1100"/>
              <a:buChar char="▪"/>
              <a:defRPr>
                <a:solidFill>
                  <a:schemeClr val="lt1"/>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58" name="Google Shape;158;p57"/>
          <p:cNvSpPr txBox="1">
            <a:spLocks noGrp="1"/>
          </p:cNvSpPr>
          <p:nvPr>
            <p:ph type="body" idx="4"/>
          </p:nvPr>
        </p:nvSpPr>
        <p:spPr>
          <a:xfrm>
            <a:off x="400050" y="4343400"/>
            <a:ext cx="45150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500"/>
              </a:spcBef>
              <a:spcAft>
                <a:spcPts val="0"/>
              </a:spcAft>
              <a:buSzPts val="1800"/>
              <a:buNone/>
              <a:defRPr sz="1800">
                <a:solidFill>
                  <a:srgbClr val="1A5A8A"/>
                </a:solidFill>
              </a:defRPr>
            </a:lvl1pPr>
            <a:lvl2pPr marL="914400" lvl="1" indent="-228600" algn="l">
              <a:lnSpc>
                <a:spcPct val="100000"/>
              </a:lnSpc>
              <a:spcBef>
                <a:spcPts val="500"/>
              </a:spcBef>
              <a:spcAft>
                <a:spcPts val="0"/>
              </a:spcAft>
              <a:buSzPts val="1800"/>
              <a:buNone/>
              <a:defRPr>
                <a:solidFill>
                  <a:srgbClr val="1A5A8A"/>
                </a:solidFill>
              </a:defRPr>
            </a:lvl2pPr>
            <a:lvl3pPr marL="1371600" lvl="2" indent="-228600" algn="l">
              <a:lnSpc>
                <a:spcPct val="100000"/>
              </a:lnSpc>
              <a:spcBef>
                <a:spcPts val="500"/>
              </a:spcBef>
              <a:spcAft>
                <a:spcPts val="0"/>
              </a:spcAft>
              <a:buSzPts val="1500"/>
              <a:buNone/>
              <a:defRPr>
                <a:solidFill>
                  <a:srgbClr val="1A5A8A"/>
                </a:solidFill>
              </a:defRPr>
            </a:lvl3pPr>
            <a:lvl4pPr marL="1828800" lvl="3" indent="-228600" algn="l">
              <a:lnSpc>
                <a:spcPct val="100000"/>
              </a:lnSpc>
              <a:spcBef>
                <a:spcPts val="500"/>
              </a:spcBef>
              <a:spcAft>
                <a:spcPts val="0"/>
              </a:spcAft>
              <a:buSzPts val="1200"/>
              <a:buNone/>
              <a:defRPr>
                <a:solidFill>
                  <a:srgbClr val="1A5A8A"/>
                </a:solidFill>
              </a:defRPr>
            </a:lvl4pPr>
            <a:lvl5pPr marL="2286000" lvl="4" indent="-228600" algn="l">
              <a:lnSpc>
                <a:spcPct val="100000"/>
              </a:lnSpc>
              <a:spcBef>
                <a:spcPts val="500"/>
              </a:spcBef>
              <a:spcAft>
                <a:spcPts val="0"/>
              </a:spcAft>
              <a:buSzPts val="1100"/>
              <a:buNone/>
              <a:defRPr>
                <a:solidFill>
                  <a:srgbClr val="1A5A8A"/>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Inside_FeaturedContent">
  <p:cSld name="1_Inside_FeaturedContent">
    <p:bg>
      <p:bgPr>
        <a:solidFill>
          <a:schemeClr val="dk2"/>
        </a:solidFill>
        <a:effectLst/>
      </p:bgPr>
    </p:bg>
    <p:spTree>
      <p:nvGrpSpPr>
        <p:cNvPr id="1" name="Shape 159"/>
        <p:cNvGrpSpPr/>
        <p:nvPr/>
      </p:nvGrpSpPr>
      <p:grpSpPr>
        <a:xfrm>
          <a:off x="0" y="0"/>
          <a:ext cx="0" cy="0"/>
          <a:chOff x="0" y="0"/>
          <a:chExt cx="0" cy="0"/>
        </a:xfrm>
      </p:grpSpPr>
      <p:sp>
        <p:nvSpPr>
          <p:cNvPr id="160" name="Google Shape;160;p58"/>
          <p:cNvSpPr/>
          <p:nvPr/>
        </p:nvSpPr>
        <p:spPr>
          <a:xfrm>
            <a:off x="400048" y="-1"/>
            <a:ext cx="4172100" cy="4743600"/>
          </a:xfrm>
          <a:prstGeom prst="rect">
            <a:avLst/>
          </a:prstGeom>
          <a:solidFill>
            <a:schemeClr val="lt2"/>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sp>
        <p:nvSpPr>
          <p:cNvPr id="161" name="Google Shape;161;p58"/>
          <p:cNvSpPr txBox="1">
            <a:spLocks noGrp="1"/>
          </p:cNvSpPr>
          <p:nvPr>
            <p:ph type="title"/>
          </p:nvPr>
        </p:nvSpPr>
        <p:spPr>
          <a:xfrm>
            <a:off x="742951" y="857250"/>
            <a:ext cx="3486300" cy="24003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3000"/>
              <a:buFont typeface="Arial"/>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62" name="Google Shape;162;p5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 y="0"/>
            <a:ext cx="4400548" cy="397764"/>
          </a:xfrm>
          <a:prstGeom prst="rect">
            <a:avLst/>
          </a:prstGeom>
          <a:noFill/>
          <a:ln>
            <a:noFill/>
          </a:ln>
          <a:effectLst>
            <a:outerShdw blurRad="50800" dist="38100" dir="2700000" algn="tl" rotWithShape="0">
              <a:srgbClr val="000000">
                <a:alpha val="40000"/>
              </a:srgbClr>
            </a:outerShdw>
          </a:effectLst>
        </p:spPr>
      </p:pic>
      <p:sp>
        <p:nvSpPr>
          <p:cNvPr id="163" name="Google Shape;163;p58"/>
          <p:cNvSpPr txBox="1">
            <a:spLocks noGrp="1"/>
          </p:cNvSpPr>
          <p:nvPr>
            <p:ph type="body" idx="1"/>
          </p:nvPr>
        </p:nvSpPr>
        <p:spPr>
          <a:xfrm>
            <a:off x="742951" y="3347704"/>
            <a:ext cx="3486300" cy="646500"/>
          </a:xfrm>
          <a:prstGeom prst="rect">
            <a:avLst/>
          </a:prstGeom>
          <a:noFill/>
          <a:ln>
            <a:noFill/>
          </a:ln>
        </p:spPr>
        <p:txBody>
          <a:bodyPr spcFirstLastPara="1" wrap="square" lIns="0" tIns="0" rIns="0" bIns="0" anchor="t" anchorCtr="0">
            <a:spAutoFit/>
          </a:bodyPr>
          <a:lstStyle>
            <a:lvl1pPr marL="457200" lvl="0" indent="-228600" algn="ctr">
              <a:lnSpc>
                <a:spcPct val="100000"/>
              </a:lnSpc>
              <a:spcBef>
                <a:spcPts val="500"/>
              </a:spcBef>
              <a:spcAft>
                <a:spcPts val="0"/>
              </a:spcAft>
              <a:buSzPts val="2100"/>
              <a:buNone/>
              <a:defRPr sz="2100">
                <a:solidFill>
                  <a:schemeClr val="dk1"/>
                </a:solidFill>
              </a:defRPr>
            </a:lvl1pPr>
            <a:lvl2pPr marL="914400" lvl="1" indent="-228600" algn="l">
              <a:lnSpc>
                <a:spcPct val="100000"/>
              </a:lnSpc>
              <a:spcBef>
                <a:spcPts val="500"/>
              </a:spcBef>
              <a:spcAft>
                <a:spcPts val="0"/>
              </a:spcAft>
              <a:buSzPts val="1800"/>
              <a:buNone/>
              <a:defRPr/>
            </a:lvl2pPr>
            <a:lvl3pPr marL="1371600" lvl="2" indent="-228600" algn="l">
              <a:lnSpc>
                <a:spcPct val="100000"/>
              </a:lnSpc>
              <a:spcBef>
                <a:spcPts val="500"/>
              </a:spcBef>
              <a:spcAft>
                <a:spcPts val="0"/>
              </a:spcAft>
              <a:buSzPts val="1500"/>
              <a:buNone/>
              <a:defRPr/>
            </a:lvl3pPr>
            <a:lvl4pPr marL="1828800" lvl="3" indent="-228600" algn="l">
              <a:lnSpc>
                <a:spcPct val="100000"/>
              </a:lnSpc>
              <a:spcBef>
                <a:spcPts val="500"/>
              </a:spcBef>
              <a:spcAft>
                <a:spcPts val="0"/>
              </a:spcAft>
              <a:buSzPts val="1200"/>
              <a:buNone/>
              <a:defRPr/>
            </a:lvl4pPr>
            <a:lvl5pPr marL="2286000" lvl="4" indent="-228600" algn="l">
              <a:lnSpc>
                <a:spcPct val="100000"/>
              </a:lnSpc>
              <a:spcBef>
                <a:spcPts val="500"/>
              </a:spcBef>
              <a:spcAft>
                <a:spcPts val="0"/>
              </a:spcAft>
              <a:buSzPts val="1100"/>
              <a:buNone/>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64" name="Google Shape;164;p58"/>
          <p:cNvSpPr txBox="1">
            <a:spLocks noGrp="1"/>
          </p:cNvSpPr>
          <p:nvPr>
            <p:ph type="body" idx="2"/>
          </p:nvPr>
        </p:nvSpPr>
        <p:spPr>
          <a:xfrm>
            <a:off x="4743450" y="857250"/>
            <a:ext cx="4000500" cy="34290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500"/>
              </a:spcBef>
              <a:spcAft>
                <a:spcPts val="0"/>
              </a:spcAft>
              <a:buClr>
                <a:schemeClr val="lt1"/>
              </a:buClr>
              <a:buSzPts val="2100"/>
              <a:buChar char="▪"/>
              <a:defRPr>
                <a:solidFill>
                  <a:schemeClr val="lt1"/>
                </a:solidFill>
              </a:defRPr>
            </a:lvl1pPr>
            <a:lvl2pPr marL="914400" lvl="1" indent="-342900" algn="l">
              <a:lnSpc>
                <a:spcPct val="100000"/>
              </a:lnSpc>
              <a:spcBef>
                <a:spcPts val="500"/>
              </a:spcBef>
              <a:spcAft>
                <a:spcPts val="0"/>
              </a:spcAft>
              <a:buClr>
                <a:schemeClr val="lt1"/>
              </a:buClr>
              <a:buSzPts val="1800"/>
              <a:buChar char="▪"/>
              <a:defRPr>
                <a:solidFill>
                  <a:schemeClr val="lt1"/>
                </a:solidFill>
              </a:defRPr>
            </a:lvl2pPr>
            <a:lvl3pPr marL="1371600" lvl="2" indent="-323850" algn="l">
              <a:lnSpc>
                <a:spcPct val="100000"/>
              </a:lnSpc>
              <a:spcBef>
                <a:spcPts val="500"/>
              </a:spcBef>
              <a:spcAft>
                <a:spcPts val="0"/>
              </a:spcAft>
              <a:buClr>
                <a:schemeClr val="lt1"/>
              </a:buClr>
              <a:buSzPts val="1500"/>
              <a:buChar char="▪"/>
              <a:defRPr>
                <a:solidFill>
                  <a:schemeClr val="lt1"/>
                </a:solidFill>
              </a:defRPr>
            </a:lvl3pPr>
            <a:lvl4pPr marL="1828800" lvl="3" indent="-304800" algn="l">
              <a:lnSpc>
                <a:spcPct val="100000"/>
              </a:lnSpc>
              <a:spcBef>
                <a:spcPts val="500"/>
              </a:spcBef>
              <a:spcAft>
                <a:spcPts val="0"/>
              </a:spcAft>
              <a:buClr>
                <a:schemeClr val="lt1"/>
              </a:buClr>
              <a:buSzPts val="1200"/>
              <a:buChar char="▪"/>
              <a:defRPr>
                <a:solidFill>
                  <a:schemeClr val="lt1"/>
                </a:solidFill>
              </a:defRPr>
            </a:lvl4pPr>
            <a:lvl5pPr marL="2286000" lvl="4" indent="-298450" algn="l">
              <a:lnSpc>
                <a:spcPct val="100000"/>
              </a:lnSpc>
              <a:spcBef>
                <a:spcPts val="500"/>
              </a:spcBef>
              <a:spcAft>
                <a:spcPts val="0"/>
              </a:spcAft>
              <a:buClr>
                <a:schemeClr val="lt1"/>
              </a:buClr>
              <a:buSzPts val="1100"/>
              <a:buChar char="▪"/>
              <a:defRPr>
                <a:solidFill>
                  <a:schemeClr val="lt1"/>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65" name="Google Shape;165;p58"/>
          <p:cNvSpPr txBox="1">
            <a:spLocks noGrp="1"/>
          </p:cNvSpPr>
          <p:nvPr>
            <p:ph type="body" idx="3"/>
          </p:nvPr>
        </p:nvSpPr>
        <p:spPr>
          <a:xfrm>
            <a:off x="4743450" y="4348370"/>
            <a:ext cx="40005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500"/>
              </a:spcBef>
              <a:spcAft>
                <a:spcPts val="0"/>
              </a:spcAft>
              <a:buSzPts val="1800"/>
              <a:buNone/>
              <a:defRPr sz="1800">
                <a:solidFill>
                  <a:srgbClr val="90CD8D"/>
                </a:solidFill>
              </a:defRPr>
            </a:lvl1pPr>
            <a:lvl2pPr marL="914400" lvl="1" indent="-228600" algn="l">
              <a:lnSpc>
                <a:spcPct val="100000"/>
              </a:lnSpc>
              <a:spcBef>
                <a:spcPts val="500"/>
              </a:spcBef>
              <a:spcAft>
                <a:spcPts val="0"/>
              </a:spcAft>
              <a:buSzPts val="1800"/>
              <a:buNone/>
              <a:defRPr>
                <a:solidFill>
                  <a:srgbClr val="1A5A8A"/>
                </a:solidFill>
              </a:defRPr>
            </a:lvl2pPr>
            <a:lvl3pPr marL="1371600" lvl="2" indent="-228600" algn="l">
              <a:lnSpc>
                <a:spcPct val="100000"/>
              </a:lnSpc>
              <a:spcBef>
                <a:spcPts val="500"/>
              </a:spcBef>
              <a:spcAft>
                <a:spcPts val="0"/>
              </a:spcAft>
              <a:buSzPts val="1500"/>
              <a:buNone/>
              <a:defRPr>
                <a:solidFill>
                  <a:srgbClr val="1A5A8A"/>
                </a:solidFill>
              </a:defRPr>
            </a:lvl3pPr>
            <a:lvl4pPr marL="1828800" lvl="3" indent="-228600" algn="l">
              <a:lnSpc>
                <a:spcPct val="100000"/>
              </a:lnSpc>
              <a:spcBef>
                <a:spcPts val="500"/>
              </a:spcBef>
              <a:spcAft>
                <a:spcPts val="0"/>
              </a:spcAft>
              <a:buSzPts val="1200"/>
              <a:buNone/>
              <a:defRPr>
                <a:solidFill>
                  <a:srgbClr val="1A5A8A"/>
                </a:solidFill>
              </a:defRPr>
            </a:lvl4pPr>
            <a:lvl5pPr marL="2286000" lvl="4" indent="-228600" algn="l">
              <a:lnSpc>
                <a:spcPct val="100000"/>
              </a:lnSpc>
              <a:spcBef>
                <a:spcPts val="500"/>
              </a:spcBef>
              <a:spcAft>
                <a:spcPts val="0"/>
              </a:spcAft>
              <a:buSzPts val="1100"/>
              <a:buNone/>
              <a:defRPr>
                <a:solidFill>
                  <a:srgbClr val="1A5A8A"/>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166" name="Google Shape;166;p58"/>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nside_LargeQuote">
  <p:cSld name="Inside_LargeQuote">
    <p:bg>
      <p:bgPr>
        <a:solidFill>
          <a:schemeClr val="dk2"/>
        </a:solidFill>
        <a:effectLst/>
      </p:bgPr>
    </p:bg>
    <p:spTree>
      <p:nvGrpSpPr>
        <p:cNvPr id="1" name="Shape 167"/>
        <p:cNvGrpSpPr/>
        <p:nvPr/>
      </p:nvGrpSpPr>
      <p:grpSpPr>
        <a:xfrm>
          <a:off x="0" y="0"/>
          <a:ext cx="0" cy="0"/>
          <a:chOff x="0" y="0"/>
          <a:chExt cx="0" cy="0"/>
        </a:xfrm>
      </p:grpSpPr>
      <p:pic>
        <p:nvPicPr>
          <p:cNvPr id="168" name="Google Shape;168;p59"/>
          <p:cNvPicPr preferRelativeResize="0"/>
          <p:nvPr/>
        </p:nvPicPr>
        <p:blipFill rotWithShape="1">
          <a:blip r:embed="rId2">
            <a:alphaModFix/>
          </a:blip>
          <a:srcRect/>
          <a:stretch/>
        </p:blipFill>
        <p:spPr>
          <a:xfrm>
            <a:off x="0" y="404813"/>
            <a:ext cx="8820148" cy="4333874"/>
          </a:xfrm>
          <a:prstGeom prst="rect">
            <a:avLst/>
          </a:prstGeom>
          <a:noFill/>
          <a:ln>
            <a:noFill/>
          </a:ln>
          <a:effectLst>
            <a:outerShdw blurRad="50800" dist="38100" dir="2700000" algn="tl" rotWithShape="0">
              <a:srgbClr val="000000">
                <a:alpha val="40000"/>
              </a:srgbClr>
            </a:outerShdw>
          </a:effectLst>
        </p:spPr>
      </p:pic>
      <p:sp>
        <p:nvSpPr>
          <p:cNvPr id="169" name="Google Shape;169;p59"/>
          <p:cNvSpPr txBox="1">
            <a:spLocks noGrp="1"/>
          </p:cNvSpPr>
          <p:nvPr>
            <p:ph type="title"/>
          </p:nvPr>
        </p:nvSpPr>
        <p:spPr>
          <a:xfrm>
            <a:off x="742950" y="1257300"/>
            <a:ext cx="6000900" cy="21435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300"/>
              <a:buFont typeface="Arial"/>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0" name="Google Shape;170;p59"/>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71" name="Google Shape;171;p59"/>
          <p:cNvSpPr txBox="1">
            <a:spLocks noGrp="1"/>
          </p:cNvSpPr>
          <p:nvPr>
            <p:ph type="body" idx="1"/>
          </p:nvPr>
        </p:nvSpPr>
        <p:spPr>
          <a:xfrm>
            <a:off x="742950" y="3519768"/>
            <a:ext cx="6000900" cy="400200"/>
          </a:xfrm>
          <a:prstGeom prst="rect">
            <a:avLst/>
          </a:prstGeom>
          <a:noFill/>
          <a:ln>
            <a:noFill/>
          </a:ln>
        </p:spPr>
        <p:txBody>
          <a:bodyPr spcFirstLastPara="1" wrap="square" lIns="34275" tIns="34275" rIns="34275" bIns="34275" anchor="t" anchorCtr="0">
            <a:normAutofit/>
          </a:bodyPr>
          <a:lstStyle>
            <a:lvl1pPr marL="457200" lvl="0" indent="-228600" algn="l">
              <a:lnSpc>
                <a:spcPct val="100000"/>
              </a:lnSpc>
              <a:spcBef>
                <a:spcPts val="500"/>
              </a:spcBef>
              <a:spcAft>
                <a:spcPts val="0"/>
              </a:spcAft>
              <a:buClr>
                <a:schemeClr val="lt1"/>
              </a:buClr>
              <a:buSzPts val="2100"/>
              <a:buNone/>
              <a:defRPr>
                <a:solidFill>
                  <a:schemeClr val="lt1"/>
                </a:solidFill>
              </a:defRPr>
            </a:lvl1pPr>
            <a:lvl2pPr marL="914400" lvl="1" indent="-228600" algn="l">
              <a:lnSpc>
                <a:spcPct val="100000"/>
              </a:lnSpc>
              <a:spcBef>
                <a:spcPts val="500"/>
              </a:spcBef>
              <a:spcAft>
                <a:spcPts val="0"/>
              </a:spcAft>
              <a:buClr>
                <a:schemeClr val="dk1"/>
              </a:buClr>
              <a:buSzPts val="1800"/>
              <a:buNone/>
              <a:defRPr>
                <a:solidFill>
                  <a:schemeClr val="dk1"/>
                </a:solidFill>
              </a:defRPr>
            </a:lvl2pPr>
            <a:lvl3pPr marL="1371600" lvl="2" indent="-228600" algn="l">
              <a:lnSpc>
                <a:spcPct val="100000"/>
              </a:lnSpc>
              <a:spcBef>
                <a:spcPts val="500"/>
              </a:spcBef>
              <a:spcAft>
                <a:spcPts val="0"/>
              </a:spcAft>
              <a:buClr>
                <a:schemeClr val="dk1"/>
              </a:buClr>
              <a:buSzPts val="1500"/>
              <a:buNone/>
              <a:defRPr>
                <a:solidFill>
                  <a:schemeClr val="dk1"/>
                </a:solidFill>
              </a:defRPr>
            </a:lvl3pPr>
            <a:lvl4pPr marL="1828800" lvl="3" indent="-228600" algn="l">
              <a:lnSpc>
                <a:spcPct val="100000"/>
              </a:lnSpc>
              <a:spcBef>
                <a:spcPts val="500"/>
              </a:spcBef>
              <a:spcAft>
                <a:spcPts val="0"/>
              </a:spcAft>
              <a:buClr>
                <a:schemeClr val="dk1"/>
              </a:buClr>
              <a:buSzPts val="1200"/>
              <a:buNone/>
              <a:defRPr>
                <a:solidFill>
                  <a:schemeClr val="dk1"/>
                </a:solidFill>
              </a:defRPr>
            </a:lvl4pPr>
            <a:lvl5pPr marL="2286000" lvl="4" indent="-228600" algn="l">
              <a:lnSpc>
                <a:spcPct val="100000"/>
              </a:lnSpc>
              <a:spcBef>
                <a:spcPts val="500"/>
              </a:spcBef>
              <a:spcAft>
                <a:spcPts val="0"/>
              </a:spcAft>
              <a:buClr>
                <a:schemeClr val="dk1"/>
              </a:buClr>
              <a:buSzPts val="1100"/>
              <a:buNone/>
              <a:defRPr>
                <a:solidFill>
                  <a:schemeClr val="dk1"/>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p60"/>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Divider_green">
  <p:cSld name="CUSTOM_1_2_1_2">
    <p:bg>
      <p:bgPr>
        <a:solidFill>
          <a:schemeClr val="dk2"/>
        </a:solidFill>
        <a:effectLst/>
      </p:bgPr>
    </p:bg>
    <p:spTree>
      <p:nvGrpSpPr>
        <p:cNvPr id="1" name="Shape 22"/>
        <p:cNvGrpSpPr/>
        <p:nvPr/>
      </p:nvGrpSpPr>
      <p:grpSpPr>
        <a:xfrm>
          <a:off x="0" y="0"/>
          <a:ext cx="0" cy="0"/>
          <a:chOff x="0" y="0"/>
          <a:chExt cx="0" cy="0"/>
        </a:xfrm>
      </p:grpSpPr>
      <p:pic>
        <p:nvPicPr>
          <p:cNvPr id="23" name="Google Shape;23;p40" descr="decorative background element"/>
          <p:cNvPicPr preferRelativeResize="0"/>
          <p:nvPr/>
        </p:nvPicPr>
        <p:blipFill rotWithShape="1">
          <a:blip r:embed="rId2">
            <a:alphaModFix/>
          </a:blip>
          <a:srcRect/>
          <a:stretch/>
        </p:blipFill>
        <p:spPr>
          <a:xfrm>
            <a:off x="0" y="404813"/>
            <a:ext cx="8820148" cy="4333874"/>
          </a:xfrm>
          <a:prstGeom prst="rect">
            <a:avLst/>
          </a:prstGeom>
          <a:noFill/>
          <a:ln>
            <a:noFill/>
          </a:ln>
          <a:effectLst>
            <a:outerShdw blurRad="50800" dist="38100" dir="2700000" algn="tl" rotWithShape="0">
              <a:srgbClr val="000000">
                <a:alpha val="40000"/>
              </a:srgbClr>
            </a:outerShdw>
          </a:effectLst>
        </p:spPr>
      </p:pic>
      <p:pic>
        <p:nvPicPr>
          <p:cNvPr id="24" name="Google Shape;24;p40" descr="eTeachNY logo, Teaching in remote learning environment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42950" y="569214"/>
            <a:ext cx="2823572" cy="943647"/>
          </a:xfrm>
          <a:prstGeom prst="rect">
            <a:avLst/>
          </a:prstGeom>
          <a:noFill/>
          <a:ln>
            <a:noFill/>
          </a:ln>
        </p:spPr>
      </p:pic>
      <p:sp>
        <p:nvSpPr>
          <p:cNvPr id="25" name="Google Shape;25;p40"/>
          <p:cNvSpPr txBox="1">
            <a:spLocks noGrp="1"/>
          </p:cNvSpPr>
          <p:nvPr>
            <p:ph type="title"/>
          </p:nvPr>
        </p:nvSpPr>
        <p:spPr>
          <a:xfrm>
            <a:off x="742950" y="1885950"/>
            <a:ext cx="60009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600"/>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p40"/>
          <p:cNvSpPr txBox="1">
            <a:spLocks noGrp="1"/>
          </p:cNvSpPr>
          <p:nvPr>
            <p:ph type="body" idx="1"/>
          </p:nvPr>
        </p:nvSpPr>
        <p:spPr>
          <a:xfrm>
            <a:off x="742925" y="2571750"/>
            <a:ext cx="6000900" cy="16818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dk1"/>
              </a:buClr>
              <a:buSzPts val="2100"/>
              <a:buChar char="▪"/>
              <a:defRPr/>
            </a:lvl1pPr>
            <a:lvl2pPr marL="914400" lvl="1" indent="-342900" algn="l">
              <a:lnSpc>
                <a:spcPct val="100000"/>
              </a:lnSpc>
              <a:spcBef>
                <a:spcPts val="1000"/>
              </a:spcBef>
              <a:spcAft>
                <a:spcPts val="0"/>
              </a:spcAft>
              <a:buClr>
                <a:schemeClr val="dk1"/>
              </a:buClr>
              <a:buSzPts val="1800"/>
              <a:buChar char="▪"/>
              <a:defRPr/>
            </a:lvl2pPr>
            <a:lvl3pPr marL="1371600" lvl="2" indent="-323850" algn="l">
              <a:lnSpc>
                <a:spcPct val="100000"/>
              </a:lnSpc>
              <a:spcBef>
                <a:spcPts val="1000"/>
              </a:spcBef>
              <a:spcAft>
                <a:spcPts val="0"/>
              </a:spcAft>
              <a:buClr>
                <a:schemeClr val="dk1"/>
              </a:buClr>
              <a:buSzPts val="1500"/>
              <a:buChar char="▪"/>
              <a:defRPr/>
            </a:lvl3pPr>
            <a:lvl4pPr marL="1828800" lvl="3" indent="-304800" algn="l">
              <a:lnSpc>
                <a:spcPct val="100000"/>
              </a:lnSpc>
              <a:spcBef>
                <a:spcPts val="1000"/>
              </a:spcBef>
              <a:spcAft>
                <a:spcPts val="0"/>
              </a:spcAft>
              <a:buClr>
                <a:schemeClr val="dk1"/>
              </a:buClr>
              <a:buSzPts val="1200"/>
              <a:buChar char="▪"/>
              <a:defRPr/>
            </a:lvl4pPr>
            <a:lvl5pPr marL="2286000" lvl="4" indent="-298450" algn="l">
              <a:lnSpc>
                <a:spcPct val="100000"/>
              </a:lnSpc>
              <a:spcBef>
                <a:spcPts val="1000"/>
              </a:spcBef>
              <a:spcAft>
                <a:spcPts val="0"/>
              </a:spcAft>
              <a:buClr>
                <a:schemeClr val="dk1"/>
              </a:buClr>
              <a:buSzPts val="1100"/>
              <a:buChar char="▪"/>
              <a:defRPr/>
            </a:lvl5pPr>
            <a:lvl6pPr marL="2743200" lvl="5" indent="-292100" algn="l">
              <a:lnSpc>
                <a:spcPct val="100000"/>
              </a:lnSpc>
              <a:spcBef>
                <a:spcPts val="1000"/>
              </a:spcBef>
              <a:spcAft>
                <a:spcPts val="0"/>
              </a:spcAft>
              <a:buClr>
                <a:schemeClr val="dk1"/>
              </a:buClr>
              <a:buSzPts val="1000"/>
              <a:buChar char="▪"/>
              <a:defRPr/>
            </a:lvl6pPr>
            <a:lvl7pPr marL="3200400" lvl="6" indent="-285750" algn="l">
              <a:lnSpc>
                <a:spcPct val="100000"/>
              </a:lnSpc>
              <a:spcBef>
                <a:spcPts val="1000"/>
              </a:spcBef>
              <a:spcAft>
                <a:spcPts val="0"/>
              </a:spcAft>
              <a:buClr>
                <a:schemeClr val="dk1"/>
              </a:buClr>
              <a:buSzPts val="900"/>
              <a:buChar char="▪"/>
              <a:defRPr/>
            </a:lvl7pPr>
            <a:lvl8pPr marL="3657600" lvl="7" indent="-279400" algn="l">
              <a:lnSpc>
                <a:spcPct val="100000"/>
              </a:lnSpc>
              <a:spcBef>
                <a:spcPts val="1000"/>
              </a:spcBef>
              <a:spcAft>
                <a:spcPts val="0"/>
              </a:spcAft>
              <a:buClr>
                <a:schemeClr val="dk1"/>
              </a:buClr>
              <a:buSzPts val="800"/>
              <a:buChar char="▪"/>
              <a:defRPr/>
            </a:lvl8pPr>
            <a:lvl9pPr marL="4114800" lvl="8" indent="-273050" algn="l">
              <a:lnSpc>
                <a:spcPct val="100000"/>
              </a:lnSpc>
              <a:spcBef>
                <a:spcPts val="1000"/>
              </a:spcBef>
              <a:spcAft>
                <a:spcPts val="1000"/>
              </a:spcAft>
              <a:buClr>
                <a:schemeClr val="dk1"/>
              </a:buClr>
              <a:buSzPts val="700"/>
              <a:buChar char="▪"/>
              <a:defRPr/>
            </a:lvl9pPr>
          </a:lstStyle>
          <a:p>
            <a:endParaRPr/>
          </a:p>
        </p:txBody>
      </p:sp>
      <p:sp>
        <p:nvSpPr>
          <p:cNvPr id="27" name="Google Shape;27;p4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side-1column 1">
  <p:cSld name="Inside-1column">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41"/>
          <p:cNvSpPr/>
          <p:nvPr/>
        </p:nvSpPr>
        <p:spPr>
          <a:xfrm>
            <a:off x="0" y="0"/>
            <a:ext cx="9144000" cy="4002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31" name="Google Shape;31;p41"/>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
        <p:nvSpPr>
          <p:cNvPr id="32" name="Google Shape;32;p41"/>
          <p:cNvSpPr txBox="1">
            <a:spLocks noGrp="1"/>
          </p:cNvSpPr>
          <p:nvPr>
            <p:ph type="body" idx="1"/>
          </p:nvPr>
        </p:nvSpPr>
        <p:spPr>
          <a:xfrm>
            <a:off x="400050" y="1257300"/>
            <a:ext cx="8343900" cy="3693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500"/>
              </a:spcBef>
              <a:spcAft>
                <a:spcPts val="0"/>
              </a:spcAft>
              <a:buSzPts val="2400"/>
              <a:buNone/>
              <a:defRPr sz="2400">
                <a:solidFill>
                  <a:schemeClr val="accent1"/>
                </a:solidFill>
              </a:defRPr>
            </a:lvl1pPr>
            <a:lvl2pPr marL="914400" lvl="1" indent="-228600" algn="l">
              <a:lnSpc>
                <a:spcPct val="100000"/>
              </a:lnSpc>
              <a:spcBef>
                <a:spcPts val="500"/>
              </a:spcBef>
              <a:spcAft>
                <a:spcPts val="0"/>
              </a:spcAft>
              <a:buSzPts val="1800"/>
              <a:buNone/>
              <a:defRPr/>
            </a:lvl2pPr>
            <a:lvl3pPr marL="1371600" lvl="2" indent="-228600" algn="l">
              <a:lnSpc>
                <a:spcPct val="100000"/>
              </a:lnSpc>
              <a:spcBef>
                <a:spcPts val="500"/>
              </a:spcBef>
              <a:spcAft>
                <a:spcPts val="0"/>
              </a:spcAft>
              <a:buSzPts val="1500"/>
              <a:buNone/>
              <a:defRPr/>
            </a:lvl3pPr>
            <a:lvl4pPr marL="1828800" lvl="3" indent="-228600" algn="l">
              <a:lnSpc>
                <a:spcPct val="100000"/>
              </a:lnSpc>
              <a:spcBef>
                <a:spcPts val="500"/>
              </a:spcBef>
              <a:spcAft>
                <a:spcPts val="0"/>
              </a:spcAft>
              <a:buSzPts val="1200"/>
              <a:buNone/>
              <a:defRPr/>
            </a:lvl4pPr>
            <a:lvl5pPr marL="2286000" lvl="4" indent="-228600" algn="l">
              <a:lnSpc>
                <a:spcPct val="100000"/>
              </a:lnSpc>
              <a:spcBef>
                <a:spcPts val="500"/>
              </a:spcBef>
              <a:spcAft>
                <a:spcPts val="0"/>
              </a:spcAft>
              <a:buSzPts val="1100"/>
              <a:buNone/>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33" name="Google Shape;33;p41"/>
          <p:cNvSpPr txBox="1">
            <a:spLocks noGrp="1"/>
          </p:cNvSpPr>
          <p:nvPr>
            <p:ph type="body" idx="2"/>
          </p:nvPr>
        </p:nvSpPr>
        <p:spPr>
          <a:xfrm>
            <a:off x="400050" y="1885950"/>
            <a:ext cx="4000500" cy="2400300"/>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5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34" name="Google Shape;34;p41"/>
          <p:cNvSpPr>
            <a:spLocks noGrp="1"/>
          </p:cNvSpPr>
          <p:nvPr>
            <p:ph type="pic" idx="3"/>
          </p:nvPr>
        </p:nvSpPr>
        <p:spPr>
          <a:xfrm>
            <a:off x="4743450" y="1885950"/>
            <a:ext cx="4000500" cy="240030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500"/>
              </a:spcBef>
              <a:spcAft>
                <a:spcPts val="0"/>
              </a:spcAft>
              <a:buClr>
                <a:srgbClr val="3A7E36"/>
              </a:buClr>
              <a:buSzPts val="2100"/>
              <a:buFont typeface="Noto Sans Symbols"/>
              <a:buNone/>
              <a:defRPr sz="21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2"/>
              </a:buClr>
              <a:buSzPts val="1800"/>
              <a:buFont typeface="Noto Sans Symbols"/>
              <a:buChar char="▪"/>
              <a:defRPr sz="1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3A7E36"/>
              </a:buClr>
              <a:buSzPts val="1500"/>
              <a:buFont typeface="Noto Sans Symbols"/>
              <a:buChar char="▪"/>
              <a:defRPr sz="15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2"/>
              </a:buClr>
              <a:buSzPts val="1200"/>
              <a:buFont typeface="Noto Sans Symbols"/>
              <a:buChar char="▪"/>
              <a:defRPr sz="12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rgbClr val="3A7E36"/>
              </a:buClr>
              <a:buSzPts val="1100"/>
              <a:buFont typeface="Noto Sans Symbols"/>
              <a:buChar char="▪"/>
              <a:defRPr sz="11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6pPr>
            <a:lvl7pPr marR="0" lvl="6" algn="l" rtl="0">
              <a:lnSpc>
                <a:spcPct val="90000"/>
              </a:lnSpc>
              <a:spcBef>
                <a:spcPts val="3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7pPr>
            <a:lvl8pPr marR="0" lvl="7" algn="l" rtl="0">
              <a:lnSpc>
                <a:spcPct val="90000"/>
              </a:lnSpc>
              <a:spcBef>
                <a:spcPts val="3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8pPr>
            <a:lvl9pPr marR="0" lvl="8" algn="l" rtl="0">
              <a:lnSpc>
                <a:spcPct val="90000"/>
              </a:lnSpc>
              <a:spcBef>
                <a:spcPts val="300"/>
              </a:spcBef>
              <a:spcAft>
                <a:spcPts val="30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9pPr>
          </a:lstStyle>
          <a:p>
            <a:endParaRPr/>
          </a:p>
        </p:txBody>
      </p:sp>
      <p:sp>
        <p:nvSpPr>
          <p:cNvPr id="35" name="Google Shape;35;p41"/>
          <p:cNvSpPr txBox="1">
            <a:spLocks noGrp="1"/>
          </p:cNvSpPr>
          <p:nvPr>
            <p:ph type="body" idx="4"/>
          </p:nvPr>
        </p:nvSpPr>
        <p:spPr>
          <a:xfrm>
            <a:off x="400050" y="4343400"/>
            <a:ext cx="83439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500"/>
              </a:spcBef>
              <a:spcAft>
                <a:spcPts val="0"/>
              </a:spcAft>
              <a:buSzPts val="1800"/>
              <a:buNone/>
              <a:defRPr sz="1800">
                <a:solidFill>
                  <a:srgbClr val="1A5A8A"/>
                </a:solidFill>
              </a:defRPr>
            </a:lvl1pPr>
            <a:lvl2pPr marL="914400" lvl="1" indent="-228600" algn="l">
              <a:lnSpc>
                <a:spcPct val="100000"/>
              </a:lnSpc>
              <a:spcBef>
                <a:spcPts val="500"/>
              </a:spcBef>
              <a:spcAft>
                <a:spcPts val="0"/>
              </a:spcAft>
              <a:buSzPts val="1800"/>
              <a:buNone/>
              <a:defRPr>
                <a:solidFill>
                  <a:srgbClr val="1A5A8A"/>
                </a:solidFill>
              </a:defRPr>
            </a:lvl2pPr>
            <a:lvl3pPr marL="1371600" lvl="2" indent="-228600" algn="l">
              <a:lnSpc>
                <a:spcPct val="100000"/>
              </a:lnSpc>
              <a:spcBef>
                <a:spcPts val="500"/>
              </a:spcBef>
              <a:spcAft>
                <a:spcPts val="0"/>
              </a:spcAft>
              <a:buSzPts val="1500"/>
              <a:buNone/>
              <a:defRPr>
                <a:solidFill>
                  <a:srgbClr val="1A5A8A"/>
                </a:solidFill>
              </a:defRPr>
            </a:lvl3pPr>
            <a:lvl4pPr marL="1828800" lvl="3" indent="-228600" algn="l">
              <a:lnSpc>
                <a:spcPct val="100000"/>
              </a:lnSpc>
              <a:spcBef>
                <a:spcPts val="500"/>
              </a:spcBef>
              <a:spcAft>
                <a:spcPts val="0"/>
              </a:spcAft>
              <a:buSzPts val="1200"/>
              <a:buNone/>
              <a:defRPr>
                <a:solidFill>
                  <a:srgbClr val="1A5A8A"/>
                </a:solidFill>
              </a:defRPr>
            </a:lvl4pPr>
            <a:lvl5pPr marL="2286000" lvl="4" indent="-228600" algn="l">
              <a:lnSpc>
                <a:spcPct val="100000"/>
              </a:lnSpc>
              <a:spcBef>
                <a:spcPts val="500"/>
              </a:spcBef>
              <a:spcAft>
                <a:spcPts val="0"/>
              </a:spcAft>
              <a:buSzPts val="1100"/>
              <a:buNone/>
              <a:defRPr>
                <a:solidFill>
                  <a:srgbClr val="1A5A8A"/>
                </a:solidFill>
              </a:defRPr>
            </a:lvl5pPr>
            <a:lvl6pPr marL="2743200" lvl="5" indent="-317500" algn="l">
              <a:lnSpc>
                <a:spcPct val="90000"/>
              </a:lnSpc>
              <a:spcBef>
                <a:spcPts val="5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36" name="Google Shape;36;p41"/>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side-LargeQuote">
  <p:cSld name="CUSTOM_1_2_2">
    <p:bg>
      <p:bgPr>
        <a:solidFill>
          <a:schemeClr val="dk2"/>
        </a:solidFill>
        <a:effectLst/>
      </p:bgPr>
    </p:bg>
    <p:spTree>
      <p:nvGrpSpPr>
        <p:cNvPr id="1" name="Shape 37"/>
        <p:cNvGrpSpPr/>
        <p:nvPr/>
      </p:nvGrpSpPr>
      <p:grpSpPr>
        <a:xfrm>
          <a:off x="0" y="0"/>
          <a:ext cx="0" cy="0"/>
          <a:chOff x="0" y="0"/>
          <a:chExt cx="0" cy="0"/>
        </a:xfrm>
      </p:grpSpPr>
      <p:sp>
        <p:nvSpPr>
          <p:cNvPr id="38" name="Google Shape;38;p4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39" name="Google Shape;39;p42" descr="decorative background element"/>
          <p:cNvPicPr preferRelativeResize="0"/>
          <p:nvPr/>
        </p:nvPicPr>
        <p:blipFill rotWithShape="1">
          <a:blip r:embed="rId2">
            <a:alphaModFix/>
          </a:blip>
          <a:srcRect/>
          <a:stretch/>
        </p:blipFill>
        <p:spPr>
          <a:xfrm>
            <a:off x="0" y="404813"/>
            <a:ext cx="8820148" cy="4333874"/>
          </a:xfrm>
          <a:prstGeom prst="rect">
            <a:avLst/>
          </a:prstGeom>
          <a:noFill/>
          <a:ln>
            <a:noFill/>
          </a:ln>
          <a:effectLst>
            <a:outerShdw blurRad="50800" dist="38100" dir="2700000" algn="tl" rotWithShape="0">
              <a:srgbClr val="000000">
                <a:alpha val="40000"/>
              </a:srgbClr>
            </a:outerShdw>
          </a:effectLst>
        </p:spPr>
      </p:pic>
      <p:sp>
        <p:nvSpPr>
          <p:cNvPr id="40" name="Google Shape;40;p42"/>
          <p:cNvSpPr txBox="1">
            <a:spLocks noGrp="1"/>
          </p:cNvSpPr>
          <p:nvPr>
            <p:ph type="title"/>
          </p:nvPr>
        </p:nvSpPr>
        <p:spPr>
          <a:xfrm>
            <a:off x="742950" y="1257300"/>
            <a:ext cx="6000900" cy="2139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300"/>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p42"/>
          <p:cNvSpPr txBox="1">
            <a:spLocks noGrp="1"/>
          </p:cNvSpPr>
          <p:nvPr>
            <p:ph type="body" idx="1"/>
          </p:nvPr>
        </p:nvSpPr>
        <p:spPr>
          <a:xfrm>
            <a:off x="742925" y="3520444"/>
            <a:ext cx="6000900" cy="7659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side-ContentWithSidebar">
  <p:cSld name="CUSTOM_1_4">
    <p:spTree>
      <p:nvGrpSpPr>
        <p:cNvPr id="1" name="Shape 42"/>
        <p:cNvGrpSpPr/>
        <p:nvPr/>
      </p:nvGrpSpPr>
      <p:grpSpPr>
        <a:xfrm>
          <a:off x="0" y="0"/>
          <a:ext cx="0" cy="0"/>
          <a:chOff x="0" y="0"/>
          <a:chExt cx="0" cy="0"/>
        </a:xfrm>
      </p:grpSpPr>
      <p:sp>
        <p:nvSpPr>
          <p:cNvPr id="43" name="Google Shape;43;p4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44" name="Google Shape;44;p43"/>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43"/>
          <p:cNvSpPr txBox="1">
            <a:spLocks noGrp="1"/>
          </p:cNvSpPr>
          <p:nvPr>
            <p:ph type="subTitle" idx="1"/>
          </p:nvPr>
        </p:nvSpPr>
        <p:spPr>
          <a:xfrm>
            <a:off x="412350" y="1265975"/>
            <a:ext cx="4617600" cy="620100"/>
          </a:xfrm>
          <a:prstGeom prst="rect">
            <a:avLst/>
          </a:prstGeom>
          <a:noFill/>
          <a:ln>
            <a:noFill/>
          </a:ln>
        </p:spPr>
        <p:txBody>
          <a:bodyPr spcFirstLastPara="1" wrap="square" lIns="34275" tIns="34275" rIns="34275" bIns="34275" anchor="t" anchorCtr="0">
            <a:noAutofit/>
          </a:bodyPr>
          <a:lstStyle>
            <a:lvl1pPr lvl="0" algn="l">
              <a:lnSpc>
                <a:spcPct val="100000"/>
              </a:lnSpc>
              <a:spcBef>
                <a:spcPts val="600"/>
              </a:spcBef>
              <a:spcAft>
                <a:spcPts val="0"/>
              </a:spcAft>
              <a:buClr>
                <a:schemeClr val="accent1"/>
              </a:buClr>
              <a:buSzPts val="2400"/>
              <a:buNone/>
              <a:defRPr sz="2400">
                <a:solidFill>
                  <a:schemeClr val="accent1"/>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46" name="Google Shape;46;p43"/>
          <p:cNvSpPr txBox="1">
            <a:spLocks noGrp="1"/>
          </p:cNvSpPr>
          <p:nvPr>
            <p:ph type="body" idx="2"/>
          </p:nvPr>
        </p:nvSpPr>
        <p:spPr>
          <a:xfrm>
            <a:off x="405125" y="1886075"/>
            <a:ext cx="46176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47" name="Google Shape;47;p43"/>
          <p:cNvSpPr txBox="1">
            <a:spLocks noGrp="1"/>
          </p:cNvSpPr>
          <p:nvPr>
            <p:ph type="body" idx="3"/>
          </p:nvPr>
        </p:nvSpPr>
        <p:spPr>
          <a:xfrm>
            <a:off x="5431525" y="1257300"/>
            <a:ext cx="3319200" cy="3314700"/>
          </a:xfrm>
          <a:prstGeom prst="rect">
            <a:avLst/>
          </a:prstGeom>
          <a:solidFill>
            <a:schemeClr val="accent3"/>
          </a:solidFill>
          <a:ln>
            <a:noFill/>
          </a:ln>
        </p:spPr>
        <p:txBody>
          <a:bodyPr spcFirstLastPara="1" wrap="square" lIns="201150" tIns="201150" rIns="201150" bIns="20115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
        <p:nvSpPr>
          <p:cNvPr id="48" name="Google Shape;48;p43"/>
          <p:cNvSpPr txBox="1">
            <a:spLocks noGrp="1"/>
          </p:cNvSpPr>
          <p:nvPr>
            <p:ph type="body" idx="4"/>
          </p:nvPr>
        </p:nvSpPr>
        <p:spPr>
          <a:xfrm>
            <a:off x="405125" y="4347750"/>
            <a:ext cx="46248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chemeClr val="accent3"/>
              </a:buClr>
              <a:buSzPts val="1800"/>
              <a:buChar char="▪"/>
              <a:defRPr sz="1800">
                <a:solidFill>
                  <a:schemeClr val="accent3"/>
                </a:solidFill>
              </a:defRPr>
            </a:lvl1pPr>
            <a:lvl2pPr marL="914400" lvl="1" indent="-323850" algn="l">
              <a:lnSpc>
                <a:spcPct val="100000"/>
              </a:lnSpc>
              <a:spcBef>
                <a:spcPts val="1000"/>
              </a:spcBef>
              <a:spcAft>
                <a:spcPts val="0"/>
              </a:spcAft>
              <a:buClr>
                <a:schemeClr val="accent3"/>
              </a:buClr>
              <a:buSzPts val="1500"/>
              <a:buChar char="▪"/>
              <a:defRPr sz="1500">
                <a:solidFill>
                  <a:schemeClr val="accent3"/>
                </a:solidFill>
              </a:defRPr>
            </a:lvl2pPr>
            <a:lvl3pPr marL="1371600" lvl="2" indent="-304800" algn="l">
              <a:lnSpc>
                <a:spcPct val="100000"/>
              </a:lnSpc>
              <a:spcBef>
                <a:spcPts val="1000"/>
              </a:spcBef>
              <a:spcAft>
                <a:spcPts val="0"/>
              </a:spcAft>
              <a:buClr>
                <a:schemeClr val="accent3"/>
              </a:buClr>
              <a:buSzPts val="1200"/>
              <a:buChar char="▪"/>
              <a:defRPr sz="1200">
                <a:solidFill>
                  <a:schemeClr val="accent3"/>
                </a:solidFill>
              </a:defRPr>
            </a:lvl3pPr>
            <a:lvl4pPr marL="1828800" lvl="3" indent="-285750" algn="l">
              <a:lnSpc>
                <a:spcPct val="100000"/>
              </a:lnSpc>
              <a:spcBef>
                <a:spcPts val="1000"/>
              </a:spcBef>
              <a:spcAft>
                <a:spcPts val="0"/>
              </a:spcAft>
              <a:buClr>
                <a:schemeClr val="accent3"/>
              </a:buClr>
              <a:buSzPts val="900"/>
              <a:buChar char="▪"/>
              <a:defRPr sz="900">
                <a:solidFill>
                  <a:schemeClr val="accent3"/>
                </a:solidFill>
              </a:defRPr>
            </a:lvl4pPr>
            <a:lvl5pPr marL="2286000" lvl="4" indent="-279400" algn="l">
              <a:lnSpc>
                <a:spcPct val="100000"/>
              </a:lnSpc>
              <a:spcBef>
                <a:spcPts val="1000"/>
              </a:spcBef>
              <a:spcAft>
                <a:spcPts val="0"/>
              </a:spcAft>
              <a:buClr>
                <a:schemeClr val="accent3"/>
              </a:buClr>
              <a:buSzPts val="800"/>
              <a:buChar char="▪"/>
              <a:defRPr sz="800">
                <a:solidFill>
                  <a:schemeClr val="accent3"/>
                </a:solidFill>
              </a:defRPr>
            </a:lvl5pPr>
            <a:lvl6pPr marL="2743200" lvl="5" indent="-273050" algn="l">
              <a:lnSpc>
                <a:spcPct val="100000"/>
              </a:lnSpc>
              <a:spcBef>
                <a:spcPts val="1000"/>
              </a:spcBef>
              <a:spcAft>
                <a:spcPts val="0"/>
              </a:spcAft>
              <a:buClr>
                <a:schemeClr val="accent3"/>
              </a:buClr>
              <a:buSzPts val="700"/>
              <a:buChar char="▪"/>
              <a:defRPr sz="700">
                <a:solidFill>
                  <a:schemeClr val="accent3"/>
                </a:solidFill>
              </a:defRPr>
            </a:lvl6pPr>
            <a:lvl7pPr marL="3200400" lvl="6" indent="-266700" algn="l">
              <a:lnSpc>
                <a:spcPct val="100000"/>
              </a:lnSpc>
              <a:spcBef>
                <a:spcPts val="1000"/>
              </a:spcBef>
              <a:spcAft>
                <a:spcPts val="0"/>
              </a:spcAft>
              <a:buClr>
                <a:schemeClr val="accent3"/>
              </a:buClr>
              <a:buSzPts val="600"/>
              <a:buChar char="▪"/>
              <a:defRPr sz="600">
                <a:solidFill>
                  <a:schemeClr val="accent3"/>
                </a:solidFill>
              </a:defRPr>
            </a:lvl7pPr>
            <a:lvl8pPr marL="3657600" lvl="7" indent="-260350" algn="l">
              <a:lnSpc>
                <a:spcPct val="100000"/>
              </a:lnSpc>
              <a:spcBef>
                <a:spcPts val="1000"/>
              </a:spcBef>
              <a:spcAft>
                <a:spcPts val="0"/>
              </a:spcAft>
              <a:buClr>
                <a:schemeClr val="accent3"/>
              </a:buClr>
              <a:buSzPts val="500"/>
              <a:buChar char="▪"/>
              <a:defRPr sz="500">
                <a:solidFill>
                  <a:schemeClr val="accent3"/>
                </a:solidFill>
              </a:defRPr>
            </a:lvl8pPr>
            <a:lvl9pPr marL="4114800" lvl="8" indent="-254000" algn="l">
              <a:lnSpc>
                <a:spcPct val="100000"/>
              </a:lnSpc>
              <a:spcBef>
                <a:spcPts val="1000"/>
              </a:spcBef>
              <a:spcAft>
                <a:spcPts val="1000"/>
              </a:spcAft>
              <a:buClr>
                <a:schemeClr val="accent3"/>
              </a:buClr>
              <a:buSzPts val="400"/>
              <a:buChar char="▪"/>
              <a:defRPr sz="400">
                <a:solidFill>
                  <a:schemeClr val="accent3"/>
                </a:solidFill>
              </a:defRPr>
            </a:lvl9pPr>
          </a:lstStyle>
          <a:p>
            <a:endParaRPr/>
          </a:p>
        </p:txBody>
      </p:sp>
      <p:sp>
        <p:nvSpPr>
          <p:cNvPr id="49" name="Google Shape;49;p43"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50" name="Google Shape;50;p43" descr="decorative header bar"/>
          <p:cNvPicPr preferRelativeResize="0"/>
          <p:nvPr/>
        </p:nvPicPr>
        <p:blipFill rotWithShape="1">
          <a:blip r:embed="rId2">
            <a:alphaModFix/>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Slide">
  <p:cSld name="CUSTOM_1_2_1_1">
    <p:bg>
      <p:bgPr>
        <a:solidFill>
          <a:schemeClr val="dk2"/>
        </a:solidFill>
        <a:effectLst/>
      </p:bgPr>
    </p:bg>
    <p:spTree>
      <p:nvGrpSpPr>
        <p:cNvPr id="1" name="Shape 51"/>
        <p:cNvGrpSpPr/>
        <p:nvPr/>
      </p:nvGrpSpPr>
      <p:grpSpPr>
        <a:xfrm>
          <a:off x="0" y="0"/>
          <a:ext cx="0" cy="0"/>
          <a:chOff x="0" y="0"/>
          <a:chExt cx="0" cy="0"/>
        </a:xfrm>
      </p:grpSpPr>
      <p:sp>
        <p:nvSpPr>
          <p:cNvPr id="52" name="Google Shape;52;p4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53" name="Google Shape;53;p44" descr="decorative background elemen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76350" y="404813"/>
            <a:ext cx="6934201" cy="4333874"/>
          </a:xfrm>
          <a:prstGeom prst="rect">
            <a:avLst/>
          </a:prstGeom>
          <a:noFill/>
          <a:ln>
            <a:noFill/>
          </a:ln>
          <a:effectLst>
            <a:outerShdw blurRad="50800" dist="38100" dir="2700000" algn="tl" rotWithShape="0">
              <a:srgbClr val="000000">
                <a:alpha val="40000"/>
              </a:srgbClr>
            </a:outerShdw>
          </a:effectLst>
        </p:spPr>
      </p:pic>
      <p:pic>
        <p:nvPicPr>
          <p:cNvPr id="54" name="Google Shape;54;p44" descr="eTeachNY logo, Teaching in remote learning environments"/>
          <p:cNvPicPr preferRelativeResize="0"/>
          <p:nvPr/>
        </p:nvPicPr>
        <p:blipFill rotWithShape="1">
          <a:blip r:embed="rId3">
            <a:alphaModFix/>
          </a:blip>
          <a:srcRect/>
          <a:stretch/>
        </p:blipFill>
        <p:spPr>
          <a:xfrm>
            <a:off x="1633818" y="914400"/>
            <a:ext cx="4104087" cy="1371600"/>
          </a:xfrm>
          <a:prstGeom prst="rect">
            <a:avLst/>
          </a:prstGeom>
          <a:noFill/>
          <a:ln>
            <a:noFill/>
          </a:ln>
        </p:spPr>
      </p:pic>
      <p:sp>
        <p:nvSpPr>
          <p:cNvPr id="55" name="Google Shape;55;p44"/>
          <p:cNvSpPr txBox="1">
            <a:spLocks noGrp="1"/>
          </p:cNvSpPr>
          <p:nvPr>
            <p:ph type="title"/>
          </p:nvPr>
        </p:nvSpPr>
        <p:spPr>
          <a:xfrm>
            <a:off x="1655075" y="2587750"/>
            <a:ext cx="5257800" cy="61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44"/>
          <p:cNvSpPr txBox="1">
            <a:spLocks noGrp="1"/>
          </p:cNvSpPr>
          <p:nvPr>
            <p:ph type="body" idx="1"/>
          </p:nvPr>
        </p:nvSpPr>
        <p:spPr>
          <a:xfrm>
            <a:off x="1655064" y="3204750"/>
            <a:ext cx="4800600" cy="10488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dk1"/>
              </a:buClr>
              <a:buSzPts val="2100"/>
              <a:buChar char="▪"/>
              <a:defRPr/>
            </a:lvl1pPr>
            <a:lvl2pPr marL="914400" lvl="1" indent="-342900" algn="l">
              <a:lnSpc>
                <a:spcPct val="100000"/>
              </a:lnSpc>
              <a:spcBef>
                <a:spcPts val="1000"/>
              </a:spcBef>
              <a:spcAft>
                <a:spcPts val="0"/>
              </a:spcAft>
              <a:buClr>
                <a:schemeClr val="dk1"/>
              </a:buClr>
              <a:buSzPts val="1800"/>
              <a:buChar char="▪"/>
              <a:defRPr/>
            </a:lvl2pPr>
            <a:lvl3pPr marL="1371600" lvl="2" indent="-323850" algn="l">
              <a:lnSpc>
                <a:spcPct val="100000"/>
              </a:lnSpc>
              <a:spcBef>
                <a:spcPts val="1000"/>
              </a:spcBef>
              <a:spcAft>
                <a:spcPts val="0"/>
              </a:spcAft>
              <a:buClr>
                <a:schemeClr val="dk1"/>
              </a:buClr>
              <a:buSzPts val="1500"/>
              <a:buChar char="▪"/>
              <a:defRPr/>
            </a:lvl3pPr>
            <a:lvl4pPr marL="1828800" lvl="3" indent="-304800" algn="l">
              <a:lnSpc>
                <a:spcPct val="100000"/>
              </a:lnSpc>
              <a:spcBef>
                <a:spcPts val="1000"/>
              </a:spcBef>
              <a:spcAft>
                <a:spcPts val="0"/>
              </a:spcAft>
              <a:buClr>
                <a:schemeClr val="dk1"/>
              </a:buClr>
              <a:buSzPts val="1200"/>
              <a:buChar char="▪"/>
              <a:defRPr/>
            </a:lvl4pPr>
            <a:lvl5pPr marL="2286000" lvl="4" indent="-298450" algn="l">
              <a:lnSpc>
                <a:spcPct val="100000"/>
              </a:lnSpc>
              <a:spcBef>
                <a:spcPts val="1000"/>
              </a:spcBef>
              <a:spcAft>
                <a:spcPts val="0"/>
              </a:spcAft>
              <a:buClr>
                <a:schemeClr val="dk1"/>
              </a:buClr>
              <a:buSzPts val="1100"/>
              <a:buChar char="▪"/>
              <a:defRPr/>
            </a:lvl5pPr>
            <a:lvl6pPr marL="2743200" lvl="5" indent="-292100" algn="l">
              <a:lnSpc>
                <a:spcPct val="100000"/>
              </a:lnSpc>
              <a:spcBef>
                <a:spcPts val="1000"/>
              </a:spcBef>
              <a:spcAft>
                <a:spcPts val="0"/>
              </a:spcAft>
              <a:buClr>
                <a:schemeClr val="dk1"/>
              </a:buClr>
              <a:buSzPts val="1000"/>
              <a:buChar char="▪"/>
              <a:defRPr/>
            </a:lvl6pPr>
            <a:lvl7pPr marL="3200400" lvl="6" indent="-285750" algn="l">
              <a:lnSpc>
                <a:spcPct val="100000"/>
              </a:lnSpc>
              <a:spcBef>
                <a:spcPts val="1000"/>
              </a:spcBef>
              <a:spcAft>
                <a:spcPts val="0"/>
              </a:spcAft>
              <a:buClr>
                <a:schemeClr val="dk1"/>
              </a:buClr>
              <a:buSzPts val="900"/>
              <a:buChar char="▪"/>
              <a:defRPr/>
            </a:lvl7pPr>
            <a:lvl8pPr marL="3657600" lvl="7" indent="-279400" algn="l">
              <a:lnSpc>
                <a:spcPct val="100000"/>
              </a:lnSpc>
              <a:spcBef>
                <a:spcPts val="1000"/>
              </a:spcBef>
              <a:spcAft>
                <a:spcPts val="0"/>
              </a:spcAft>
              <a:buClr>
                <a:schemeClr val="dk1"/>
              </a:buClr>
              <a:buSzPts val="800"/>
              <a:buChar char="▪"/>
              <a:defRPr/>
            </a:lvl8pPr>
            <a:lvl9pPr marL="4114800" lvl="8" indent="-273050" algn="l">
              <a:lnSpc>
                <a:spcPct val="100000"/>
              </a:lnSpc>
              <a:spcBef>
                <a:spcPts val="1000"/>
              </a:spcBef>
              <a:spcAft>
                <a:spcPts val="1000"/>
              </a:spcAft>
              <a:buClr>
                <a:schemeClr val="dk1"/>
              </a:buClr>
              <a:buSzPts val="7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green">
  <p:cSld name="TITLE_1">
    <p:bg>
      <p:bgPr>
        <a:solidFill>
          <a:schemeClr val="lt2"/>
        </a:solidFill>
        <a:effectLst/>
      </p:bgPr>
    </p:bg>
    <p:spTree>
      <p:nvGrpSpPr>
        <p:cNvPr id="1" name="Shape 57"/>
        <p:cNvGrpSpPr/>
        <p:nvPr/>
      </p:nvGrpSpPr>
      <p:grpSpPr>
        <a:xfrm>
          <a:off x="0" y="0"/>
          <a:ext cx="0" cy="0"/>
          <a:chOff x="0" y="0"/>
          <a:chExt cx="0" cy="0"/>
        </a:xfrm>
      </p:grpSpPr>
      <p:sp>
        <p:nvSpPr>
          <p:cNvPr id="58" name="Google Shape;58;p45"/>
          <p:cNvSpPr txBox="1">
            <a:spLocks noGrp="1"/>
          </p:cNvSpPr>
          <p:nvPr>
            <p:ph type="ctrTitle"/>
          </p:nvPr>
        </p:nvSpPr>
        <p:spPr>
          <a:xfrm>
            <a:off x="1874525" y="2287775"/>
            <a:ext cx="5437800" cy="1659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4100"/>
              <a:buNone/>
              <a:defRPr sz="4100" b="1">
                <a:solidFill>
                  <a:schemeClr val="dk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9" name="Google Shape;59;p45"/>
          <p:cNvSpPr txBox="1">
            <a:spLocks noGrp="1"/>
          </p:cNvSpPr>
          <p:nvPr>
            <p:ph type="subTitle" idx="1"/>
          </p:nvPr>
        </p:nvSpPr>
        <p:spPr>
          <a:xfrm>
            <a:off x="1874520" y="4346100"/>
            <a:ext cx="5483400" cy="393600"/>
          </a:xfrm>
          <a:prstGeom prst="rect">
            <a:avLst/>
          </a:prstGeom>
          <a:noFill/>
          <a:ln>
            <a:noFill/>
          </a:ln>
        </p:spPr>
        <p:txBody>
          <a:bodyPr spcFirstLastPara="1" wrap="square" lIns="0" tIns="0" rIns="0" bIns="0" anchor="t" anchorCtr="0">
            <a:noAutofit/>
          </a:bodyPr>
          <a:lstStyle>
            <a:lvl1pPr lvl="0" algn="l">
              <a:lnSpc>
                <a:spcPct val="100000"/>
              </a:lnSpc>
              <a:spcBef>
                <a:spcPts val="600"/>
              </a:spcBef>
              <a:spcAft>
                <a:spcPts val="0"/>
              </a:spcAft>
              <a:buClr>
                <a:srgbClr val="000000"/>
              </a:buClr>
              <a:buSzPts val="1800"/>
              <a:buNone/>
              <a:defRPr sz="1800">
                <a:solidFill>
                  <a:srgbClr val="000000"/>
                </a:solidFill>
              </a:defRPr>
            </a:lvl1pPr>
            <a:lvl2pPr lvl="1" algn="ctr">
              <a:lnSpc>
                <a:spcPct val="100000"/>
              </a:lnSpc>
              <a:spcBef>
                <a:spcPts val="600"/>
              </a:spcBef>
              <a:spcAft>
                <a:spcPts val="0"/>
              </a:spcAft>
              <a:buSzPts val="2800"/>
              <a:buNone/>
              <a:defRPr sz="2800"/>
            </a:lvl2pPr>
            <a:lvl3pPr lvl="2" algn="ctr">
              <a:lnSpc>
                <a:spcPct val="100000"/>
              </a:lnSpc>
              <a:spcBef>
                <a:spcPts val="600"/>
              </a:spcBef>
              <a:spcAft>
                <a:spcPts val="0"/>
              </a:spcAft>
              <a:buSzPts val="2800"/>
              <a:buNone/>
              <a:defRPr sz="2800"/>
            </a:lvl3pPr>
            <a:lvl4pPr lvl="3" algn="ctr">
              <a:lnSpc>
                <a:spcPct val="100000"/>
              </a:lnSpc>
              <a:spcBef>
                <a:spcPts val="6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600"/>
              </a:spcBef>
              <a:spcAft>
                <a:spcPts val="0"/>
              </a:spcAft>
              <a:buSzPts val="2800"/>
              <a:buNone/>
              <a:defRPr sz="2800"/>
            </a:lvl6pPr>
            <a:lvl7pPr lvl="6" algn="ctr">
              <a:lnSpc>
                <a:spcPct val="100000"/>
              </a:lnSpc>
              <a:spcBef>
                <a:spcPts val="600"/>
              </a:spcBef>
              <a:spcAft>
                <a:spcPts val="0"/>
              </a:spcAft>
              <a:buSzPts val="2800"/>
              <a:buNone/>
              <a:defRPr sz="2800"/>
            </a:lvl7pPr>
            <a:lvl8pPr lvl="7" algn="ctr">
              <a:lnSpc>
                <a:spcPct val="100000"/>
              </a:lnSpc>
              <a:spcBef>
                <a:spcPts val="600"/>
              </a:spcBef>
              <a:spcAft>
                <a:spcPts val="0"/>
              </a:spcAft>
              <a:buSzPts val="2800"/>
              <a:buNone/>
              <a:defRPr sz="2800"/>
            </a:lvl8pPr>
            <a:lvl9pPr lvl="8" algn="ctr">
              <a:lnSpc>
                <a:spcPct val="100000"/>
              </a:lnSpc>
              <a:spcBef>
                <a:spcPts val="600"/>
              </a:spcBef>
              <a:spcAft>
                <a:spcPts val="0"/>
              </a:spcAft>
              <a:buSzPts val="2800"/>
              <a:buNone/>
              <a:defRPr sz="2800"/>
            </a:lvl9pPr>
          </a:lstStyle>
          <a:p>
            <a:endParaRPr/>
          </a:p>
        </p:txBody>
      </p:sp>
      <p:pic>
        <p:nvPicPr>
          <p:cNvPr id="60" name="Google Shape;60;p45" descr="decorative background bar"/>
          <p:cNvPicPr preferRelativeResize="0"/>
          <p:nvPr/>
        </p:nvPicPr>
        <p:blipFill rotWithShape="1">
          <a:blip r:embed="rId2">
            <a:alphaModFix/>
          </a:blip>
          <a:srcRect/>
          <a:stretch/>
        </p:blipFill>
        <p:spPr>
          <a:xfrm>
            <a:off x="0" y="404813"/>
            <a:ext cx="9144000" cy="1704975"/>
          </a:xfrm>
          <a:prstGeom prst="rect">
            <a:avLst/>
          </a:prstGeom>
          <a:noFill/>
          <a:ln>
            <a:noFill/>
          </a:ln>
          <a:effectLst>
            <a:outerShdw blurRad="50800" dist="38100" dir="2700000" algn="tl" rotWithShape="0">
              <a:srgbClr val="000000">
                <a:alpha val="40000"/>
              </a:srgbClr>
            </a:outerShdw>
          </a:effectLst>
        </p:spPr>
      </p:pic>
      <p:pic>
        <p:nvPicPr>
          <p:cNvPr id="61" name="Google Shape;61;p45" descr="eTeachNY logo, Teaching in remote learning environments"/>
          <p:cNvPicPr preferRelativeResize="0"/>
          <p:nvPr/>
        </p:nvPicPr>
        <p:blipFill rotWithShape="1">
          <a:blip r:embed="rId3">
            <a:alphaModFix/>
          </a:blip>
          <a:srcRect/>
          <a:stretch/>
        </p:blipFill>
        <p:spPr>
          <a:xfrm>
            <a:off x="1870035" y="580264"/>
            <a:ext cx="3893177" cy="1301114"/>
          </a:xfrm>
          <a:prstGeom prst="rect">
            <a:avLst/>
          </a:prstGeom>
          <a:noFill/>
          <a:ln>
            <a:noFill/>
          </a:ln>
        </p:spPr>
      </p:pic>
    </p:spTree>
  </p:cSld>
  <p:clrMapOvr>
    <a:masterClrMapping/>
  </p:clrMapOvr>
  <p:extLst>
    <p:ext uri="{DCECCB84-F9BA-43D5-87BE-67443E8EF086}">
      <p15:sldGuideLst xmlns:p15="http://schemas.microsoft.com/office/powerpoint/2012/main">
        <p15:guide id="1" pos="1181">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Divider_blue">
  <p:cSld name="CUSTOM_1_2_3">
    <p:bg>
      <p:bgPr>
        <a:solidFill>
          <a:schemeClr val="lt2"/>
        </a:solidFill>
        <a:effectLst/>
      </p:bgPr>
    </p:bg>
    <p:spTree>
      <p:nvGrpSpPr>
        <p:cNvPr id="1" name="Shape 62"/>
        <p:cNvGrpSpPr/>
        <p:nvPr/>
      </p:nvGrpSpPr>
      <p:grpSpPr>
        <a:xfrm>
          <a:off x="0" y="0"/>
          <a:ext cx="0" cy="0"/>
          <a:chOff x="0" y="0"/>
          <a:chExt cx="0" cy="0"/>
        </a:xfrm>
      </p:grpSpPr>
      <p:sp>
        <p:nvSpPr>
          <p:cNvPr id="63" name="Google Shape;63;p4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64" name="Google Shape;64;p46" descr="decorative background element"/>
          <p:cNvPicPr preferRelativeResize="0"/>
          <p:nvPr/>
        </p:nvPicPr>
        <p:blipFill rotWithShape="1">
          <a:blip r:embed="rId2">
            <a:alphaModFix/>
          </a:blip>
          <a:srcRect/>
          <a:stretch/>
        </p:blipFill>
        <p:spPr>
          <a:xfrm>
            <a:off x="0" y="404813"/>
            <a:ext cx="8820148" cy="4333874"/>
          </a:xfrm>
          <a:prstGeom prst="rect">
            <a:avLst/>
          </a:prstGeom>
          <a:noFill/>
          <a:ln>
            <a:noFill/>
          </a:ln>
          <a:effectLst>
            <a:outerShdw blurRad="50800" dist="38100" dir="2700000" algn="tl" rotWithShape="0">
              <a:srgbClr val="000000">
                <a:alpha val="40000"/>
              </a:srgbClr>
            </a:outerShdw>
          </a:effectLst>
        </p:spPr>
      </p:pic>
      <p:pic>
        <p:nvPicPr>
          <p:cNvPr id="65" name="Google Shape;65;p46" descr="eTeachNY logo, Teaching in remote learning environment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42950" y="571500"/>
            <a:ext cx="2823572" cy="943649"/>
          </a:xfrm>
          <a:prstGeom prst="rect">
            <a:avLst/>
          </a:prstGeom>
          <a:noFill/>
          <a:ln>
            <a:noFill/>
          </a:ln>
        </p:spPr>
      </p:pic>
      <p:sp>
        <p:nvSpPr>
          <p:cNvPr id="66" name="Google Shape;66;p46"/>
          <p:cNvSpPr txBox="1">
            <a:spLocks noGrp="1"/>
          </p:cNvSpPr>
          <p:nvPr>
            <p:ph type="title"/>
          </p:nvPr>
        </p:nvSpPr>
        <p:spPr>
          <a:xfrm>
            <a:off x="742950" y="1885950"/>
            <a:ext cx="60009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46"/>
          <p:cNvSpPr txBox="1">
            <a:spLocks noGrp="1"/>
          </p:cNvSpPr>
          <p:nvPr>
            <p:ph type="body" idx="1"/>
          </p:nvPr>
        </p:nvSpPr>
        <p:spPr>
          <a:xfrm>
            <a:off x="742925" y="2571750"/>
            <a:ext cx="6000900" cy="16818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0" y="400051"/>
            <a:ext cx="9144000" cy="685800"/>
          </a:xfrm>
          <a:prstGeom prst="rect">
            <a:avLst/>
          </a:prstGeom>
          <a:noFill/>
          <a:ln>
            <a:noFill/>
          </a:ln>
        </p:spPr>
        <p:txBody>
          <a:bodyPr spcFirstLastPara="1" wrap="square" lIns="411475" tIns="0" rIns="411475" bIns="0" anchor="ctr" anchorCtr="0">
            <a:noAutofit/>
          </a:bodyPr>
          <a:lstStyle>
            <a:lvl1pPr marR="0" lvl="0" algn="l" rtl="0">
              <a:lnSpc>
                <a:spcPct val="9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35"/>
          <p:cNvSpPr txBox="1">
            <a:spLocks noGrp="1"/>
          </p:cNvSpPr>
          <p:nvPr>
            <p:ph type="body" idx="1"/>
          </p:nvPr>
        </p:nvSpPr>
        <p:spPr>
          <a:xfrm>
            <a:off x="400050" y="1257300"/>
            <a:ext cx="8343900" cy="3486000"/>
          </a:xfrm>
          <a:prstGeom prst="rect">
            <a:avLst/>
          </a:prstGeom>
          <a:noFill/>
          <a:ln>
            <a:noFill/>
          </a:ln>
        </p:spPr>
        <p:txBody>
          <a:bodyPr spcFirstLastPara="1" wrap="square" lIns="34275" tIns="34275" rIns="34275" bIns="34275" anchor="t" anchorCtr="0">
            <a:noAutofit/>
          </a:bodyPr>
          <a:lstStyle>
            <a:lvl1pPr marL="457200" marR="0" lvl="0" indent="-361950" algn="l" rtl="0">
              <a:lnSpc>
                <a:spcPct val="100000"/>
              </a:lnSpc>
              <a:spcBef>
                <a:spcPts val="600"/>
              </a:spcBef>
              <a:spcAft>
                <a:spcPts val="0"/>
              </a:spcAft>
              <a:buClr>
                <a:srgbClr val="3A7E36"/>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1000"/>
              </a:spcBef>
              <a:spcAft>
                <a:spcPts val="0"/>
              </a:spcAft>
              <a:buClr>
                <a:schemeClr val="dk2"/>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1000"/>
              </a:spcBef>
              <a:spcAft>
                <a:spcPts val="0"/>
              </a:spcAft>
              <a:buClr>
                <a:srgbClr val="3A7E36"/>
              </a:buClr>
              <a:buSzPts val="1500"/>
              <a:buFont typeface="Noto Sans Symbols"/>
              <a:buChar char="▪"/>
              <a:defRPr sz="1500" b="0" i="0" u="none" strike="noStrike" cap="none">
                <a:solidFill>
                  <a:schemeClr val="dk1"/>
                </a:solidFill>
                <a:latin typeface="Arial"/>
                <a:ea typeface="Arial"/>
                <a:cs typeface="Arial"/>
                <a:sym typeface="Arial"/>
              </a:defRPr>
            </a:lvl3pPr>
            <a:lvl4pPr marL="1828800" marR="0" lvl="3" indent="-304800" algn="l" rtl="0">
              <a:lnSpc>
                <a:spcPct val="100000"/>
              </a:lnSpc>
              <a:spcBef>
                <a:spcPts val="1000"/>
              </a:spcBef>
              <a:spcAft>
                <a:spcPts val="0"/>
              </a:spcAft>
              <a:buClr>
                <a:schemeClr val="dk2"/>
              </a:buClr>
              <a:buSzPts val="1200"/>
              <a:buFont typeface="Noto Sans Symbols"/>
              <a:buChar char="▪"/>
              <a:defRPr sz="1200" b="0" i="0" u="none" strike="noStrike" cap="none">
                <a:solidFill>
                  <a:schemeClr val="dk1"/>
                </a:solidFill>
                <a:latin typeface="Arial"/>
                <a:ea typeface="Arial"/>
                <a:cs typeface="Arial"/>
                <a:sym typeface="Arial"/>
              </a:defRPr>
            </a:lvl4pPr>
            <a:lvl5pPr marL="2286000" marR="0" lvl="4" indent="-298450" algn="l" rtl="0">
              <a:lnSpc>
                <a:spcPct val="100000"/>
              </a:lnSpc>
              <a:spcBef>
                <a:spcPts val="1000"/>
              </a:spcBef>
              <a:spcAft>
                <a:spcPts val="0"/>
              </a:spcAft>
              <a:buClr>
                <a:srgbClr val="3A7E36"/>
              </a:buClr>
              <a:buSzPts val="1100"/>
              <a:buFont typeface="Noto Sans Symbols"/>
              <a:buChar char="▪"/>
              <a:defRPr sz="1100" b="0" i="0" u="none" strike="noStrike" cap="none">
                <a:solidFill>
                  <a:schemeClr val="dk1"/>
                </a:solidFill>
                <a:latin typeface="Arial"/>
                <a:ea typeface="Arial"/>
                <a:cs typeface="Arial"/>
                <a:sym typeface="Arial"/>
              </a:defRPr>
            </a:lvl5pPr>
            <a:lvl6pPr marL="2743200" marR="0" lvl="5" indent="-292100" algn="l" rtl="0">
              <a:lnSpc>
                <a:spcPct val="100000"/>
              </a:lnSpc>
              <a:spcBef>
                <a:spcPts val="1000"/>
              </a:spcBef>
              <a:spcAft>
                <a:spcPts val="0"/>
              </a:spcAft>
              <a:buClr>
                <a:schemeClr val="accent1"/>
              </a:buClr>
              <a:buSzPts val="1000"/>
              <a:buFont typeface="Noto Sans Symbols"/>
              <a:buChar char="▪"/>
              <a:defRPr sz="1000" b="0" i="0" u="none" strike="noStrike" cap="none">
                <a:solidFill>
                  <a:schemeClr val="dk1"/>
                </a:solidFill>
                <a:latin typeface="Arial"/>
                <a:ea typeface="Arial"/>
                <a:cs typeface="Arial"/>
                <a:sym typeface="Arial"/>
              </a:defRPr>
            </a:lvl6pPr>
            <a:lvl7pPr marL="3200400" marR="0" lvl="6" indent="-285750" algn="l" rtl="0">
              <a:lnSpc>
                <a:spcPct val="100000"/>
              </a:lnSpc>
              <a:spcBef>
                <a:spcPts val="1000"/>
              </a:spcBef>
              <a:spcAft>
                <a:spcPts val="0"/>
              </a:spcAft>
              <a:buClr>
                <a:schemeClr val="accent1"/>
              </a:buClr>
              <a:buSzPts val="900"/>
              <a:buFont typeface="Noto Sans Symbols"/>
              <a:buChar char="▪"/>
              <a:defRPr sz="900" b="0" i="0" u="none" strike="noStrike" cap="none">
                <a:solidFill>
                  <a:schemeClr val="dk1"/>
                </a:solidFill>
                <a:latin typeface="Arial"/>
                <a:ea typeface="Arial"/>
                <a:cs typeface="Arial"/>
                <a:sym typeface="Arial"/>
              </a:defRPr>
            </a:lvl7pPr>
            <a:lvl8pPr marL="3657600" marR="0" lvl="7" indent="-279400" algn="l" rtl="0">
              <a:lnSpc>
                <a:spcPct val="100000"/>
              </a:lnSpc>
              <a:spcBef>
                <a:spcPts val="1000"/>
              </a:spcBef>
              <a:spcAft>
                <a:spcPts val="0"/>
              </a:spcAft>
              <a:buClr>
                <a:schemeClr val="lt2"/>
              </a:buClr>
              <a:buSzPts val="800"/>
              <a:buFont typeface="Noto Sans Symbols"/>
              <a:buChar char="▪"/>
              <a:defRPr sz="800" b="0" i="0" u="none" strike="noStrike" cap="none">
                <a:solidFill>
                  <a:schemeClr val="dk1"/>
                </a:solidFill>
                <a:latin typeface="Arial"/>
                <a:ea typeface="Arial"/>
                <a:cs typeface="Arial"/>
                <a:sym typeface="Arial"/>
              </a:defRPr>
            </a:lvl8pPr>
            <a:lvl9pPr marL="4114800" marR="0" lvl="8" indent="-273050" algn="l" rtl="0">
              <a:lnSpc>
                <a:spcPct val="100000"/>
              </a:lnSpc>
              <a:spcBef>
                <a:spcPts val="1000"/>
              </a:spcBef>
              <a:spcAft>
                <a:spcPts val="1000"/>
              </a:spcAft>
              <a:buClr>
                <a:schemeClr val="accent1"/>
              </a:buClr>
              <a:buSzPts val="700"/>
              <a:buFont typeface="Noto Sans Symbols"/>
              <a:buChar char="▪"/>
              <a:defRPr sz="700" b="0" i="0" u="none" strike="noStrike" cap="none">
                <a:solidFill>
                  <a:schemeClr val="dk1"/>
                </a:solidFill>
                <a:latin typeface="Arial"/>
                <a:ea typeface="Arial"/>
                <a:cs typeface="Arial"/>
                <a:sym typeface="Arial"/>
              </a:defRPr>
            </a:lvl9pPr>
          </a:lstStyle>
          <a:p>
            <a:endParaRPr/>
          </a:p>
        </p:txBody>
      </p:sp>
      <p:sp>
        <p:nvSpPr>
          <p:cNvPr id="8" name="Google Shape;8;p35"/>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52">
          <p15:clr>
            <a:srgbClr val="F26B43"/>
          </p15:clr>
        </p15:guide>
        <p15:guide id="4" orient="horz" pos="252">
          <p15:clr>
            <a:srgbClr val="F26B43"/>
          </p15:clr>
        </p15:guide>
        <p15:guide id="5" pos="5508">
          <p15:clr>
            <a:srgbClr val="F26B43"/>
          </p15:clr>
        </p15:guide>
        <p15:guide id="6" orient="horz" pos="2988">
          <p15:clr>
            <a:srgbClr val="F26B43"/>
          </p15:clr>
        </p15:guide>
        <p15:guide id="7" orient="horz" pos="792">
          <p15:clr>
            <a:srgbClr val="F26B43"/>
          </p15:clr>
        </p15:guide>
        <p15:guide id="8" orient="horz" pos="1188">
          <p15:clr>
            <a:srgbClr val="F26B43"/>
          </p15:clr>
        </p15:guide>
        <p15:guide id="9" orient="horz" pos="2700">
          <p15:clr>
            <a:srgbClr val="F26B43"/>
          </p15:clr>
        </p15:guide>
        <p15:guide id="10" pos="2988">
          <p15:clr>
            <a:srgbClr val="F26B43"/>
          </p15:clr>
        </p15:guide>
        <p15:guide id="11" pos="2772">
          <p15:clr>
            <a:srgbClr val="F26B43"/>
          </p15:clr>
        </p15:guide>
        <p15:guide id="12" pos="1512">
          <p15:clr>
            <a:srgbClr val="F26B43"/>
          </p15:clr>
        </p15:guide>
        <p15:guide id="13" pos="4248">
          <p15:clr>
            <a:srgbClr val="F26B43"/>
          </p15:clr>
        </p15:guide>
        <p15:guide id="14" orient="horz" pos="2736">
          <p15:clr>
            <a:srgbClr val="F26B43"/>
          </p15:clr>
        </p15:guide>
        <p15:guide id="15" pos="4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37"/>
          <p:cNvSpPr txBox="1">
            <a:spLocks noGrp="1"/>
          </p:cNvSpPr>
          <p:nvPr>
            <p:ph type="body" idx="1"/>
          </p:nvPr>
        </p:nvSpPr>
        <p:spPr>
          <a:xfrm>
            <a:off x="400050" y="1257300"/>
            <a:ext cx="8343900" cy="3486300"/>
          </a:xfrm>
          <a:prstGeom prst="rect">
            <a:avLst/>
          </a:prstGeom>
          <a:noFill/>
          <a:ln>
            <a:noFill/>
          </a:ln>
        </p:spPr>
        <p:txBody>
          <a:bodyPr spcFirstLastPara="1" wrap="square" lIns="34275" tIns="34275" rIns="34275" bIns="34275" anchor="t" anchorCtr="0">
            <a:normAutofit/>
          </a:bodyPr>
          <a:lstStyle>
            <a:lvl1pPr marL="457200" marR="0" lvl="0" indent="-361950" algn="l" rtl="0">
              <a:lnSpc>
                <a:spcPct val="100000"/>
              </a:lnSpc>
              <a:spcBef>
                <a:spcPts val="500"/>
              </a:spcBef>
              <a:spcAft>
                <a:spcPts val="0"/>
              </a:spcAft>
              <a:buClr>
                <a:srgbClr val="3A7E36"/>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chemeClr val="dk2"/>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500"/>
              </a:spcBef>
              <a:spcAft>
                <a:spcPts val="0"/>
              </a:spcAft>
              <a:buClr>
                <a:srgbClr val="3A7E36"/>
              </a:buClr>
              <a:buSzPts val="1500"/>
              <a:buFont typeface="Noto Sans Symbols"/>
              <a:buChar char="▪"/>
              <a:defRPr sz="15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2"/>
              </a:buClr>
              <a:buSzPts val="1200"/>
              <a:buFont typeface="Noto Sans Symbols"/>
              <a:buChar char="▪"/>
              <a:defRPr sz="1200" b="0" i="0" u="none" strike="noStrike" cap="none">
                <a:solidFill>
                  <a:schemeClr val="dk1"/>
                </a:solidFill>
                <a:latin typeface="Arial"/>
                <a:ea typeface="Arial"/>
                <a:cs typeface="Arial"/>
                <a:sym typeface="Arial"/>
              </a:defRPr>
            </a:lvl4pPr>
            <a:lvl5pPr marL="2286000" marR="0" lvl="4" indent="-298450" algn="l" rtl="0">
              <a:lnSpc>
                <a:spcPct val="100000"/>
              </a:lnSpc>
              <a:spcBef>
                <a:spcPts val="500"/>
              </a:spcBef>
              <a:spcAft>
                <a:spcPts val="0"/>
              </a:spcAft>
              <a:buClr>
                <a:srgbClr val="3A7E36"/>
              </a:buClr>
              <a:buSzPts val="1100"/>
              <a:buFont typeface="Noto Sans Symbols"/>
              <a:buChar char="▪"/>
              <a:defRPr sz="1100" b="0" i="0" u="none" strike="noStrike" cap="none">
                <a:solidFill>
                  <a:schemeClr val="dk1"/>
                </a:solidFill>
                <a:latin typeface="Arial"/>
                <a:ea typeface="Arial"/>
                <a:cs typeface="Arial"/>
                <a:sym typeface="Arial"/>
              </a:defRPr>
            </a:lvl5pPr>
            <a:lvl6pPr marL="2743200" marR="0" lvl="5" indent="-298450" algn="l" rtl="0">
              <a:lnSpc>
                <a:spcPct val="90000"/>
              </a:lnSpc>
              <a:spcBef>
                <a:spcPts val="5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6pPr>
            <a:lvl7pPr marL="3200400" marR="0" lvl="6" indent="-298450" algn="l" rtl="0">
              <a:lnSpc>
                <a:spcPct val="90000"/>
              </a:lnSpc>
              <a:spcBef>
                <a:spcPts val="3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7pPr>
            <a:lvl8pPr marL="3657600" marR="0" lvl="7" indent="-298450" algn="l" rtl="0">
              <a:lnSpc>
                <a:spcPct val="90000"/>
              </a:lnSpc>
              <a:spcBef>
                <a:spcPts val="3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8pPr>
            <a:lvl9pPr marL="4114800" marR="0" lvl="8" indent="-298450" algn="l" rtl="0">
              <a:lnSpc>
                <a:spcPct val="90000"/>
              </a:lnSpc>
              <a:spcBef>
                <a:spcPts val="300"/>
              </a:spcBef>
              <a:spcAft>
                <a:spcPts val="30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9pPr>
          </a:lstStyle>
          <a:p>
            <a:endParaRPr/>
          </a:p>
        </p:txBody>
      </p:sp>
      <p:sp>
        <p:nvSpPr>
          <p:cNvPr id="94" name="Google Shape;94;p37"/>
          <p:cNvSpPr txBox="1">
            <a:spLocks noGrp="1"/>
          </p:cNvSpPr>
          <p:nvPr>
            <p:ph type="title"/>
          </p:nvPr>
        </p:nvSpPr>
        <p:spPr>
          <a:xfrm>
            <a:off x="0" y="400051"/>
            <a:ext cx="9144000" cy="685800"/>
          </a:xfrm>
          <a:prstGeom prst="rect">
            <a:avLst/>
          </a:prstGeom>
          <a:noFill/>
          <a:ln>
            <a:noFill/>
          </a:ln>
        </p:spPr>
        <p:txBody>
          <a:bodyPr spcFirstLastPara="1" wrap="square" lIns="411475" tIns="0" rIns="411475" bIns="0" anchor="ctr" anchorCtr="0">
            <a:normAutofit/>
          </a:bodyPr>
          <a:lstStyle>
            <a:lvl1pPr marR="0" lvl="0" algn="l" rtl="0">
              <a:lnSpc>
                <a:spcPct val="9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37"/>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52">
          <p15:clr>
            <a:srgbClr val="F26B43"/>
          </p15:clr>
        </p15:guide>
        <p15:guide id="4" orient="horz" pos="252">
          <p15:clr>
            <a:srgbClr val="F26B43"/>
          </p15:clr>
        </p15:guide>
        <p15:guide id="5" pos="5508">
          <p15:clr>
            <a:srgbClr val="F26B43"/>
          </p15:clr>
        </p15:guide>
        <p15:guide id="6" orient="horz" pos="2988">
          <p15:clr>
            <a:srgbClr val="F26B43"/>
          </p15:clr>
        </p15:guide>
        <p15:guide id="7" orient="horz" pos="792">
          <p15:clr>
            <a:srgbClr val="F26B43"/>
          </p15:clr>
        </p15:guide>
        <p15:guide id="8" orient="horz" pos="1188">
          <p15:clr>
            <a:srgbClr val="F26B43"/>
          </p15:clr>
        </p15:guide>
        <p15:guide id="9" orient="horz" pos="2700">
          <p15:clr>
            <a:srgbClr val="F26B43"/>
          </p15:clr>
        </p15:guide>
        <p15:guide id="10" pos="2988">
          <p15:clr>
            <a:srgbClr val="F26B43"/>
          </p15:clr>
        </p15:guide>
        <p15:guide id="11" pos="2772">
          <p15:clr>
            <a:srgbClr val="F26B43"/>
          </p15:clr>
        </p15:guide>
        <p15:guide id="12" pos="1512">
          <p15:clr>
            <a:srgbClr val="F26B43"/>
          </p15:clr>
        </p15:guide>
        <p15:guide id="13" pos="4248">
          <p15:clr>
            <a:srgbClr val="F26B43"/>
          </p15:clr>
        </p15:guide>
        <p15:guide id="14" orient="horz" pos="2736">
          <p15:clr>
            <a:srgbClr val="F26B43"/>
          </p15:clr>
        </p15:guide>
        <p15:guide id="15" pos="46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choolguide.casel.org/uploads/sites/2/2018/12/Create-an-SEL-Communication-Strategy-4.1.20.doc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jamboard.google.com/d/1dUY0L-YQZxUrTtF2d4YRlT3HilqTK2NL0-58L5t5Was/edit?usp=sharing" TargetMode="External"/><Relationship Id="rId5" Type="http://schemas.openxmlformats.org/officeDocument/2006/relationships/hyperlink" Target="https://docs.google.com/document/d/1-oElLCQowH8jHUNQBFEiC6nQaFnwFZ4u4Qny15QoJi8/edit?usp=sharing" TargetMode="External"/><Relationship Id="rId4" Type="http://schemas.openxmlformats.org/officeDocument/2006/relationships/hyperlink" Target="https://jamboard.google.com/d/1IemlK_myDk88Mnz4ZhTGUcaTPwbhB0WiIBDBaN5MVc8/edit?usp=sha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jamboard.google.com/d/1dUY0L-YQZxUrTtF2d4YRlT3HilqTK2NL0-58L5t5Was/edit?usp=sharing" TargetMode="External"/><Relationship Id="rId4" Type="http://schemas.openxmlformats.org/officeDocument/2006/relationships/hyperlink" Target="https://schoolguide.casel.org/focus-area-1a/create-a-team/assemble-an-sel-tea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jamboard.google.com/d/1dUY0L-YQZxUrTtF2d4YRlT3HilqTK2NL0-58L5t5Was/edit?usp=sharing" TargetMode="Externa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JwG__HuoHWI"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drc.casel.org/how-it-works/" TargetMode="Externa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dusVi0XR0hVEYMMZ7WY3YFt4uhn0HZ2T/view?usp=shari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drc.casel.org/blog/resource/principal-facilitation-strategies-guide-large-group-sel-activities-for-staf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document/d/1QpcKVdyeNGwtkr0MeNR9pcIYtM6zdwJfghiT4NdvSMo/edit?usp=shari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hyperlink" Target="http://www.youtube.com/watch?v=ITaNXKSTyZ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drive.google.com/file/d/1O_x6neFzl1pl8InRgaQGPcWe2WZvvjCd/view" TargetMode="External"/><Relationship Id="rId7" Type="http://schemas.openxmlformats.org/officeDocument/2006/relationships/hyperlink" Target="https://www.youtube.com/watch?v=TidlbFogF_A&amp;t=16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youtube.com/watch?v=3V24Et3LpCY&amp;t=34s" TargetMode="External"/><Relationship Id="rId5" Type="http://schemas.openxmlformats.org/officeDocument/2006/relationships/hyperlink" Target="https://res-4.cloudinary.com/eventpower/images/v1/web_assets/20casel-sel/ecwaqmxhxrf9tb1wxw4o/Pledge_PDF.pdf" TargetMode="Externa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crumblr.ca/PrincipalSE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cfchildren.org/blog/2019/12/sel-needs-principals/" TargetMode="External"/><Relationship Id="rId5" Type="http://schemas.openxmlformats.org/officeDocument/2006/relationships/hyperlink" Target="https://detroit.chalkbeat.org/2021/4/12/22379642/principals-self-care-covid" TargetMode="External"/><Relationship Id="rId4" Type="http://schemas.openxmlformats.org/officeDocument/2006/relationships/hyperlink" Target="https://www.edutopia.org/article/importance-self-care-administrator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rive.google.com/drive/u/0/folders/13BTvFqrHiaxY2GBsJr8TUk2C7IB_ov3I"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casel.org/wp-content/uploads/2020/06/5-Minute-Chats-with-the-Principal.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hyperlink" Target="https://casel.org/wp-content/uploads/2020/06/5-Minute-Chats-with-Students.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rive.google.com/file/d/1idq1s4tJ97hresmYcEootRADcOHiUih3/view"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hyperlink" Target="https://forms.gle/YRuyXHxkE7YPBxsSA"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docs.google.com/document/d/1SEOR6Q1up1hDAUblkJfrWJKM30maO6JNGCbYvMiv5Bw/edit?usp=sharing" TargetMode="External"/><Relationship Id="rId4" Type="http://schemas.openxmlformats.org/officeDocument/2006/relationships/hyperlink" Target="https://jamboard.google.com/d/1dRha2G1EixpmFEZD2ct3ipegez027fVMZmjXVCXOGmY/edit?usp=shar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episd.org/cms/lib/TX02201707/Centricity/Domain/4996/SEL%20Files/SEL%20Resource%20Guide%201st%20Edition.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
          <p:cNvSpPr txBox="1">
            <a:spLocks noGrp="1"/>
          </p:cNvSpPr>
          <p:nvPr>
            <p:ph type="ctrTitle"/>
          </p:nvPr>
        </p:nvSpPr>
        <p:spPr>
          <a:xfrm>
            <a:off x="1874525" y="2287775"/>
            <a:ext cx="5437800" cy="1659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100"/>
              <a:buNone/>
            </a:pPr>
            <a:endParaRPr/>
          </a:p>
          <a:p>
            <a:pPr marL="0" lvl="0" indent="0" algn="l" rtl="0">
              <a:lnSpc>
                <a:spcPct val="90000"/>
              </a:lnSpc>
              <a:spcBef>
                <a:spcPts val="0"/>
              </a:spcBef>
              <a:spcAft>
                <a:spcPts val="0"/>
              </a:spcAft>
              <a:buSzPts val="4100"/>
              <a:buNone/>
            </a:pPr>
            <a:r>
              <a:rPr lang="en"/>
              <a:t>SEL in Leadership</a:t>
            </a:r>
            <a:endParaRPr/>
          </a:p>
        </p:txBody>
      </p:sp>
      <p:sp>
        <p:nvSpPr>
          <p:cNvPr id="179" name="Google Shape;179;p1"/>
          <p:cNvSpPr txBox="1">
            <a:spLocks noGrp="1"/>
          </p:cNvSpPr>
          <p:nvPr>
            <p:ph type="subTitle" idx="1"/>
          </p:nvPr>
        </p:nvSpPr>
        <p:spPr>
          <a:xfrm>
            <a:off x="1874520" y="4346100"/>
            <a:ext cx="5483400" cy="393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800"/>
              <a:buNone/>
            </a:pPr>
            <a:r>
              <a:rPr lang="en"/>
              <a:t>TRLE Unit #5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0"/>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Virtual Jigsaw Style Activity</a:t>
            </a:r>
            <a:endParaRPr/>
          </a:p>
        </p:txBody>
      </p:sp>
      <p:sp>
        <p:nvSpPr>
          <p:cNvPr id="249" name="Google Shape;249;p1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10</a:t>
            </a:fld>
            <a:endParaRPr/>
          </a:p>
        </p:txBody>
      </p:sp>
      <p:sp>
        <p:nvSpPr>
          <p:cNvPr id="250" name="Google Shape;250;p10"/>
          <p:cNvSpPr txBox="1"/>
          <p:nvPr/>
        </p:nvSpPr>
        <p:spPr>
          <a:xfrm>
            <a:off x="280875" y="1270563"/>
            <a:ext cx="3651300" cy="341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Virtual Jigsaw Style Activity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Introduce yourself in your group, and the person with the closest birthday date (day and month) is your group spokesperson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In your group review the information presented in each section.  Interact with the links (at least 3 links) and explore the resources.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Review the Administrator Action Checklist</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Spokesperson please provide a summary of your group work and major takeaways. </a:t>
            </a:r>
            <a:r>
              <a:rPr lang="en" sz="1400" b="1" i="0" u="none" strike="noStrike" cap="none">
                <a:solidFill>
                  <a:srgbClr val="000000"/>
                </a:solidFill>
                <a:latin typeface="Arial"/>
                <a:ea typeface="Arial"/>
                <a:cs typeface="Arial"/>
                <a:sym typeface="Arial"/>
              </a:rPr>
              <a:t> </a:t>
            </a:r>
            <a:endParaRPr sz="1400" b="1" i="0" u="none" strike="noStrike" cap="none">
              <a:solidFill>
                <a:srgbClr val="000000"/>
              </a:solidFill>
              <a:latin typeface="Arial"/>
              <a:ea typeface="Arial"/>
              <a:cs typeface="Arial"/>
              <a:sym typeface="Arial"/>
            </a:endParaRPr>
          </a:p>
        </p:txBody>
      </p:sp>
      <p:graphicFrame>
        <p:nvGraphicFramePr>
          <p:cNvPr id="251" name="Google Shape;251;p10"/>
          <p:cNvGraphicFramePr/>
          <p:nvPr/>
        </p:nvGraphicFramePr>
        <p:xfrm>
          <a:off x="4265900" y="1141055"/>
          <a:ext cx="3000000" cy="3000000"/>
        </p:xfrm>
        <a:graphic>
          <a:graphicData uri="http://schemas.openxmlformats.org/drawingml/2006/table">
            <a:tbl>
              <a:tblPr firstRow="1">
                <a:noFill/>
                <a:tableStyleId>{AF59A20D-07DF-473E-BAA8-51117FF86E35}</a:tableStyleId>
              </a:tblPr>
              <a:tblGrid>
                <a:gridCol w="1150025">
                  <a:extLst>
                    <a:ext uri="{9D8B030D-6E8A-4147-A177-3AD203B41FA5}">
                      <a16:colId xmlns:a16="http://schemas.microsoft.com/office/drawing/2014/main" val="20000"/>
                    </a:ext>
                  </a:extLst>
                </a:gridCol>
                <a:gridCol w="3631350">
                  <a:extLst>
                    <a:ext uri="{9D8B030D-6E8A-4147-A177-3AD203B41FA5}">
                      <a16:colId xmlns:a16="http://schemas.microsoft.com/office/drawing/2014/main" val="20001"/>
                    </a:ext>
                  </a:extLst>
                </a:gridCol>
              </a:tblGrid>
              <a:tr h="8229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Break Out Room 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Focus Area 1A - Building Awareness, Commitment and Ownership (page 12 &amp; 13 and rubric on page 27)</a:t>
                      </a:r>
                      <a:endParaRPr sz="1400" u="none" strike="noStrike" cap="none"/>
                    </a:p>
                  </a:txBody>
                  <a:tcPr marL="91425" marR="91425" marT="91425" marB="91425"/>
                </a:tc>
                <a:extLst>
                  <a:ext uri="{0D108BD9-81ED-4DB2-BD59-A6C34878D82A}">
                    <a16:rowId xmlns:a16="http://schemas.microsoft.com/office/drawing/2014/main" val="10000"/>
                  </a:ext>
                </a:extLst>
              </a:tr>
              <a:tr h="7126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Break Out Room 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Focus Area 1B - Create a Shared Plan (page 15 &amp; 16 and rubric on page 28)</a:t>
                      </a:r>
                      <a:endParaRPr sz="1400" u="none" strike="noStrike" cap="none"/>
                    </a:p>
                  </a:txBody>
                  <a:tcPr marL="91425" marR="91425" marT="91425" marB="91425"/>
                </a:tc>
                <a:extLst>
                  <a:ext uri="{0D108BD9-81ED-4DB2-BD59-A6C34878D82A}">
                    <a16:rowId xmlns:a16="http://schemas.microsoft.com/office/drawing/2014/main" val="10001"/>
                  </a:ext>
                </a:extLst>
              </a:tr>
              <a:tr h="7126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Break Out Room 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Focus Area 2 - Cultivate Adult SEL (page 18-20 and rubric on page 29)</a:t>
                      </a:r>
                      <a:endParaRPr sz="1400" u="none" strike="noStrike" cap="none"/>
                    </a:p>
                  </a:txBody>
                  <a:tcPr marL="91425" marR="91425" marT="91425" marB="91425"/>
                </a:tc>
                <a:extLst>
                  <a:ext uri="{0D108BD9-81ED-4DB2-BD59-A6C34878D82A}">
                    <a16:rowId xmlns:a16="http://schemas.microsoft.com/office/drawing/2014/main" val="10002"/>
                  </a:ext>
                </a:extLst>
              </a:tr>
              <a:tr h="8229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Break Out Room 4</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Focus Area 3 - Promote SEL for Students (page 22 &amp; 23 and rubric on page 30)</a:t>
                      </a:r>
                      <a:endParaRPr sz="1400" u="none" strike="noStrike" cap="none"/>
                    </a:p>
                  </a:txBody>
                  <a:tcPr marL="91425" marR="91425" marT="91425" marB="91425"/>
                </a:tc>
                <a:extLst>
                  <a:ext uri="{0D108BD9-81ED-4DB2-BD59-A6C34878D82A}">
                    <a16:rowId xmlns:a16="http://schemas.microsoft.com/office/drawing/2014/main" val="10003"/>
                  </a:ext>
                </a:extLst>
              </a:tr>
              <a:tr h="8229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Break Out Room 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Focus Area 4 - Practice Continuous Improvement (Page 25 and rubric on page 34)</a:t>
                      </a:r>
                      <a:endParaRPr sz="1400" u="none" strike="noStrike" cap="none"/>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1"/>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Break time 1</a:t>
            </a:r>
            <a:endParaRPr/>
          </a:p>
        </p:txBody>
      </p:sp>
      <p:sp>
        <p:nvSpPr>
          <p:cNvPr id="257" name="Google Shape;257;p1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11</a:t>
            </a:fld>
            <a:endParaRPr/>
          </a:p>
        </p:txBody>
      </p:sp>
      <p:pic>
        <p:nvPicPr>
          <p:cNvPr id="258" name="Google Shape;258;p11" descr="Coffee cup"/>
          <p:cNvPicPr preferRelativeResize="0"/>
          <p:nvPr/>
        </p:nvPicPr>
        <p:blipFill rotWithShape="1">
          <a:blip r:embed="rId3">
            <a:alphaModFix/>
          </a:blip>
          <a:srcRect/>
          <a:stretch/>
        </p:blipFill>
        <p:spPr>
          <a:xfrm>
            <a:off x="0" y="1085851"/>
            <a:ext cx="9144000" cy="4057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2"/>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 sz="1900" b="1" u="sng">
                <a:solidFill>
                  <a:schemeClr val="lt1"/>
                </a:solidFill>
                <a:hlinkClick r:id="rId3">
                  <a:extLst>
                    <a:ext uri="{A12FA001-AC4F-418D-AE19-62706E023703}">
                      <ahyp:hlinkClr xmlns:ahyp="http://schemas.microsoft.com/office/drawing/2018/hyperlinkcolor" val="tx"/>
                    </a:ext>
                  </a:extLst>
                </a:hlinkClick>
              </a:rPr>
              <a:t>CASEL’s Creating an SEL Communication Strategy</a:t>
            </a:r>
            <a:endParaRPr>
              <a:solidFill>
                <a:schemeClr val="lt1"/>
              </a:solidFill>
            </a:endParaRPr>
          </a:p>
        </p:txBody>
      </p:sp>
      <p:sp>
        <p:nvSpPr>
          <p:cNvPr id="264" name="Google Shape;264;p1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12</a:t>
            </a:fld>
            <a:endParaRPr/>
          </a:p>
        </p:txBody>
      </p:sp>
      <p:pic>
        <p:nvPicPr>
          <p:cNvPr id="265" name="Google Shape;265;p12" descr="Consider having participants complete a whip-around to discuss their thoughts about the tool and the usability of the tool by district and school leadership.  The first 3 columns of Part 2 - A Differentiated Plan to Communicate with Stakeholders - could remain static with school leadership editing the Schedule of Communication Modes, and Team Member Responsible sections to tailor to the district.&#10;"/>
          <p:cNvPicPr preferRelativeResize="0"/>
          <p:nvPr/>
        </p:nvPicPr>
        <p:blipFill rotWithShape="1">
          <a:blip r:embed="rId4">
            <a:alphaModFix/>
          </a:blip>
          <a:srcRect/>
          <a:stretch/>
        </p:blipFill>
        <p:spPr>
          <a:xfrm>
            <a:off x="0" y="1085850"/>
            <a:ext cx="5876899" cy="3943350"/>
          </a:xfrm>
          <a:prstGeom prst="rect">
            <a:avLst/>
          </a:prstGeom>
          <a:noFill/>
          <a:ln>
            <a:noFill/>
          </a:ln>
        </p:spPr>
      </p:pic>
      <p:sp>
        <p:nvSpPr>
          <p:cNvPr id="266" name="Google Shape;266;p12"/>
          <p:cNvSpPr txBox="1"/>
          <p:nvPr/>
        </p:nvSpPr>
        <p:spPr>
          <a:xfrm>
            <a:off x="5670150" y="1085850"/>
            <a:ext cx="3334513" cy="384717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Part 1 - Identifying Stakeholders</a:t>
            </a:r>
            <a:r>
              <a:rPr lang="en" sz="1400" b="0" i="0" u="none" strike="noStrike" cap="none">
                <a:solidFill>
                  <a:srgbClr val="000000"/>
                </a:solidFill>
                <a:latin typeface="Arial"/>
                <a:ea typeface="Arial"/>
                <a:cs typeface="Arial"/>
                <a:sym typeface="Arial"/>
              </a:rPr>
              <a:t> - Identify key stakeholders to include when preparing a communication strategy for schoolwide SEL implementation and programming.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Part 2 - A Differentiated  Plan to Communicate with Stakeholders</a:t>
            </a:r>
            <a:r>
              <a:rPr lang="en" sz="1400" b="0" i="0" u="none" strike="noStrike" cap="none">
                <a:solidFill>
                  <a:srgbClr val="000000"/>
                </a:solidFill>
                <a:latin typeface="Arial"/>
                <a:ea typeface="Arial"/>
                <a:cs typeface="Arial"/>
                <a:sym typeface="Arial"/>
              </a:rPr>
              <a:t>- Provides an example to create a differentiated plant to reach stakeholders both the share important information and to invite and include their prospectuses and ideas to improve SEL implementation over time </a:t>
            </a:r>
            <a:r>
              <a:rPr lang="en" sz="1400" b="0" i="0" u="sng" strike="noStrike" cap="none">
                <a:solidFill>
                  <a:srgbClr val="000000"/>
                </a:solidFill>
                <a:latin typeface="Arial"/>
                <a:ea typeface="Arial"/>
                <a:cs typeface="Arial"/>
                <a:sym typeface="Arial"/>
              </a:rPr>
              <a:t>(download the document and you will be able to edit and tailor to meet your district).</a:t>
            </a:r>
            <a:endParaRPr sz="1400" b="0" i="0" u="sng"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3"/>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Social Emotional Learning Vision Activity</a:t>
            </a:r>
            <a:endParaRPr/>
          </a:p>
        </p:txBody>
      </p:sp>
      <p:sp>
        <p:nvSpPr>
          <p:cNvPr id="272" name="Google Shape;272;p1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13</a:t>
            </a:fld>
            <a:endParaRPr/>
          </a:p>
        </p:txBody>
      </p:sp>
      <p:pic>
        <p:nvPicPr>
          <p:cNvPr id="273" name="Google Shape;273;p13" descr="Photo of a folded newspaper."/>
          <p:cNvPicPr preferRelativeResize="0"/>
          <p:nvPr/>
        </p:nvPicPr>
        <p:blipFill rotWithShape="1">
          <a:blip r:embed="rId3">
            <a:alphaModFix/>
          </a:blip>
          <a:srcRect/>
          <a:stretch/>
        </p:blipFill>
        <p:spPr>
          <a:xfrm>
            <a:off x="0" y="1085850"/>
            <a:ext cx="4481875" cy="4057649"/>
          </a:xfrm>
          <a:prstGeom prst="rect">
            <a:avLst/>
          </a:prstGeom>
          <a:noFill/>
          <a:ln>
            <a:noFill/>
          </a:ln>
        </p:spPr>
      </p:pic>
      <p:sp>
        <p:nvSpPr>
          <p:cNvPr id="274" name="Google Shape;274;p13"/>
          <p:cNvSpPr txBox="1"/>
          <p:nvPr/>
        </p:nvSpPr>
        <p:spPr>
          <a:xfrm>
            <a:off x="140475" y="4543350"/>
            <a:ext cx="3791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Greece CSD Completed Example</a:t>
            </a:r>
            <a:endParaRPr sz="1400" b="0" i="0" u="none" strike="noStrike" cap="none">
              <a:solidFill>
                <a:srgbClr val="000000"/>
              </a:solidFill>
              <a:latin typeface="Arial"/>
              <a:ea typeface="Arial"/>
              <a:cs typeface="Arial"/>
              <a:sym typeface="Arial"/>
            </a:endParaRPr>
          </a:p>
        </p:txBody>
      </p:sp>
      <p:sp>
        <p:nvSpPr>
          <p:cNvPr id="275" name="Google Shape;275;p13"/>
          <p:cNvSpPr txBox="1"/>
          <p:nvPr/>
        </p:nvSpPr>
        <p:spPr>
          <a:xfrm>
            <a:off x="4195450" y="1085850"/>
            <a:ext cx="4948500" cy="378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200"/>
              </a:spcBef>
              <a:spcAft>
                <a:spcPts val="0"/>
              </a:spcAft>
              <a:buClr>
                <a:srgbClr val="000000"/>
              </a:buClr>
              <a:buSzPts val="1700"/>
              <a:buFont typeface="Arial"/>
              <a:buNone/>
            </a:pPr>
            <a:r>
              <a:rPr lang="en" sz="1700" b="1" i="1" u="sng" strike="noStrike" cap="none">
                <a:solidFill>
                  <a:srgbClr val="0097A7"/>
                </a:solidFill>
                <a:latin typeface="Arial"/>
                <a:ea typeface="Arial"/>
                <a:cs typeface="Arial"/>
                <a:sym typeface="Arial"/>
                <a:hlinkClick r:id="rId5">
                  <a:extLst>
                    <a:ext uri="{A12FA001-AC4F-418D-AE19-62706E023703}">
                      <ahyp:hlinkClr xmlns:ahyp="http://schemas.microsoft.com/office/drawing/2018/hyperlinkcolor" val="tx"/>
                    </a:ext>
                  </a:extLst>
                </a:hlinkClick>
              </a:rPr>
              <a:t>Social Emotional Learning Vision Activity</a:t>
            </a:r>
            <a:endParaRPr sz="1700" b="1" i="1" u="sng" strike="noStrike" cap="none">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700"/>
              <a:buFont typeface="Arial"/>
              <a:buNone/>
            </a:pPr>
            <a:r>
              <a:rPr lang="en" sz="1700" b="0" i="1" u="none" strike="noStrike" cap="none">
                <a:solidFill>
                  <a:srgbClr val="000000"/>
                </a:solidFill>
                <a:latin typeface="Arial"/>
                <a:ea typeface="Arial"/>
                <a:cs typeface="Arial"/>
                <a:sym typeface="Arial"/>
              </a:rPr>
              <a:t>“Imagine that it’s the year 2025.  As you are traveling to NYC, you make a stop in Times Square.  You see a copy of the NY Times and on the cover you notice a big headline about BOCES and its pledge to supporting Social Emotional Learning.</a:t>
            </a:r>
            <a:endParaRPr sz="2100" b="0" i="1"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In Breakout Rooms - </a:t>
            </a:r>
            <a:endParaRPr sz="15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500"/>
              <a:buFont typeface="Arial"/>
              <a:buNone/>
            </a:pPr>
            <a:r>
              <a:rPr lang="en" sz="1500" b="1" i="0" u="none" strike="noStrike" cap="none">
                <a:solidFill>
                  <a:srgbClr val="000000"/>
                </a:solidFill>
                <a:latin typeface="Arial"/>
                <a:ea typeface="Arial"/>
                <a:cs typeface="Arial"/>
                <a:sym typeface="Arial"/>
              </a:rPr>
              <a:t>Using the </a:t>
            </a:r>
            <a:r>
              <a:rPr lang="en" sz="1500" b="1" i="0" u="sng" strike="noStrike" cap="none">
                <a:solidFill>
                  <a:srgbClr val="0097A7"/>
                </a:solidFill>
                <a:latin typeface="Arial"/>
                <a:ea typeface="Arial"/>
                <a:cs typeface="Arial"/>
                <a:sym typeface="Arial"/>
                <a:hlinkClick r:id="rId6">
                  <a:extLst>
                    <a:ext uri="{A12FA001-AC4F-418D-AE19-62706E023703}">
                      <ahyp:hlinkClr xmlns:ahyp="http://schemas.microsoft.com/office/drawing/2018/hyperlinkcolor" val="tx"/>
                    </a:ext>
                  </a:extLst>
                </a:hlinkClick>
              </a:rPr>
              <a:t>post-it notes</a:t>
            </a:r>
            <a:r>
              <a:rPr lang="en" sz="1500" b="1" i="0" u="none" strike="noStrike" cap="none">
                <a:solidFill>
                  <a:srgbClr val="000000"/>
                </a:solidFill>
                <a:latin typeface="Arial"/>
                <a:ea typeface="Arial"/>
                <a:cs typeface="Arial"/>
                <a:sym typeface="Arial"/>
              </a:rPr>
              <a:t> develop some ideas of what would make great stories or ideas to help fill in the template.</a:t>
            </a:r>
            <a:endParaRPr sz="1500" b="1"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4"/>
          <p:cNvSpPr txBox="1">
            <a:spLocks noGrp="1"/>
          </p:cNvSpPr>
          <p:nvPr>
            <p:ph type="title"/>
          </p:nvPr>
        </p:nvSpPr>
        <p:spPr>
          <a:xfrm>
            <a:off x="742950" y="1885949"/>
            <a:ext cx="2936421" cy="24932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None/>
            </a:pPr>
            <a:r>
              <a:rPr lang="en" sz="1800">
                <a:latin typeface="Arial"/>
                <a:ea typeface="Arial"/>
                <a:cs typeface="Arial"/>
                <a:sym typeface="Arial"/>
              </a:rPr>
              <a:t>Active, visible leadership support is crucial to successful implementation and long-term sustainability of SEL programming in a school. </a:t>
            </a:r>
            <a:br>
              <a:rPr lang="en" sz="1800">
                <a:latin typeface="Arial"/>
                <a:ea typeface="Arial"/>
                <a:cs typeface="Arial"/>
                <a:sym typeface="Arial"/>
              </a:rPr>
            </a:br>
            <a:endParaRPr sz="1800">
              <a:latin typeface="Arial"/>
              <a:ea typeface="Arial"/>
              <a:cs typeface="Arial"/>
              <a:sym typeface="Arial"/>
            </a:endParaRPr>
          </a:p>
        </p:txBody>
      </p:sp>
      <p:sp>
        <p:nvSpPr>
          <p:cNvPr id="281" name="Google Shape;281;p1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solidFill>
                  <a:schemeClr val="lt1"/>
                </a:solidFill>
              </a:rPr>
              <a:t>14</a:t>
            </a:fld>
            <a:endParaRPr>
              <a:solidFill>
                <a:schemeClr val="lt1"/>
              </a:solidFill>
            </a:endParaRPr>
          </a:p>
        </p:txBody>
      </p:sp>
      <p:pic>
        <p:nvPicPr>
          <p:cNvPr id="282" name="Google Shape;282;p14" descr="Photo of an old, established tree with many branches."/>
          <p:cNvPicPr preferRelativeResize="0"/>
          <p:nvPr/>
        </p:nvPicPr>
        <p:blipFill rotWithShape="1">
          <a:blip r:embed="rId3">
            <a:alphaModFix/>
          </a:blip>
          <a:srcRect/>
          <a:stretch/>
        </p:blipFill>
        <p:spPr>
          <a:xfrm>
            <a:off x="3992700" y="400050"/>
            <a:ext cx="4398749" cy="3979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5"/>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Assemble Your SEL Team</a:t>
            </a:r>
            <a:endParaRPr/>
          </a:p>
        </p:txBody>
      </p:sp>
      <p:sp>
        <p:nvSpPr>
          <p:cNvPr id="288" name="Google Shape;288;p1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15</a:t>
            </a:fld>
            <a:endParaRPr/>
          </a:p>
        </p:txBody>
      </p:sp>
      <p:pic>
        <p:nvPicPr>
          <p:cNvPr id="289" name="Google Shape;289;p15" descr="Photo of hands linked in a circl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2400" y="1257300"/>
            <a:ext cx="4113376" cy="3733801"/>
          </a:xfrm>
          <a:prstGeom prst="rect">
            <a:avLst/>
          </a:prstGeom>
          <a:noFill/>
          <a:ln>
            <a:noFill/>
          </a:ln>
        </p:spPr>
      </p:pic>
      <p:sp>
        <p:nvSpPr>
          <p:cNvPr id="290" name="Google Shape;290;p15"/>
          <p:cNvSpPr txBox="1"/>
          <p:nvPr/>
        </p:nvSpPr>
        <p:spPr>
          <a:xfrm>
            <a:off x="4265775" y="1069350"/>
            <a:ext cx="4757100" cy="39395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1" u="none" strike="noStrike" cap="none">
                <a:solidFill>
                  <a:srgbClr val="000000"/>
                </a:solidFill>
                <a:latin typeface="Arial"/>
                <a:ea typeface="Arial"/>
                <a:cs typeface="Arial"/>
                <a:sym typeface="Arial"/>
              </a:rPr>
              <a:t>Leadership is not about titles or the corner office.  It’s about the willingness to step up, put yourself out there, and lean into courage.  The work is desperate for braver leaders.  It’s time for all of us to step up. ~ Brene Brown</a:t>
            </a:r>
            <a:endParaRPr sz="15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Directions: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Review </a:t>
            </a:r>
            <a:r>
              <a:rPr lang="en" sz="1400" b="1" i="0" u="sng" strike="noStrike" cap="none">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Assembling an SEL Team </a:t>
            </a:r>
            <a:r>
              <a:rPr lang="en" sz="1400" b="1" i="0" u="none" strike="noStrike" cap="none">
                <a:solidFill>
                  <a:srgbClr val="000000"/>
                </a:solidFill>
                <a:latin typeface="Arial"/>
                <a:ea typeface="Arial"/>
                <a:cs typeface="Arial"/>
                <a:sym typeface="Arial"/>
              </a:rPr>
              <a:t>and look at the Roles and Considerations for Selection</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In your small group break out rooms, discuss how you could use this document in your turn-key experiences.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What strategies might you use?  Place your thoughts and ideas on the </a:t>
            </a:r>
            <a:r>
              <a:rPr lang="en" sz="1400" b="1" i="0" u="sng" strike="noStrike" cap="none">
                <a:solidFill>
                  <a:srgbClr val="0097A7"/>
                </a:solidFill>
                <a:latin typeface="Arial"/>
                <a:ea typeface="Arial"/>
                <a:cs typeface="Arial"/>
                <a:sym typeface="Arial"/>
                <a:hlinkClick r:id="rId5">
                  <a:extLst>
                    <a:ext uri="{A12FA001-AC4F-418D-AE19-62706E023703}">
                      <ahyp:hlinkClr xmlns:ahyp="http://schemas.microsoft.com/office/drawing/2018/hyperlinkcolor" val="tx"/>
                    </a:ext>
                  </a:extLst>
                </a:hlinkClick>
              </a:rPr>
              <a:t>Jamboard</a:t>
            </a:r>
            <a:r>
              <a:rPr lang="en" sz="1400" b="1" i="0" u="none" strike="noStrike" cap="none">
                <a:solidFill>
                  <a:srgbClr val="000000"/>
                </a:solidFill>
                <a:latin typeface="Arial"/>
                <a:ea typeface="Arial"/>
                <a:cs typeface="Arial"/>
                <a:sym typeface="Arial"/>
              </a:rPr>
              <a:t>.</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6"/>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Free two birds with one key...</a:t>
            </a:r>
            <a:endParaRPr/>
          </a:p>
        </p:txBody>
      </p:sp>
      <p:sp>
        <p:nvSpPr>
          <p:cNvPr id="296" name="Google Shape;296;p16"/>
          <p:cNvSpPr txBox="1"/>
          <p:nvPr/>
        </p:nvSpPr>
        <p:spPr>
          <a:xfrm>
            <a:off x="278313" y="1085850"/>
            <a:ext cx="3921000" cy="255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As a leader look for opportunities that are already part of your practice like unannounced observations or walkthroughs to focus on observing lessons and activities related to SEL.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Capitalizing on a requirement of APPR and focusing on providing feedback on SEL lessons and supporting teachers.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Provides the leader with an overview of SEL lesson delivery and the impact on students.</a:t>
            </a:r>
            <a:endParaRPr sz="1400" b="0" i="0" u="none" strike="noStrike" cap="none">
              <a:solidFill>
                <a:srgbClr val="000000"/>
              </a:solidFill>
              <a:latin typeface="Arial"/>
              <a:ea typeface="Arial"/>
              <a:cs typeface="Arial"/>
              <a:sym typeface="Arial"/>
            </a:endParaRPr>
          </a:p>
        </p:txBody>
      </p:sp>
      <p:pic>
        <p:nvPicPr>
          <p:cNvPr id="297" name="Google Shape;297;p16" descr="Photo of 2 seagulls in the ai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19238" y="3561312"/>
            <a:ext cx="3239180" cy="1449874"/>
          </a:xfrm>
          <a:prstGeom prst="rect">
            <a:avLst/>
          </a:prstGeom>
          <a:noFill/>
          <a:ln>
            <a:noFill/>
          </a:ln>
        </p:spPr>
      </p:pic>
      <p:pic>
        <p:nvPicPr>
          <p:cNvPr id="298" name="Google Shape;298;p16" descr="The example provided is school principals using unannounced observations or walkthroughs during SEL lesson times as opportunities to focus on providing feedback with a specific focus on SEL.  During these types of layered opportunities, principals and school leaders can capitalize on time and intent.&#10;"/>
          <p:cNvPicPr preferRelativeResize="0"/>
          <p:nvPr/>
        </p:nvPicPr>
        <p:blipFill rotWithShape="1">
          <a:blip r:embed="rId4">
            <a:alphaModFix/>
          </a:blip>
          <a:srcRect/>
          <a:stretch/>
        </p:blipFill>
        <p:spPr>
          <a:xfrm>
            <a:off x="4845100" y="1085850"/>
            <a:ext cx="3635550" cy="2703424"/>
          </a:xfrm>
          <a:prstGeom prst="rect">
            <a:avLst/>
          </a:prstGeom>
          <a:noFill/>
          <a:ln>
            <a:noFill/>
          </a:ln>
        </p:spPr>
      </p:pic>
      <p:sp>
        <p:nvSpPr>
          <p:cNvPr id="299" name="Google Shape;299;p16"/>
          <p:cNvSpPr txBox="1"/>
          <p:nvPr/>
        </p:nvSpPr>
        <p:spPr>
          <a:xfrm>
            <a:off x="4564200" y="4072675"/>
            <a:ext cx="44412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 sz="1900" b="0" i="0" u="sng" strike="noStrike" cap="none">
                <a:solidFill>
                  <a:srgbClr val="0097A7"/>
                </a:solidFill>
                <a:latin typeface="Arial"/>
                <a:ea typeface="Arial"/>
                <a:cs typeface="Arial"/>
                <a:sym typeface="Arial"/>
                <a:hlinkClick r:id="rId5">
                  <a:extLst>
                    <a:ext uri="{A12FA001-AC4F-418D-AE19-62706E023703}">
                      <ahyp:hlinkClr xmlns:ahyp="http://schemas.microsoft.com/office/drawing/2018/hyperlinkcolor" val="tx"/>
                    </a:ext>
                  </a:extLst>
                </a:hlinkClick>
              </a:rPr>
              <a:t>Brainstorm:  What are some other similar opportunities?</a:t>
            </a:r>
            <a:endParaRPr sz="1900" b="0" i="0" u="none" strike="noStrike" cap="none">
              <a:solidFill>
                <a:srgbClr val="000000"/>
              </a:solidFill>
              <a:latin typeface="Arial"/>
              <a:ea typeface="Arial"/>
              <a:cs typeface="Arial"/>
              <a:sym typeface="Arial"/>
            </a:endParaRPr>
          </a:p>
        </p:txBody>
      </p:sp>
      <p:sp>
        <p:nvSpPr>
          <p:cNvPr id="300" name="Google Shape;300;p1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7"/>
          <p:cNvSpPr txBox="1">
            <a:spLocks noGrp="1"/>
          </p:cNvSpPr>
          <p:nvPr>
            <p:ph type="title"/>
          </p:nvPr>
        </p:nvSpPr>
        <p:spPr>
          <a:xfrm>
            <a:off x="742950" y="1885950"/>
            <a:ext cx="3426279" cy="21526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None/>
            </a:pPr>
            <a:r>
              <a:rPr lang="en" sz="1800">
                <a:latin typeface="Arial"/>
                <a:ea typeface="Arial"/>
                <a:cs typeface="Arial"/>
                <a:sym typeface="Arial"/>
              </a:rPr>
              <a:t>School leadership works in collaboration with staff, students, and parents to nurture change and be supportive throughout the process.</a:t>
            </a:r>
            <a:endParaRPr/>
          </a:p>
        </p:txBody>
      </p:sp>
      <p:sp>
        <p:nvSpPr>
          <p:cNvPr id="306" name="Google Shape;306;p1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17</a:t>
            </a:fld>
            <a:endParaRPr/>
          </a:p>
        </p:txBody>
      </p:sp>
      <p:pic>
        <p:nvPicPr>
          <p:cNvPr id="307" name="Google Shape;307;p17" descr="Photo of a baby elephant taking a drink."/>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400050"/>
            <a:ext cx="3823075" cy="30231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8"/>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SzPct val="111111"/>
              <a:buNone/>
            </a:pPr>
            <a:r>
              <a:rPr lang="en"/>
              <a:t>School Leadership Supporting SEL during COVID 19</a:t>
            </a:r>
            <a:endParaRPr/>
          </a:p>
        </p:txBody>
      </p:sp>
      <p:sp>
        <p:nvSpPr>
          <p:cNvPr id="313" name="Google Shape;313;p1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18</a:t>
            </a:fld>
            <a:endParaRPr/>
          </a:p>
        </p:txBody>
      </p:sp>
      <p:pic>
        <p:nvPicPr>
          <p:cNvPr id="314" name="Google Shape;314;p18" descr="CASEL has talked to district leaders from around the country about how they’re responding during COVID-19. Here are five ways that superintendents are promoting SEL throughout the pandemic.&#10;&#10;Related resource: Districtwide SEL Essentials for Superintendents - https://drc.casel.org/superintendent/" title="Guidance: 5 Ways Superintendents are Promoting SEL During COVID-19">
            <a:hlinkClick r:id="rId3"/>
          </p:cNvPr>
          <p:cNvPicPr preferRelativeResize="0"/>
          <p:nvPr/>
        </p:nvPicPr>
        <p:blipFill rotWithShape="1">
          <a:blip r:embed="rId4">
            <a:alphaModFix/>
          </a:blip>
          <a:srcRect/>
          <a:stretch/>
        </p:blipFill>
        <p:spPr>
          <a:xfrm>
            <a:off x="0" y="1085850"/>
            <a:ext cx="6379525" cy="3949025"/>
          </a:xfrm>
          <a:prstGeom prst="rect">
            <a:avLst/>
          </a:prstGeom>
          <a:noFill/>
          <a:ln>
            <a:noFill/>
          </a:ln>
        </p:spPr>
      </p:pic>
      <p:sp>
        <p:nvSpPr>
          <p:cNvPr id="315" name="Google Shape;315;p18"/>
          <p:cNvSpPr txBox="1"/>
          <p:nvPr/>
        </p:nvSpPr>
        <p:spPr>
          <a:xfrm>
            <a:off x="6553500" y="1604550"/>
            <a:ext cx="24939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sng" strike="noStrike" cap="none">
                <a:solidFill>
                  <a:srgbClr val="0097A7"/>
                </a:solidFill>
                <a:latin typeface="Arial"/>
                <a:ea typeface="Arial"/>
                <a:cs typeface="Arial"/>
                <a:sym typeface="Arial"/>
                <a:hlinkClick r:id="rId5">
                  <a:extLst>
                    <a:ext uri="{A12FA001-AC4F-418D-AE19-62706E023703}">
                      <ahyp:hlinkClr xmlns:ahyp="http://schemas.microsoft.com/office/drawing/2018/hyperlinkcolor" val="tx"/>
                    </a:ext>
                  </a:extLst>
                </a:hlinkClick>
              </a:rPr>
              <a:t>https://drc.casel.org/how-it-works/</a:t>
            </a:r>
            <a:endParaRPr sz="27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9"/>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Adult Survey Question Bank</a:t>
            </a:r>
            <a:endParaRPr/>
          </a:p>
        </p:txBody>
      </p:sp>
      <p:sp>
        <p:nvSpPr>
          <p:cNvPr id="321" name="Google Shape;321;p19"/>
          <p:cNvSpPr txBox="1"/>
          <p:nvPr/>
        </p:nvSpPr>
        <p:spPr>
          <a:xfrm>
            <a:off x="198398" y="1167924"/>
            <a:ext cx="38862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sng" strike="noStrike" cap="none">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Panorama Adult SEL Measures</a:t>
            </a:r>
            <a:r>
              <a:rPr lang="en" sz="2000" b="0" i="0" u="none" strike="noStrike" cap="none">
                <a:solidFill>
                  <a:srgbClr val="000000"/>
                </a:solidFill>
                <a:latin typeface="Arial"/>
                <a:ea typeface="Arial"/>
                <a:cs typeface="Arial"/>
                <a:sym typeface="Arial"/>
              </a:rPr>
              <a:t> - Individual Learning Time</a:t>
            </a:r>
            <a:endParaRPr sz="2000" b="0" i="0" u="none" strike="noStrike" cap="none">
              <a:solidFill>
                <a:srgbClr val="000000"/>
              </a:solidFill>
              <a:latin typeface="Arial"/>
              <a:ea typeface="Arial"/>
              <a:cs typeface="Arial"/>
              <a:sym typeface="Arial"/>
            </a:endParaRPr>
          </a:p>
        </p:txBody>
      </p:sp>
      <p:sp>
        <p:nvSpPr>
          <p:cNvPr id="322" name="Google Shape;322;p19"/>
          <p:cNvSpPr txBox="1"/>
          <p:nvPr/>
        </p:nvSpPr>
        <p:spPr>
          <a:xfrm>
            <a:off x="179250" y="1885950"/>
            <a:ext cx="4564200" cy="301618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a:t>
            </a:r>
            <a:r>
              <a:rPr lang="en" sz="1600" b="0" i="0" u="none" strike="noStrike" cap="none">
                <a:solidFill>
                  <a:srgbClr val="000000"/>
                </a:solidFill>
                <a:latin typeface="Arial"/>
                <a:ea typeface="Arial"/>
                <a:cs typeface="Arial"/>
                <a:sym typeface="Arial"/>
              </a:rPr>
              <a:t>eview the Panorama survey materials…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Which do you think you might utilize in your next turnkey training?</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Consider sections like Well-being (pg 3), Professional Learning About Equity (pg 10), Feedback and Coaching (pg 13).</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1200"/>
              </a:spcAft>
              <a:buClr>
                <a:srgbClr val="000000"/>
              </a:buClr>
              <a:buSzPts val="1600"/>
              <a:buFont typeface="Arial"/>
              <a:buNone/>
            </a:pPr>
            <a:r>
              <a:rPr lang="en" sz="1600" b="0" i="0" u="none" strike="noStrike" cap="none">
                <a:solidFill>
                  <a:srgbClr val="000000"/>
                </a:solidFill>
                <a:latin typeface="Arial"/>
                <a:ea typeface="Arial"/>
                <a:cs typeface="Arial"/>
                <a:sym typeface="Arial"/>
              </a:rPr>
              <a:t>Create a Google Form or Microsoft 365 Form to use to gather data from participants regarding  - minimum of 3 questions.</a:t>
            </a:r>
            <a:endParaRPr sz="1600" b="0" i="0" u="none" strike="noStrike" cap="none">
              <a:solidFill>
                <a:srgbClr val="000000"/>
              </a:solidFill>
              <a:latin typeface="Arial"/>
              <a:ea typeface="Arial"/>
              <a:cs typeface="Arial"/>
              <a:sym typeface="Arial"/>
            </a:endParaRPr>
          </a:p>
        </p:txBody>
      </p:sp>
      <p:sp>
        <p:nvSpPr>
          <p:cNvPr id="323" name="Google Shape;323;p1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19</a:t>
            </a:fld>
            <a:endParaRPr/>
          </a:p>
        </p:txBody>
      </p:sp>
      <p:pic>
        <p:nvPicPr>
          <p:cNvPr id="324" name="Google Shape;324;p19" descr="Graphic showing mock survey."/>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038175" y="1167924"/>
            <a:ext cx="4055001" cy="3823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600" b="1" i="0" u="none" strike="noStrike" cap="none"/>
              <a:t>Norms: </a:t>
            </a:r>
            <a:r>
              <a:rPr lang="en" sz="2600" b="0" i="0" u="none" strike="noStrike" cap="none"/>
              <a:t>General best practices of all productive groups</a:t>
            </a:r>
            <a:endParaRPr sz="2600" b="0" i="0" u="none" strike="noStrike" cap="none"/>
          </a:p>
        </p:txBody>
      </p:sp>
      <p:sp>
        <p:nvSpPr>
          <p:cNvPr id="186" name="Google Shape;186;p2"/>
          <p:cNvSpPr txBox="1">
            <a:spLocks noGrp="1"/>
          </p:cNvSpPr>
          <p:nvPr>
            <p:ph type="body" idx="1"/>
          </p:nvPr>
        </p:nvSpPr>
        <p:spPr>
          <a:xfrm>
            <a:off x="400050" y="1257300"/>
            <a:ext cx="83439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
              <a:t>We agree…</a:t>
            </a:r>
            <a:endParaRPr/>
          </a:p>
        </p:txBody>
      </p:sp>
      <p:sp>
        <p:nvSpPr>
          <p:cNvPr id="187" name="Google Shape;187;p2"/>
          <p:cNvSpPr txBox="1">
            <a:spLocks noGrp="1"/>
          </p:cNvSpPr>
          <p:nvPr>
            <p:ph type="body" idx="2"/>
          </p:nvPr>
        </p:nvSpPr>
        <p:spPr>
          <a:xfrm>
            <a:off x="400050" y="1714499"/>
            <a:ext cx="4000500" cy="3143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300"/>
              <a:buFont typeface="Arial"/>
              <a:buNone/>
            </a:pPr>
            <a:r>
              <a:rPr lang="en" sz="1500" b="1" i="0" u="none" strike="noStrike" cap="none">
                <a:solidFill>
                  <a:schemeClr val="dk1"/>
                </a:solidFill>
                <a:latin typeface="Arial"/>
                <a:ea typeface="Arial"/>
                <a:cs typeface="Arial"/>
                <a:sym typeface="Arial"/>
              </a:rPr>
              <a:t>To proactively see and consider diverse voices, ideas, and perspectives</a:t>
            </a:r>
            <a:endParaRPr/>
          </a:p>
          <a:p>
            <a:pPr marL="342900" marR="0" lvl="1" indent="-171450" algn="l" rtl="0">
              <a:lnSpc>
                <a:spcPct val="90000"/>
              </a:lnSpc>
              <a:spcBef>
                <a:spcPts val="500"/>
              </a:spcBef>
              <a:spcAft>
                <a:spcPts val="0"/>
              </a:spcAft>
              <a:buClr>
                <a:srgbClr val="3A7E36"/>
              </a:buClr>
              <a:buSzPts val="1300"/>
              <a:buChar char="▪"/>
            </a:pPr>
            <a:r>
              <a:rPr lang="en" sz="1500" b="0" i="0" u="none" strike="noStrike" cap="none">
                <a:solidFill>
                  <a:schemeClr val="dk1"/>
                </a:solidFill>
                <a:latin typeface="Arial"/>
                <a:ea typeface="Arial"/>
                <a:cs typeface="Arial"/>
                <a:sym typeface="Arial"/>
              </a:rPr>
              <a:t>Pausing, Paraphrasing, Asking Questions, Listening</a:t>
            </a:r>
            <a:endParaRPr/>
          </a:p>
          <a:p>
            <a:pPr marL="0" marR="0" lvl="0" indent="0" algn="l" rtl="0">
              <a:lnSpc>
                <a:spcPct val="90000"/>
              </a:lnSpc>
              <a:spcBef>
                <a:spcPts val="500"/>
              </a:spcBef>
              <a:spcAft>
                <a:spcPts val="0"/>
              </a:spcAft>
              <a:buClr>
                <a:srgbClr val="000000"/>
              </a:buClr>
              <a:buSzPts val="1300"/>
              <a:buFont typeface="Arial"/>
              <a:buNone/>
            </a:pPr>
            <a:r>
              <a:rPr lang="en" sz="1500" b="1" i="0" u="none" strike="noStrike" cap="none">
                <a:solidFill>
                  <a:schemeClr val="dk1"/>
                </a:solidFill>
                <a:latin typeface="Arial"/>
                <a:ea typeface="Arial"/>
                <a:cs typeface="Arial"/>
                <a:sym typeface="Arial"/>
              </a:rPr>
              <a:t>To embrace a mindset that promotes my own and other’s learning</a:t>
            </a:r>
            <a:endParaRPr/>
          </a:p>
          <a:p>
            <a:pPr marL="342900" marR="0" lvl="1" indent="-171450" algn="l" rtl="0">
              <a:lnSpc>
                <a:spcPct val="90000"/>
              </a:lnSpc>
              <a:spcBef>
                <a:spcPts val="500"/>
              </a:spcBef>
              <a:spcAft>
                <a:spcPts val="0"/>
              </a:spcAft>
              <a:buClr>
                <a:srgbClr val="3A7E36"/>
              </a:buClr>
              <a:buSzPts val="1300"/>
              <a:buChar char="▪"/>
            </a:pPr>
            <a:r>
              <a:rPr lang="en" sz="1500" b="0" i="0" u="none" strike="noStrike" cap="none">
                <a:solidFill>
                  <a:schemeClr val="dk1"/>
                </a:solidFill>
                <a:latin typeface="Arial"/>
                <a:ea typeface="Arial"/>
                <a:cs typeface="Arial"/>
                <a:sym typeface="Arial"/>
              </a:rPr>
              <a:t>Be Present, Listen, Put Ideas on the Table, Presume Positive Intentions</a:t>
            </a:r>
            <a:endParaRPr/>
          </a:p>
          <a:p>
            <a:pPr marL="0" marR="0" lvl="0" indent="0" algn="l" rtl="0">
              <a:lnSpc>
                <a:spcPct val="90000"/>
              </a:lnSpc>
              <a:spcBef>
                <a:spcPts val="500"/>
              </a:spcBef>
              <a:spcAft>
                <a:spcPts val="0"/>
              </a:spcAft>
              <a:buClr>
                <a:srgbClr val="000000"/>
              </a:buClr>
              <a:buSzPts val="1300"/>
              <a:buFont typeface="Arial"/>
              <a:buNone/>
            </a:pPr>
            <a:r>
              <a:rPr lang="en" sz="1500" b="1" i="0" u="none" strike="noStrike" cap="none">
                <a:solidFill>
                  <a:schemeClr val="dk1"/>
                </a:solidFill>
                <a:latin typeface="Arial"/>
                <a:ea typeface="Arial"/>
                <a:cs typeface="Arial"/>
                <a:sym typeface="Arial"/>
              </a:rPr>
              <a:t>To see opportunities to show gratitude and celebrate with colleagues</a:t>
            </a:r>
            <a:endParaRPr/>
          </a:p>
          <a:p>
            <a:pPr marL="342900" marR="0" lvl="1" indent="-171450" algn="l" rtl="0">
              <a:lnSpc>
                <a:spcPct val="90000"/>
              </a:lnSpc>
              <a:spcBef>
                <a:spcPts val="500"/>
              </a:spcBef>
              <a:spcAft>
                <a:spcPts val="0"/>
              </a:spcAft>
              <a:buClr>
                <a:srgbClr val="3A7E36"/>
              </a:buClr>
              <a:buSzPts val="1300"/>
              <a:buChar char="▪"/>
            </a:pPr>
            <a:r>
              <a:rPr lang="en" sz="1500" b="0" i="0" u="none" strike="noStrike" cap="none">
                <a:solidFill>
                  <a:schemeClr val="dk1"/>
                </a:solidFill>
                <a:latin typeface="Arial"/>
                <a:ea typeface="Arial"/>
                <a:cs typeface="Arial"/>
                <a:sym typeface="Arial"/>
              </a:rPr>
              <a:t>Be Present, Presume Positive Intentions, Ask Questions, Offer Support, Thank One Another</a:t>
            </a:r>
            <a:endParaRPr/>
          </a:p>
        </p:txBody>
      </p:sp>
      <p:sp>
        <p:nvSpPr>
          <p:cNvPr id="188" name="Google Shape;188;p2"/>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a:t>
            </a:fld>
            <a:endParaRPr/>
          </a:p>
        </p:txBody>
      </p:sp>
      <p:pic>
        <p:nvPicPr>
          <p:cNvPr id="189" name="Google Shape;189;p2" descr="Norms (February 2014 #1) - SF-CES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7751" y="1084728"/>
            <a:ext cx="4286250" cy="40902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0"/>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Break time 2</a:t>
            </a:r>
            <a:endParaRPr/>
          </a:p>
        </p:txBody>
      </p:sp>
      <p:sp>
        <p:nvSpPr>
          <p:cNvPr id="330" name="Google Shape;330;p2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20</a:t>
            </a:fld>
            <a:endParaRPr/>
          </a:p>
        </p:txBody>
      </p:sp>
      <p:pic>
        <p:nvPicPr>
          <p:cNvPr id="331" name="Google Shape;331;p20" descr="Coffee cup"/>
          <p:cNvPicPr preferRelativeResize="0"/>
          <p:nvPr/>
        </p:nvPicPr>
        <p:blipFill rotWithShape="1">
          <a:blip r:embed="rId3">
            <a:alphaModFix/>
          </a:blip>
          <a:srcRect/>
          <a:stretch/>
        </p:blipFill>
        <p:spPr>
          <a:xfrm>
            <a:off x="0" y="1085850"/>
            <a:ext cx="9144000" cy="40576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1"/>
          <p:cNvSpPr txBox="1">
            <a:spLocks noGrp="1"/>
          </p:cNvSpPr>
          <p:nvPr>
            <p:ph type="title"/>
          </p:nvPr>
        </p:nvSpPr>
        <p:spPr>
          <a:xfrm>
            <a:off x="742950" y="1885950"/>
            <a:ext cx="3219450" cy="21526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None/>
            </a:pPr>
            <a:r>
              <a:rPr lang="en" sz="2000">
                <a:latin typeface="Arial"/>
                <a:ea typeface="Arial"/>
                <a:cs typeface="Arial"/>
                <a:sym typeface="Arial"/>
              </a:rPr>
              <a:t>School leadership should model the social and emotional competencies they expect students to learn and teachers to teach.</a:t>
            </a:r>
            <a:endParaRPr/>
          </a:p>
        </p:txBody>
      </p:sp>
      <p:sp>
        <p:nvSpPr>
          <p:cNvPr id="337" name="Google Shape;337;p2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21</a:t>
            </a:fld>
            <a:endParaRPr/>
          </a:p>
        </p:txBody>
      </p:sp>
      <p:pic>
        <p:nvPicPr>
          <p:cNvPr id="338" name="Google Shape;338;p21" descr="Photo showing a stack of rock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932825" y="400050"/>
            <a:ext cx="3510950" cy="39633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2" descr="One in a crow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000500" y="1074281"/>
            <a:ext cx="5143501" cy="4069217"/>
          </a:xfrm>
          <a:prstGeom prst="rect">
            <a:avLst/>
          </a:prstGeom>
          <a:noFill/>
          <a:ln>
            <a:noFill/>
          </a:ln>
        </p:spPr>
      </p:pic>
      <p:sp>
        <p:nvSpPr>
          <p:cNvPr id="344" name="Google Shape;344;p22" descr="fade effect for photo"/>
          <p:cNvSpPr/>
          <p:nvPr/>
        </p:nvSpPr>
        <p:spPr>
          <a:xfrm>
            <a:off x="3943350" y="1079235"/>
            <a:ext cx="3143400" cy="4064100"/>
          </a:xfrm>
          <a:prstGeom prst="rect">
            <a:avLst/>
          </a:prstGeom>
          <a:gradFill>
            <a:gsLst>
              <a:gs pos="0">
                <a:srgbClr val="FFFFFF">
                  <a:alpha val="0"/>
                </a:srgbClr>
              </a:gs>
              <a:gs pos="19000">
                <a:srgbClr val="FFFFFF">
                  <a:alpha val="36470"/>
                </a:srgbClr>
              </a:gs>
              <a:gs pos="35000">
                <a:srgbClr val="FFFFFF">
                  <a:alpha val="76470"/>
                </a:srgbClr>
              </a:gs>
              <a:gs pos="58000">
                <a:schemeClr val="lt1"/>
              </a:gs>
              <a:gs pos="100000">
                <a:schemeClr val="lt1"/>
              </a:gs>
            </a:gsLst>
            <a:lin ang="10800025"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venir"/>
              <a:ea typeface="Avenir"/>
              <a:cs typeface="Avenir"/>
              <a:sym typeface="Avenir"/>
            </a:endParaRPr>
          </a:p>
        </p:txBody>
      </p:sp>
      <p:sp>
        <p:nvSpPr>
          <p:cNvPr id="345" name="Google Shape;345;p22"/>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Font typeface="Arial"/>
              <a:buNone/>
            </a:pPr>
            <a:r>
              <a:rPr lang="en"/>
              <a:t>SEL 3 Signature Practices</a:t>
            </a:r>
            <a:endParaRPr/>
          </a:p>
        </p:txBody>
      </p:sp>
      <p:sp>
        <p:nvSpPr>
          <p:cNvPr id="346" name="Google Shape;346;p22"/>
          <p:cNvSpPr txBox="1">
            <a:spLocks noGrp="1"/>
          </p:cNvSpPr>
          <p:nvPr>
            <p:ph type="body" idx="1"/>
          </p:nvPr>
        </p:nvSpPr>
        <p:spPr>
          <a:xfrm>
            <a:off x="400050" y="1143000"/>
            <a:ext cx="8343900" cy="738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
              <a:t>Promote Equitable Learning and </a:t>
            </a:r>
            <a:br>
              <a:rPr lang="en"/>
            </a:br>
            <a:r>
              <a:rPr lang="en"/>
              <a:t>Working Environments</a:t>
            </a:r>
            <a:endParaRPr/>
          </a:p>
        </p:txBody>
      </p:sp>
      <p:sp>
        <p:nvSpPr>
          <p:cNvPr id="347" name="Google Shape;347;p22"/>
          <p:cNvSpPr txBox="1">
            <a:spLocks noGrp="1"/>
          </p:cNvSpPr>
          <p:nvPr>
            <p:ph type="body" idx="2"/>
          </p:nvPr>
        </p:nvSpPr>
        <p:spPr>
          <a:xfrm>
            <a:off x="400050" y="2057400"/>
            <a:ext cx="4000500" cy="2400300"/>
          </a:xfrm>
          <a:prstGeom prst="rect">
            <a:avLst/>
          </a:prstGeom>
          <a:noFill/>
          <a:ln>
            <a:noFill/>
          </a:ln>
        </p:spPr>
        <p:txBody>
          <a:bodyPr spcFirstLastPara="1" wrap="square" lIns="0" tIns="0" rIns="0" bIns="0" anchor="t" anchorCtr="0">
            <a:normAutofit fontScale="92500" lnSpcReduction="20000"/>
          </a:bodyPr>
          <a:lstStyle/>
          <a:p>
            <a:pPr marL="177800" lvl="0" indent="-174179" algn="l" rtl="0">
              <a:lnSpc>
                <a:spcPct val="100000"/>
              </a:lnSpc>
              <a:spcBef>
                <a:spcPts val="0"/>
              </a:spcBef>
              <a:spcAft>
                <a:spcPts val="0"/>
              </a:spcAft>
              <a:buSzPct val="100000"/>
              <a:buChar char="▪"/>
            </a:pPr>
            <a:r>
              <a:rPr lang="en" b="1"/>
              <a:t>Equity of Voice:  </a:t>
            </a:r>
            <a:r>
              <a:rPr lang="en"/>
              <a:t>All participants are encouraged to speak and are respectfully heard.</a:t>
            </a:r>
            <a:endParaRPr/>
          </a:p>
          <a:p>
            <a:pPr marL="177800" lvl="0" indent="-174179" algn="l" rtl="0">
              <a:lnSpc>
                <a:spcPct val="100000"/>
              </a:lnSpc>
              <a:spcBef>
                <a:spcPts val="900"/>
              </a:spcBef>
              <a:spcAft>
                <a:spcPts val="0"/>
              </a:spcAft>
              <a:buSzPct val="100000"/>
              <a:buChar char="▪"/>
            </a:pPr>
            <a:r>
              <a:rPr lang="en" b="1"/>
              <a:t>Inclusion:  </a:t>
            </a:r>
            <a:r>
              <a:rPr lang="en"/>
              <a:t>All degrees of participation are welcomed and acknowledged</a:t>
            </a:r>
            <a:endParaRPr/>
          </a:p>
          <a:p>
            <a:pPr marL="177800" lvl="0" indent="-174179" algn="l" rtl="0">
              <a:lnSpc>
                <a:spcPct val="100000"/>
              </a:lnSpc>
              <a:spcBef>
                <a:spcPts val="900"/>
              </a:spcBef>
              <a:spcAft>
                <a:spcPts val="0"/>
              </a:spcAft>
              <a:buSzPct val="100000"/>
              <a:buChar char="▪"/>
            </a:pPr>
            <a:r>
              <a:rPr lang="en" b="1"/>
              <a:t>Collectivism:  </a:t>
            </a:r>
            <a:r>
              <a:rPr lang="en"/>
              <a:t>All engage in and contribute to a “for the good of the group” experience</a:t>
            </a:r>
            <a:endParaRPr/>
          </a:p>
        </p:txBody>
      </p:sp>
      <p:sp>
        <p:nvSpPr>
          <p:cNvPr id="348" name="Google Shape;348;p22"/>
          <p:cNvSpPr txBox="1">
            <a:spLocks noGrp="1"/>
          </p:cNvSpPr>
          <p:nvPr>
            <p:ph type="body" idx="4"/>
          </p:nvPr>
        </p:nvSpPr>
        <p:spPr>
          <a:xfrm>
            <a:off x="400050" y="4592851"/>
            <a:ext cx="8343900" cy="215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 sz="1400"/>
              <a:t>CASEL SEL 3 Signature Practices Playbook</a:t>
            </a:r>
            <a:endParaRPr/>
          </a:p>
        </p:txBody>
      </p:sp>
      <p:sp>
        <p:nvSpPr>
          <p:cNvPr id="349" name="Google Shape;349;p22"/>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3"/>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Model SEL for Staff - Focus Area 2</a:t>
            </a:r>
            <a:endParaRPr/>
          </a:p>
        </p:txBody>
      </p:sp>
      <p:sp>
        <p:nvSpPr>
          <p:cNvPr id="355" name="Google Shape;355;p2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23</a:t>
            </a:fld>
            <a:endParaRPr/>
          </a:p>
        </p:txBody>
      </p:sp>
      <p:pic>
        <p:nvPicPr>
          <p:cNvPr id="356" name="Google Shape;356;p23" descr="Photo showing a rain drop suspended in mid-air."/>
          <p:cNvPicPr preferRelativeResize="0"/>
          <p:nvPr/>
        </p:nvPicPr>
        <p:blipFill rotWithShape="1">
          <a:blip r:embed="rId3">
            <a:alphaModFix/>
          </a:blip>
          <a:srcRect/>
          <a:stretch/>
        </p:blipFill>
        <p:spPr>
          <a:xfrm>
            <a:off x="140425" y="1176150"/>
            <a:ext cx="4431576" cy="3814950"/>
          </a:xfrm>
          <a:prstGeom prst="rect">
            <a:avLst/>
          </a:prstGeom>
          <a:noFill/>
          <a:ln>
            <a:noFill/>
          </a:ln>
        </p:spPr>
      </p:pic>
      <p:sp>
        <p:nvSpPr>
          <p:cNvPr id="357" name="Google Shape;357;p23"/>
          <p:cNvSpPr txBox="1"/>
          <p:nvPr/>
        </p:nvSpPr>
        <p:spPr>
          <a:xfrm>
            <a:off x="4663950" y="1176150"/>
            <a:ext cx="4183500" cy="323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423F37"/>
                </a:solidFill>
                <a:latin typeface="Arial"/>
                <a:ea typeface="Arial"/>
                <a:cs typeface="Arial"/>
                <a:sym typeface="Arial"/>
              </a:rPr>
              <a:t>SEL practices can be modeled and embedded into any meeting where staff comes together. </a:t>
            </a:r>
            <a:endParaRPr sz="1200" b="0" i="0" u="none" strike="noStrike" cap="none">
              <a:solidFill>
                <a:srgbClr val="423F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423F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423F37"/>
                </a:solidFill>
                <a:latin typeface="Arial"/>
                <a:ea typeface="Arial"/>
                <a:cs typeface="Arial"/>
                <a:sym typeface="Arial"/>
              </a:rPr>
              <a:t>Practices may include intentional opportunities to connect personally, interact in meaningful ways, share appreciations, or take time for reflection. </a:t>
            </a:r>
            <a:endParaRPr sz="1200" b="0" i="0" u="none" strike="noStrike" cap="none">
              <a:solidFill>
                <a:srgbClr val="423F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423F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423F37"/>
                </a:solidFill>
                <a:latin typeface="Arial"/>
                <a:ea typeface="Arial"/>
                <a:cs typeface="Arial"/>
                <a:sym typeface="Arial"/>
              </a:rPr>
              <a:t>The 3 Signature Practices provide one concrete example of how SEL can be embedded throughout the day—in classrooms, staff meetings, and professional learning—and set the tone for our learning and interactions.</a:t>
            </a:r>
            <a:endParaRPr sz="1200" b="0" i="0" u="none" strike="noStrike" cap="none">
              <a:solidFill>
                <a:srgbClr val="423F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423F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0" i="0" u="sng" strike="noStrike" cap="none">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Principal Facilitation Strategies Guide:  Large Group SEL Activities for Staff</a:t>
            </a:r>
            <a:endParaRPr sz="1500" b="0" i="0" u="none" strike="noStrike" cap="none">
              <a:solidFill>
                <a:srgbClr val="423F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4"/>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Marcus Garvey Case Study</a:t>
            </a:r>
            <a:endParaRPr/>
          </a:p>
        </p:txBody>
      </p:sp>
      <p:sp>
        <p:nvSpPr>
          <p:cNvPr id="363" name="Google Shape;363;p2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24</a:t>
            </a:fld>
            <a:endParaRPr/>
          </a:p>
        </p:txBody>
      </p:sp>
      <p:sp>
        <p:nvSpPr>
          <p:cNvPr id="364" name="Google Shape;364;p24"/>
          <p:cNvSpPr txBox="1"/>
          <p:nvPr/>
        </p:nvSpPr>
        <p:spPr>
          <a:xfrm>
            <a:off x="289975" y="1520025"/>
            <a:ext cx="1855800" cy="152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 sz="2900" b="0" i="0" u="sng" strike="noStrike" cap="none">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Video Note Catcher</a:t>
            </a:r>
            <a:endParaRPr sz="2900" b="0" i="0" u="none" strike="noStrike" cap="none">
              <a:solidFill>
                <a:srgbClr val="000000"/>
              </a:solidFill>
              <a:latin typeface="Arial"/>
              <a:ea typeface="Arial"/>
              <a:cs typeface="Arial"/>
              <a:sym typeface="Arial"/>
            </a:endParaRPr>
          </a:p>
        </p:txBody>
      </p:sp>
      <p:pic>
        <p:nvPicPr>
          <p:cNvPr id="365" name="Google Shape;365;p24" title="Marcus Garvey Elementary: Exemplary Supportive School">
            <a:hlinkClick r:id="rId4"/>
          </p:cNvPr>
          <p:cNvPicPr preferRelativeResize="0"/>
          <p:nvPr/>
        </p:nvPicPr>
        <p:blipFill rotWithShape="1">
          <a:blip r:embed="rId5">
            <a:alphaModFix/>
          </a:blip>
          <a:srcRect/>
          <a:stretch/>
        </p:blipFill>
        <p:spPr>
          <a:xfrm>
            <a:off x="2645475" y="1085850"/>
            <a:ext cx="6498526" cy="3949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5"/>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Together in SEL - Pledge</a:t>
            </a:r>
            <a:endParaRPr/>
          </a:p>
        </p:txBody>
      </p:sp>
      <p:sp>
        <p:nvSpPr>
          <p:cNvPr id="371" name="Google Shape;371;p2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25</a:t>
            </a:fld>
            <a:endParaRPr/>
          </a:p>
        </p:txBody>
      </p:sp>
      <p:pic>
        <p:nvPicPr>
          <p:cNvPr id="372" name="Google Shape;372;p25" title="pledge5.mp4">
            <a:hlinkClick r:id="rId3"/>
          </p:cNvPr>
          <p:cNvPicPr preferRelativeResize="0"/>
          <p:nvPr/>
        </p:nvPicPr>
        <p:blipFill rotWithShape="1">
          <a:blip r:embed="rId4">
            <a:alphaModFix/>
          </a:blip>
          <a:srcRect/>
          <a:stretch/>
        </p:blipFill>
        <p:spPr>
          <a:xfrm>
            <a:off x="158000" y="1257300"/>
            <a:ext cx="5582349" cy="3733799"/>
          </a:xfrm>
          <a:prstGeom prst="rect">
            <a:avLst/>
          </a:prstGeom>
          <a:noFill/>
          <a:ln>
            <a:noFill/>
          </a:ln>
        </p:spPr>
      </p:pic>
      <p:sp>
        <p:nvSpPr>
          <p:cNvPr id="373" name="Google Shape;373;p25"/>
          <p:cNvSpPr txBox="1"/>
          <p:nvPr/>
        </p:nvSpPr>
        <p:spPr>
          <a:xfrm>
            <a:off x="5880800" y="1257300"/>
            <a:ext cx="3036000" cy="3370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0" i="0" u="sng" strike="noStrike" cap="none">
                <a:solidFill>
                  <a:srgbClr val="0097A7"/>
                </a:solidFill>
                <a:latin typeface="Arial"/>
                <a:ea typeface="Arial"/>
                <a:cs typeface="Arial"/>
                <a:sym typeface="Arial"/>
                <a:hlinkClick r:id="rId5">
                  <a:extLst>
                    <a:ext uri="{A12FA001-AC4F-418D-AE19-62706E023703}">
                      <ahyp:hlinkClr xmlns:ahyp="http://schemas.microsoft.com/office/drawing/2018/hyperlinkcolor" val="tx"/>
                    </a:ext>
                  </a:extLst>
                </a:hlinkClick>
              </a:rPr>
              <a:t>Catalyze Your Commitment to Youth</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 sz="2300" b="0" i="0" u="sng" strike="noStrike" cap="none">
                <a:solidFill>
                  <a:srgbClr val="0097A7"/>
                </a:solidFill>
                <a:latin typeface="Arial"/>
                <a:ea typeface="Arial"/>
                <a:cs typeface="Arial"/>
                <a:sym typeface="Arial"/>
                <a:hlinkClick r:id="rId6">
                  <a:extLst>
                    <a:ext uri="{A12FA001-AC4F-418D-AE19-62706E023703}">
                      <ahyp:hlinkClr xmlns:ahyp="http://schemas.microsoft.com/office/drawing/2018/hyperlinkcolor" val="tx"/>
                    </a:ext>
                  </a:extLst>
                </a:hlinkClick>
              </a:rPr>
              <a:t>Commitment to SEL from Superintendents Nationwide</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 sz="2300" b="0" i="0" u="sng" strike="noStrike" cap="none">
                <a:solidFill>
                  <a:srgbClr val="0097A7"/>
                </a:solidFill>
                <a:latin typeface="Arial"/>
                <a:ea typeface="Arial"/>
                <a:cs typeface="Arial"/>
                <a:sym typeface="Arial"/>
                <a:hlinkClick r:id="rId7">
                  <a:extLst>
                    <a:ext uri="{A12FA001-AC4F-418D-AE19-62706E023703}">
                      <ahyp:hlinkClr xmlns:ahyp="http://schemas.microsoft.com/office/drawing/2018/hyperlinkcolor" val="tx"/>
                    </a:ext>
                  </a:extLst>
                </a:hlinkClick>
              </a:rPr>
              <a:t>The “Together for SEL” Pledge</a:t>
            </a:r>
            <a:endParaRPr sz="23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6"/>
          <p:cNvSpPr txBox="1">
            <a:spLocks noGrp="1"/>
          </p:cNvSpPr>
          <p:nvPr>
            <p:ph type="title"/>
          </p:nvPr>
        </p:nvSpPr>
        <p:spPr>
          <a:xfrm>
            <a:off x="742950" y="1885950"/>
            <a:ext cx="3241221" cy="240302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None/>
            </a:pPr>
            <a:r>
              <a:rPr lang="en" sz="2000">
                <a:latin typeface="Arial"/>
                <a:ea typeface="Arial"/>
                <a:cs typeface="Arial"/>
                <a:sym typeface="Arial"/>
              </a:rPr>
              <a:t>The leader must be an advocate and visible and vocal supporter of SEL, particularly to staff and parents, in order to generate and maintain enthusiasm.</a:t>
            </a:r>
            <a:br>
              <a:rPr lang="en" sz="2000">
                <a:latin typeface="Arial"/>
                <a:ea typeface="Arial"/>
                <a:cs typeface="Arial"/>
                <a:sym typeface="Arial"/>
              </a:rPr>
            </a:br>
            <a:endParaRPr sz="2000">
              <a:latin typeface="Arial"/>
              <a:ea typeface="Arial"/>
              <a:cs typeface="Arial"/>
              <a:sym typeface="Arial"/>
            </a:endParaRPr>
          </a:p>
        </p:txBody>
      </p:sp>
      <p:sp>
        <p:nvSpPr>
          <p:cNvPr id="379" name="Google Shape;379;p2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26</a:t>
            </a:fld>
            <a:endParaRPr/>
          </a:p>
        </p:txBody>
      </p:sp>
      <p:pic>
        <p:nvPicPr>
          <p:cNvPr id="380" name="Google Shape;380;p26" descr=" A hand holding a compass pointing in a direction."/>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142876" y="245750"/>
            <a:ext cx="4869250" cy="25396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7"/>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Principal SEL Article Review Activity</a:t>
            </a:r>
            <a:endParaRPr/>
          </a:p>
        </p:txBody>
      </p:sp>
      <p:sp>
        <p:nvSpPr>
          <p:cNvPr id="386" name="Google Shape;386;p2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27</a:t>
            </a:fld>
            <a:endParaRPr/>
          </a:p>
        </p:txBody>
      </p:sp>
      <p:sp>
        <p:nvSpPr>
          <p:cNvPr id="387" name="Google Shape;387;p27"/>
          <p:cNvSpPr txBox="1"/>
          <p:nvPr/>
        </p:nvSpPr>
        <p:spPr>
          <a:xfrm>
            <a:off x="140425" y="1085850"/>
            <a:ext cx="4055100" cy="3879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Article Review Activity</a:t>
            </a:r>
            <a:endParaRPr sz="15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Arial"/>
              <a:ea typeface="Arial"/>
              <a:cs typeface="Arial"/>
              <a:sym typeface="Arial"/>
            </a:endParaRPr>
          </a:p>
          <a:p>
            <a:pPr marL="457200" marR="0" lvl="0" indent="-323850" algn="l" rtl="0">
              <a:lnSpc>
                <a:spcPct val="100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Identify the article corresponding with your breakout room.</a:t>
            </a:r>
            <a:endParaRPr sz="1500" b="0" i="0" u="none" strike="noStrike" cap="none">
              <a:solidFill>
                <a:srgbClr val="000000"/>
              </a:solidFill>
              <a:latin typeface="Arial"/>
              <a:ea typeface="Arial"/>
              <a:cs typeface="Arial"/>
              <a:sym typeface="Arial"/>
            </a:endParaRPr>
          </a:p>
          <a:p>
            <a:pPr marL="457200" marR="0" lvl="0" indent="-323850" algn="l" rtl="0">
              <a:lnSpc>
                <a:spcPct val="100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Take 3-5 minutes to skim/read the article</a:t>
            </a:r>
            <a:endParaRPr sz="1500" b="0" i="0" u="none" strike="noStrike" cap="none">
              <a:solidFill>
                <a:srgbClr val="000000"/>
              </a:solidFill>
              <a:latin typeface="Arial"/>
              <a:ea typeface="Arial"/>
              <a:cs typeface="Arial"/>
              <a:sym typeface="Arial"/>
            </a:endParaRPr>
          </a:p>
          <a:p>
            <a:pPr marL="457200" marR="0" lvl="0" indent="-323850" algn="l" rtl="0">
              <a:lnSpc>
                <a:spcPct val="100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Consider what your major takeaways are, and discuss them with your group.</a:t>
            </a:r>
            <a:endParaRPr sz="1500" b="0" i="0" u="none" strike="noStrike" cap="none">
              <a:solidFill>
                <a:srgbClr val="000000"/>
              </a:solidFill>
              <a:latin typeface="Arial"/>
              <a:ea typeface="Arial"/>
              <a:cs typeface="Arial"/>
              <a:sym typeface="Arial"/>
            </a:endParaRPr>
          </a:p>
          <a:p>
            <a:pPr marL="457200" marR="0" lvl="0" indent="-323850" algn="l" rtl="0">
              <a:lnSpc>
                <a:spcPct val="100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Access the </a:t>
            </a:r>
            <a:r>
              <a:rPr lang="en" sz="1500" b="0" i="0" u="sng" strike="noStrike" cap="none">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SCRUMBLR</a:t>
            </a: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a:p>
            <a:pPr marL="457200" marR="0" lvl="0" indent="-323850" algn="l" rtl="0">
              <a:lnSpc>
                <a:spcPct val="100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Use the post-its or 3x5 in Scrumblr cards to capture your thoughts or key ideas from the article.</a:t>
            </a:r>
            <a:endParaRPr sz="1500" b="0" i="0" u="none" strike="noStrike" cap="none">
              <a:solidFill>
                <a:srgbClr val="000000"/>
              </a:solidFill>
              <a:latin typeface="Arial"/>
              <a:ea typeface="Arial"/>
              <a:cs typeface="Arial"/>
              <a:sym typeface="Arial"/>
            </a:endParaRPr>
          </a:p>
          <a:p>
            <a:pPr marL="457200" marR="0" lvl="0" indent="-323850" algn="l" rtl="0">
              <a:lnSpc>
                <a:spcPct val="100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Ask if someone is willing to share the group’s thoughts about the article</a:t>
            </a:r>
            <a:endParaRPr sz="1500" b="0" i="0" u="none" strike="noStrike" cap="none">
              <a:solidFill>
                <a:srgbClr val="000000"/>
              </a:solidFill>
              <a:latin typeface="Arial"/>
              <a:ea typeface="Arial"/>
              <a:cs typeface="Arial"/>
              <a:sym typeface="Arial"/>
            </a:endParaRPr>
          </a:p>
          <a:p>
            <a:pPr marL="457200" marR="0" lvl="0" indent="-323850" algn="l" rtl="0">
              <a:lnSpc>
                <a:spcPct val="100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Return to the main room and share learning with the larger group.</a:t>
            </a:r>
            <a:endParaRPr sz="1500" b="0" i="0" u="none" strike="noStrike" cap="none">
              <a:solidFill>
                <a:srgbClr val="000000"/>
              </a:solidFill>
              <a:latin typeface="Arial"/>
              <a:ea typeface="Arial"/>
              <a:cs typeface="Arial"/>
              <a:sym typeface="Arial"/>
            </a:endParaRPr>
          </a:p>
        </p:txBody>
      </p:sp>
      <p:sp>
        <p:nvSpPr>
          <p:cNvPr id="388" name="Google Shape;388;p27"/>
          <p:cNvSpPr txBox="1"/>
          <p:nvPr/>
        </p:nvSpPr>
        <p:spPr>
          <a:xfrm>
            <a:off x="4501775" y="1316850"/>
            <a:ext cx="4090200" cy="3417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Breakout Room 1 - </a:t>
            </a:r>
            <a:r>
              <a:rPr lang="en" sz="1400" b="0" i="1" u="sng" strike="noStrike" cap="none">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The Importance of Self-Care for Administrators</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Breakout Room 2 - </a:t>
            </a:r>
            <a:r>
              <a:rPr lang="en" sz="1400" b="0" i="1" u="sng" strike="noStrike" cap="none">
                <a:solidFill>
                  <a:srgbClr val="0097A7"/>
                </a:solidFill>
                <a:latin typeface="Arial"/>
                <a:ea typeface="Arial"/>
                <a:cs typeface="Arial"/>
                <a:sym typeface="Arial"/>
                <a:hlinkClick r:id="rId5">
                  <a:extLst>
                    <a:ext uri="{A12FA001-AC4F-418D-AE19-62706E023703}">
                      <ahyp:hlinkClr xmlns:ahyp="http://schemas.microsoft.com/office/drawing/2018/hyperlinkcolor" val="tx"/>
                    </a:ext>
                  </a:extLst>
                </a:hlinkClick>
              </a:rPr>
              <a:t>Principals, please take care of yourselves</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Breakout Room 3 - </a:t>
            </a:r>
            <a:r>
              <a:rPr lang="en" sz="1400" b="0" i="1" u="sng" strike="noStrike" cap="none">
                <a:solidFill>
                  <a:srgbClr val="0097A7"/>
                </a:solidFill>
                <a:latin typeface="Arial"/>
                <a:ea typeface="Arial"/>
                <a:cs typeface="Arial"/>
                <a:sym typeface="Arial"/>
                <a:hlinkClick r:id="rId6">
                  <a:extLst>
                    <a:ext uri="{A12FA001-AC4F-418D-AE19-62706E023703}">
                      <ahyp:hlinkClr xmlns:ahyp="http://schemas.microsoft.com/office/drawing/2018/hyperlinkcolor" val="tx"/>
                    </a:ext>
                  </a:extLst>
                </a:hlinkClick>
              </a:rPr>
              <a:t>SEL Needs Principals</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Breakout Room 4 - </a:t>
            </a:r>
            <a:r>
              <a:rPr lang="en" sz="1400" b="0" i="1" u="sng" strike="noStrike" cap="none">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The Importance of Self-Care for Administrators</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Breakout Room 5- </a:t>
            </a:r>
            <a:r>
              <a:rPr lang="en" sz="1400" b="0" i="1" u="sng" strike="noStrike" cap="none">
                <a:solidFill>
                  <a:srgbClr val="0097A7"/>
                </a:solidFill>
                <a:latin typeface="Arial"/>
                <a:ea typeface="Arial"/>
                <a:cs typeface="Arial"/>
                <a:sym typeface="Arial"/>
                <a:hlinkClick r:id="rId5">
                  <a:extLst>
                    <a:ext uri="{A12FA001-AC4F-418D-AE19-62706E023703}">
                      <ahyp:hlinkClr xmlns:ahyp="http://schemas.microsoft.com/office/drawing/2018/hyperlinkcolor" val="tx"/>
                    </a:ext>
                  </a:extLst>
                </a:hlinkClick>
              </a:rPr>
              <a:t>Principals, please take care of yourselves</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400" b="0" i="0" u="none" strike="noStrike" cap="none">
                <a:solidFill>
                  <a:srgbClr val="000000"/>
                </a:solidFill>
                <a:latin typeface="Arial"/>
                <a:ea typeface="Arial"/>
                <a:cs typeface="Arial"/>
                <a:sym typeface="Arial"/>
              </a:rPr>
              <a:t>Breakout Room 6 - </a:t>
            </a:r>
            <a:r>
              <a:rPr lang="en" sz="1400" b="0" i="1" u="sng" strike="noStrike" cap="none">
                <a:solidFill>
                  <a:srgbClr val="0097A7"/>
                </a:solidFill>
                <a:latin typeface="Arial"/>
                <a:ea typeface="Arial"/>
                <a:cs typeface="Arial"/>
                <a:sym typeface="Arial"/>
                <a:hlinkClick r:id="rId6">
                  <a:extLst>
                    <a:ext uri="{A12FA001-AC4F-418D-AE19-62706E023703}">
                      <ahyp:hlinkClr xmlns:ahyp="http://schemas.microsoft.com/office/drawing/2018/hyperlinkcolor" val="tx"/>
                    </a:ext>
                  </a:extLst>
                </a:hlinkClick>
              </a:rPr>
              <a:t>SEL Needs Principals</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8"/>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The Prosocial School Leader</a:t>
            </a:r>
            <a:endParaRPr/>
          </a:p>
        </p:txBody>
      </p:sp>
      <p:sp>
        <p:nvSpPr>
          <p:cNvPr id="394" name="Google Shape;394;p2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28</a:t>
            </a:fld>
            <a:endParaRPr/>
          </a:p>
        </p:txBody>
      </p:sp>
      <p:pic>
        <p:nvPicPr>
          <p:cNvPr id="395" name="Google Shape;395;p28" descr="Graphic showing positive aspects of a Prosocial School Leader.">
            <a:hlinkClick r:id="rId3"/>
          </p:cNvPr>
          <p:cNvPicPr preferRelativeResize="0"/>
          <p:nvPr/>
        </p:nvPicPr>
        <p:blipFill rotWithShape="1">
          <a:blip r:embed="rId4">
            <a:alphaModFix/>
          </a:blip>
          <a:srcRect/>
          <a:stretch/>
        </p:blipFill>
        <p:spPr>
          <a:xfrm>
            <a:off x="235131" y="1257300"/>
            <a:ext cx="8665030" cy="3498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742950" y="1257300"/>
            <a:ext cx="6000900" cy="2139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1900"/>
              <a:t>“In order to realize the worth of the anchor, we need to feel the stress of the storm.” </a:t>
            </a:r>
            <a:endParaRPr/>
          </a:p>
        </p:txBody>
      </p:sp>
      <p:sp>
        <p:nvSpPr>
          <p:cNvPr id="401" name="Google Shape;401;p29"/>
          <p:cNvSpPr txBox="1">
            <a:spLocks noGrp="1"/>
          </p:cNvSpPr>
          <p:nvPr>
            <p:ph type="body" idx="1"/>
          </p:nvPr>
        </p:nvSpPr>
        <p:spPr>
          <a:xfrm>
            <a:off x="742925" y="3520444"/>
            <a:ext cx="6000900" cy="7659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600"/>
              </a:spcBef>
              <a:spcAft>
                <a:spcPts val="1000"/>
              </a:spcAft>
              <a:buSzPts val="2100"/>
              <a:buNone/>
            </a:pPr>
            <a:r>
              <a:rPr lang="en"/>
              <a:t>— Corrie ten Boom</a:t>
            </a:r>
            <a:endParaRPr/>
          </a:p>
        </p:txBody>
      </p:sp>
      <p:pic>
        <p:nvPicPr>
          <p:cNvPr id="402" name="Google Shape;402;p29" descr="Photo of a lighthouse withstanding a storm."/>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242551" y="2776550"/>
            <a:ext cx="4343400" cy="1509700"/>
          </a:xfrm>
          <a:prstGeom prst="rect">
            <a:avLst/>
          </a:prstGeom>
          <a:noFill/>
          <a:ln>
            <a:noFill/>
          </a:ln>
        </p:spPr>
      </p:pic>
      <p:sp>
        <p:nvSpPr>
          <p:cNvPr id="403" name="Google Shape;403;p2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
          <p:cNvSpPr txBox="1">
            <a:spLocks noGrp="1"/>
          </p:cNvSpPr>
          <p:nvPr>
            <p:ph type="title"/>
          </p:nvPr>
        </p:nvSpPr>
        <p:spPr>
          <a:xfrm>
            <a:off x="0" y="402347"/>
            <a:ext cx="9144000" cy="5145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Clr>
                <a:schemeClr val="lt1"/>
              </a:buClr>
              <a:buSzPts val="3000"/>
              <a:buFont typeface="Arial"/>
              <a:buNone/>
            </a:pPr>
            <a:r>
              <a:rPr lang="en" sz="3000"/>
              <a:t>Long Term Learning Target</a:t>
            </a:r>
            <a:endParaRPr/>
          </a:p>
        </p:txBody>
      </p:sp>
      <p:pic>
        <p:nvPicPr>
          <p:cNvPr id="196" name="Google Shape;196;p3" descr="blurred photo of library bookshelve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085851"/>
            <a:ext cx="3378980" cy="4057646"/>
          </a:xfrm>
          <a:prstGeom prst="rect">
            <a:avLst/>
          </a:prstGeom>
          <a:noFill/>
          <a:ln>
            <a:noFill/>
          </a:ln>
        </p:spPr>
      </p:pic>
      <p:sp>
        <p:nvSpPr>
          <p:cNvPr id="197" name="Google Shape;197;p3"/>
          <p:cNvSpPr txBox="1">
            <a:spLocks noGrp="1"/>
          </p:cNvSpPr>
          <p:nvPr>
            <p:ph type="sldNum" idx="12"/>
          </p:nvPr>
        </p:nvSpPr>
        <p:spPr>
          <a:xfrm>
            <a:off x="300038" y="3643313"/>
            <a:ext cx="214500" cy="128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800"/>
              <a:buFont typeface="Arial"/>
              <a:buNone/>
            </a:pPr>
            <a:fld id="{00000000-1234-1234-1234-123412341234}" type="slidenum">
              <a:rPr lang="en"/>
              <a:t>3</a:t>
            </a:fld>
            <a:endParaRPr/>
          </a:p>
        </p:txBody>
      </p:sp>
      <p:sp>
        <p:nvSpPr>
          <p:cNvPr id="198" name="Google Shape;198;p3"/>
          <p:cNvSpPr txBox="1">
            <a:spLocks noGrp="1"/>
          </p:cNvSpPr>
          <p:nvPr>
            <p:ph type="body" idx="2"/>
          </p:nvPr>
        </p:nvSpPr>
        <p:spPr>
          <a:xfrm>
            <a:off x="3764773" y="1800226"/>
            <a:ext cx="4000500" cy="2400300"/>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Clr>
                <a:schemeClr val="dk1"/>
              </a:buClr>
              <a:buSzPts val="2100"/>
              <a:buNone/>
            </a:pPr>
            <a:r>
              <a:rPr lang="en" sz="2100"/>
              <a:t>To build the </a:t>
            </a:r>
            <a:r>
              <a:rPr lang="en" sz="2100" b="1"/>
              <a:t>capacity</a:t>
            </a:r>
            <a:r>
              <a:rPr lang="en" sz="2100"/>
              <a:t> of teachers and educational leaders to </a:t>
            </a:r>
            <a:r>
              <a:rPr lang="en" sz="2100" b="1"/>
              <a:t>effectively integrate </a:t>
            </a:r>
            <a:r>
              <a:rPr lang="en" sz="2100"/>
              <a:t>SEL in remote learning environments for </a:t>
            </a:r>
            <a:r>
              <a:rPr lang="en" sz="2100" b="1"/>
              <a:t>all students</a:t>
            </a:r>
            <a:r>
              <a:rPr lang="en" sz="2100"/>
              <a: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0"/>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5 Minute Chats with the Principal</a:t>
            </a:r>
            <a:endParaRPr/>
          </a:p>
        </p:txBody>
      </p:sp>
      <p:sp>
        <p:nvSpPr>
          <p:cNvPr id="409" name="Google Shape;409;p30"/>
          <p:cNvSpPr txBox="1"/>
          <p:nvPr/>
        </p:nvSpPr>
        <p:spPr>
          <a:xfrm>
            <a:off x="73500" y="1224300"/>
            <a:ext cx="4653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sng" strike="noStrike" cap="none">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5 Minute Chats with the Principal</a:t>
            </a:r>
            <a:endParaRPr sz="2200" b="0" i="0" u="none" strike="noStrike" cap="none">
              <a:solidFill>
                <a:srgbClr val="000000"/>
              </a:solidFill>
              <a:latin typeface="Arial"/>
              <a:ea typeface="Arial"/>
              <a:cs typeface="Arial"/>
              <a:sym typeface="Arial"/>
            </a:endParaRPr>
          </a:p>
        </p:txBody>
      </p:sp>
      <p:sp>
        <p:nvSpPr>
          <p:cNvPr id="410" name="Google Shape;410;p30"/>
          <p:cNvSpPr txBox="1"/>
          <p:nvPr/>
        </p:nvSpPr>
        <p:spPr>
          <a:xfrm>
            <a:off x="210650" y="1747500"/>
            <a:ext cx="5248800" cy="31700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What do you notice?</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What do you wonder?</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What phrase/sentence/group of words stands out for you?</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What complications or obstacles might be present to prevent effectively implementing this strategy?</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1200"/>
              </a:spcAft>
              <a:buClr>
                <a:srgbClr val="000000"/>
              </a:buClr>
              <a:buSzPts val="1600"/>
              <a:buFont typeface="Arial"/>
              <a:buNone/>
            </a:pPr>
            <a:r>
              <a:rPr lang="en" sz="1600" b="0" i="0" u="none" strike="noStrike" cap="none">
                <a:solidFill>
                  <a:srgbClr val="000000"/>
                </a:solidFill>
                <a:highlight>
                  <a:srgbClr val="FFFFFF"/>
                </a:highlight>
                <a:latin typeface="Arial"/>
                <a:ea typeface="Arial"/>
                <a:cs typeface="Arial"/>
                <a:sym typeface="Arial"/>
              </a:rPr>
              <a:t>What if every student had at least one adult engaging them in this type of conversation</a:t>
            </a:r>
            <a:r>
              <a:rPr lang="en" sz="1600" b="0" i="0" u="none" strike="noStrike" cap="none">
                <a:solidFill>
                  <a:srgbClr val="262626"/>
                </a:solidFill>
                <a:highlight>
                  <a:srgbClr val="FFFFFF"/>
                </a:highlight>
                <a:latin typeface="Arial"/>
                <a:ea typeface="Arial"/>
                <a:cs typeface="Arial"/>
                <a:sym typeface="Arial"/>
              </a:rPr>
              <a:t>? </a:t>
            </a:r>
            <a:r>
              <a:rPr lang="en" sz="1600" b="0" i="0" u="sng" strike="noStrike" cap="none">
                <a:solidFill>
                  <a:srgbClr val="262626"/>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5 Minute Chat with Students</a:t>
            </a:r>
            <a:endParaRPr sz="1800" b="0" i="0" u="none" strike="noStrike" cap="none">
              <a:solidFill>
                <a:srgbClr val="262626"/>
              </a:solidFill>
              <a:latin typeface="Arial"/>
              <a:ea typeface="Arial"/>
              <a:cs typeface="Arial"/>
              <a:sym typeface="Arial"/>
            </a:endParaRPr>
          </a:p>
        </p:txBody>
      </p:sp>
      <p:pic>
        <p:nvPicPr>
          <p:cNvPr id="411" name="Google Shape;411;p30" descr="Photo of 3 clocks indicating 5 minutes to noon."/>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181600" y="1257300"/>
            <a:ext cx="3888900" cy="3386749"/>
          </a:xfrm>
          <a:prstGeom prst="rect">
            <a:avLst/>
          </a:prstGeom>
          <a:noFill/>
          <a:ln>
            <a:noFill/>
          </a:ln>
        </p:spPr>
      </p:pic>
      <p:sp>
        <p:nvSpPr>
          <p:cNvPr id="412" name="Google Shape;412;p3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1"/>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Additional Opportunities</a:t>
            </a:r>
            <a:endParaRPr/>
          </a:p>
        </p:txBody>
      </p:sp>
      <p:sp>
        <p:nvSpPr>
          <p:cNvPr id="418" name="Google Shape;418;p3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31</a:t>
            </a:fld>
            <a:endParaRPr/>
          </a:p>
        </p:txBody>
      </p:sp>
      <p:sp>
        <p:nvSpPr>
          <p:cNvPr id="419" name="Google Shape;419;p31"/>
          <p:cNvSpPr txBox="1"/>
          <p:nvPr/>
        </p:nvSpPr>
        <p:spPr>
          <a:xfrm>
            <a:off x="223024" y="979949"/>
            <a:ext cx="8664498" cy="3877954"/>
          </a:xfrm>
          <a:prstGeom prst="rect">
            <a:avLst/>
          </a:prstGeom>
          <a:noFill/>
          <a:ln>
            <a:noFill/>
          </a:ln>
        </p:spPr>
        <p:txBody>
          <a:bodyPr spcFirstLastPara="1" wrap="square" lIns="91425" tIns="91425" rIns="91425" bIns="91425" anchor="t" anchorCtr="0">
            <a:spAutoFit/>
          </a:bodyPr>
          <a:lstStyle/>
          <a:p>
            <a:pPr marL="228600" marR="0" lvl="0" indent="-173736" algn="l" rtl="0">
              <a:lnSpc>
                <a:spcPct val="115000"/>
              </a:lnSpc>
              <a:spcBef>
                <a:spcPts val="1200"/>
              </a:spcBef>
              <a:spcAft>
                <a:spcPts val="0"/>
              </a:spcAft>
              <a:buClr>
                <a:srgbClr val="423F37"/>
              </a:buClr>
              <a:buSzPts val="1000"/>
              <a:buFont typeface="Arial"/>
              <a:buChar char="●"/>
            </a:pPr>
            <a:r>
              <a:rPr lang="en" sz="1000" b="1" i="0" u="none" strike="noStrike" cap="none">
                <a:solidFill>
                  <a:srgbClr val="423F37"/>
                </a:solidFill>
                <a:latin typeface="Arial"/>
                <a:ea typeface="Arial"/>
                <a:cs typeface="Arial"/>
                <a:sym typeface="Arial"/>
              </a:rPr>
              <a:t>Check-Ins:</a:t>
            </a:r>
            <a:r>
              <a:rPr lang="en" sz="1000" b="0" i="0" u="none" strike="noStrike" cap="none">
                <a:solidFill>
                  <a:srgbClr val="423F37"/>
                </a:solidFill>
                <a:latin typeface="Arial"/>
                <a:ea typeface="Arial"/>
                <a:cs typeface="Arial"/>
                <a:sym typeface="Arial"/>
              </a:rPr>
              <a:t> Begin all conversations, visits, and meetings with a brief personal check-in. For example, with staff you might ask that they “Share a rose and a thorn of this past week/month” (good/bad). Keep track of what is shared to check-in later; e.g., “Last time we talked you mentioned that your son was ill—how is he feeling?” With families and students, before addressing the issue at hand, take the time to ask how they are doing and listen actively to their answers.</a:t>
            </a:r>
            <a:endParaRPr sz="1000" b="0" i="0" u="none" strike="noStrike" cap="none">
              <a:solidFill>
                <a:srgbClr val="423F37"/>
              </a:solidFill>
              <a:latin typeface="Arial"/>
              <a:ea typeface="Arial"/>
              <a:cs typeface="Arial"/>
              <a:sym typeface="Arial"/>
            </a:endParaRPr>
          </a:p>
          <a:p>
            <a:pPr marL="228600" marR="0" lvl="0" indent="-173736" algn="l" rtl="0">
              <a:lnSpc>
                <a:spcPct val="115000"/>
              </a:lnSpc>
              <a:spcBef>
                <a:spcPts val="0"/>
              </a:spcBef>
              <a:spcAft>
                <a:spcPts val="0"/>
              </a:spcAft>
              <a:buClr>
                <a:srgbClr val="423F37"/>
              </a:buClr>
              <a:buSzPts val="1000"/>
              <a:buFont typeface="Arial"/>
              <a:buChar char="●"/>
            </a:pPr>
            <a:r>
              <a:rPr lang="en" sz="1000" b="1" i="0" u="none" strike="noStrike" cap="none">
                <a:solidFill>
                  <a:srgbClr val="423F37"/>
                </a:solidFill>
                <a:latin typeface="Arial"/>
                <a:ea typeface="Arial"/>
                <a:cs typeface="Arial"/>
                <a:sym typeface="Arial"/>
              </a:rPr>
              <a:t>Staff meetings can begin with a quick whip-around question to share out loud or in small groups for large meetings.</a:t>
            </a:r>
            <a:r>
              <a:rPr lang="en" sz="1000" b="0" i="0" u="none" strike="noStrike" cap="none">
                <a:solidFill>
                  <a:srgbClr val="423F37"/>
                </a:solidFill>
                <a:latin typeface="Arial"/>
                <a:ea typeface="Arial"/>
                <a:cs typeface="Arial"/>
                <a:sym typeface="Arial"/>
              </a:rPr>
              <a:t> For example, “Each person describe your weekend in five words” or “In groups of three, share what percentage of your attention is on this meeting and where the other percentage is focused.”</a:t>
            </a:r>
            <a:endParaRPr sz="1000" b="0" i="0" u="none" strike="noStrike" cap="none">
              <a:solidFill>
                <a:srgbClr val="423F37"/>
              </a:solidFill>
              <a:latin typeface="Arial"/>
              <a:ea typeface="Arial"/>
              <a:cs typeface="Arial"/>
              <a:sym typeface="Arial"/>
            </a:endParaRPr>
          </a:p>
          <a:p>
            <a:pPr marL="228600" marR="0" lvl="0" indent="-173736" algn="l" rtl="0">
              <a:lnSpc>
                <a:spcPct val="115000"/>
              </a:lnSpc>
              <a:spcBef>
                <a:spcPts val="0"/>
              </a:spcBef>
              <a:spcAft>
                <a:spcPts val="0"/>
              </a:spcAft>
              <a:buClr>
                <a:srgbClr val="423F37"/>
              </a:buClr>
              <a:buSzPts val="1000"/>
              <a:buFont typeface="Arial"/>
              <a:buChar char="●"/>
            </a:pPr>
            <a:r>
              <a:rPr lang="en" sz="1000" b="1" i="0" u="none" strike="noStrike" cap="none">
                <a:solidFill>
                  <a:srgbClr val="423F37"/>
                </a:solidFill>
                <a:latin typeface="Arial"/>
                <a:ea typeface="Arial"/>
                <a:cs typeface="Arial"/>
                <a:sym typeface="Arial"/>
              </a:rPr>
              <a:t>Check-in calendar:</a:t>
            </a:r>
            <a:r>
              <a:rPr lang="en" sz="1000" b="0" i="0" u="none" strike="noStrike" cap="none">
                <a:solidFill>
                  <a:srgbClr val="423F37"/>
                </a:solidFill>
                <a:latin typeface="Arial"/>
                <a:ea typeface="Arial"/>
                <a:cs typeface="Arial"/>
                <a:sym typeface="Arial"/>
              </a:rPr>
              <a:t> Place a staff/administrator name on each day/week of your calendar. On that day, check in with the assigned person to see how they are doing by visiting the classroom, calling, or emailing. Try to limit conversations to good news and personal check-ins; don’t use them to share work reminders. Use the same strategy for students and families, noting students who have recently undergone major changes or life events, or those who have been having challenging interactions with classmates or teachers. Take a few minutes to check in with the student and/or family.</a:t>
            </a:r>
            <a:endParaRPr sz="1000" b="0" i="0" u="none" strike="noStrike" cap="none">
              <a:solidFill>
                <a:srgbClr val="423F37"/>
              </a:solidFill>
              <a:latin typeface="Arial"/>
              <a:ea typeface="Arial"/>
              <a:cs typeface="Arial"/>
              <a:sym typeface="Arial"/>
            </a:endParaRPr>
          </a:p>
          <a:p>
            <a:pPr marL="228600" marR="0" lvl="0" indent="-173736" algn="l" rtl="0">
              <a:lnSpc>
                <a:spcPct val="115000"/>
              </a:lnSpc>
              <a:spcBef>
                <a:spcPts val="0"/>
              </a:spcBef>
              <a:spcAft>
                <a:spcPts val="0"/>
              </a:spcAft>
              <a:buClr>
                <a:srgbClr val="423F37"/>
              </a:buClr>
              <a:buSzPts val="1000"/>
              <a:buFont typeface="Arial"/>
              <a:buChar char="●"/>
            </a:pPr>
            <a:r>
              <a:rPr lang="en" sz="1000" b="1" i="0" u="none" strike="noStrike" cap="none">
                <a:solidFill>
                  <a:srgbClr val="423F37"/>
                </a:solidFill>
                <a:latin typeface="Arial"/>
                <a:ea typeface="Arial"/>
                <a:cs typeface="Arial"/>
                <a:sym typeface="Arial"/>
              </a:rPr>
              <a:t>Verbal appreciation for time:</a:t>
            </a:r>
            <a:r>
              <a:rPr lang="en" sz="1000" b="0" i="0" u="none" strike="noStrike" cap="none">
                <a:solidFill>
                  <a:srgbClr val="423F37"/>
                </a:solidFill>
                <a:latin typeface="Arial"/>
                <a:ea typeface="Arial"/>
                <a:cs typeface="Arial"/>
                <a:sym typeface="Arial"/>
              </a:rPr>
              <a:t> Thank administrators/staff/parents for taking the time to meet with you (even if it was ‘mandatory’). Let them know that their time is appreciated.</a:t>
            </a:r>
            <a:endParaRPr sz="1000" b="0" i="0" u="none" strike="noStrike" cap="none">
              <a:solidFill>
                <a:srgbClr val="423F37"/>
              </a:solidFill>
              <a:latin typeface="Arial"/>
              <a:ea typeface="Arial"/>
              <a:cs typeface="Arial"/>
              <a:sym typeface="Arial"/>
            </a:endParaRPr>
          </a:p>
          <a:p>
            <a:pPr marL="228600" marR="0" lvl="0" indent="-173736" algn="l" rtl="0">
              <a:lnSpc>
                <a:spcPct val="115000"/>
              </a:lnSpc>
              <a:spcBef>
                <a:spcPts val="0"/>
              </a:spcBef>
              <a:spcAft>
                <a:spcPts val="0"/>
              </a:spcAft>
              <a:buClr>
                <a:srgbClr val="423F37"/>
              </a:buClr>
              <a:buSzPts val="1000"/>
              <a:buFont typeface="Arial"/>
              <a:buChar char="●"/>
            </a:pPr>
            <a:r>
              <a:rPr lang="en" sz="1000" b="1" i="0" u="none" strike="noStrike" cap="none">
                <a:solidFill>
                  <a:srgbClr val="423F37"/>
                </a:solidFill>
                <a:latin typeface="Arial"/>
                <a:ea typeface="Arial"/>
                <a:cs typeface="Arial"/>
                <a:sym typeface="Arial"/>
              </a:rPr>
              <a:t>Be visible out of your office:</a:t>
            </a:r>
            <a:r>
              <a:rPr lang="en" sz="1000" b="0" i="0" u="none" strike="noStrike" cap="none">
                <a:solidFill>
                  <a:srgbClr val="423F37"/>
                </a:solidFill>
                <a:latin typeface="Arial"/>
                <a:ea typeface="Arial"/>
                <a:cs typeface="Arial"/>
                <a:sym typeface="Arial"/>
              </a:rPr>
              <a:t> The more time spent positively interacting with staff and students, the more influence you will have on the climate and relational trust in your building.</a:t>
            </a:r>
            <a:endParaRPr sz="1000" b="0" i="0" u="none" strike="noStrike" cap="none">
              <a:solidFill>
                <a:srgbClr val="423F37"/>
              </a:solidFill>
              <a:latin typeface="Arial"/>
              <a:ea typeface="Arial"/>
              <a:cs typeface="Arial"/>
              <a:sym typeface="Arial"/>
            </a:endParaRPr>
          </a:p>
          <a:p>
            <a:pPr marL="228600" marR="0" lvl="0" indent="-173736" algn="l" rtl="0">
              <a:lnSpc>
                <a:spcPct val="115000"/>
              </a:lnSpc>
              <a:spcBef>
                <a:spcPts val="0"/>
              </a:spcBef>
              <a:spcAft>
                <a:spcPts val="0"/>
              </a:spcAft>
              <a:buClr>
                <a:srgbClr val="423F37"/>
              </a:buClr>
              <a:buSzPts val="1000"/>
              <a:buFont typeface="Arial"/>
              <a:buChar char="●"/>
            </a:pPr>
            <a:r>
              <a:rPr lang="en" sz="1000" b="1" i="0" u="none" strike="noStrike" cap="none">
                <a:solidFill>
                  <a:srgbClr val="423F37"/>
                </a:solidFill>
                <a:latin typeface="Arial"/>
                <a:ea typeface="Arial"/>
                <a:cs typeface="Arial"/>
                <a:sym typeface="Arial"/>
              </a:rPr>
              <a:t>Notice what’s going well: </a:t>
            </a:r>
            <a:r>
              <a:rPr lang="en" sz="1000" b="0" i="0" u="none" strike="noStrike" cap="none">
                <a:solidFill>
                  <a:srgbClr val="423F37"/>
                </a:solidFill>
                <a:latin typeface="Arial"/>
                <a:ea typeface="Arial"/>
                <a:cs typeface="Arial"/>
                <a:sym typeface="Arial"/>
              </a:rPr>
              <a:t>Ensure that staff and students hear from you more often about what they are doing right than about what’s wrong.  Highlighting best practices is a great way to influence others, and when individuals believe their school leader has a positive opinion of them, they are better able to receive and use critical feedback.</a:t>
            </a:r>
            <a:endParaRPr sz="1000" b="0" i="0" u="none" strike="noStrike" cap="none">
              <a:solidFill>
                <a:srgbClr val="423F37"/>
              </a:solidFill>
              <a:latin typeface="Arial"/>
              <a:ea typeface="Arial"/>
              <a:cs typeface="Arial"/>
              <a:sym typeface="Arial"/>
            </a:endParaRPr>
          </a:p>
          <a:p>
            <a:pPr marL="228600" marR="0" lvl="0" indent="-173736" algn="l" rtl="0">
              <a:lnSpc>
                <a:spcPct val="115000"/>
              </a:lnSpc>
              <a:spcBef>
                <a:spcPts val="0"/>
              </a:spcBef>
              <a:spcAft>
                <a:spcPts val="0"/>
              </a:spcAft>
              <a:buClr>
                <a:srgbClr val="423F37"/>
              </a:buClr>
              <a:buSzPts val="1000"/>
              <a:buFont typeface="Arial"/>
              <a:buChar char="●"/>
            </a:pPr>
            <a:r>
              <a:rPr lang="en" sz="1000" b="1" i="0" u="none" strike="noStrike" cap="none">
                <a:solidFill>
                  <a:srgbClr val="423F37"/>
                </a:solidFill>
                <a:latin typeface="Arial"/>
                <a:ea typeface="Arial"/>
                <a:cs typeface="Arial"/>
                <a:sym typeface="Arial"/>
              </a:rPr>
              <a:t>Show staff that you value their perspectives:</a:t>
            </a:r>
            <a:r>
              <a:rPr lang="en" sz="1000" b="0" i="0" u="none" strike="noStrike" cap="none">
                <a:solidFill>
                  <a:srgbClr val="423F37"/>
                </a:solidFill>
                <a:latin typeface="Arial"/>
                <a:ea typeface="Arial"/>
                <a:cs typeface="Arial"/>
                <a:sym typeface="Arial"/>
              </a:rPr>
              <a:t> Invite and use input from staff in decision-making, ask teacher leaders to pilot or discuss new ideas in a focus group, and acknowledge the experience and institutional knowledge of veteran staff members.</a:t>
            </a:r>
            <a:endParaRPr sz="1000" b="0" i="0" u="none" strike="noStrike" cap="none">
              <a:solidFill>
                <a:srgbClr val="423F37"/>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3"/>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Optimistic Closure</a:t>
            </a:r>
            <a:endParaRPr/>
          </a:p>
        </p:txBody>
      </p:sp>
      <p:sp>
        <p:nvSpPr>
          <p:cNvPr id="425" name="Google Shape;425;p3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32</a:t>
            </a:fld>
            <a:endParaRPr/>
          </a:p>
        </p:txBody>
      </p:sp>
      <p:sp>
        <p:nvSpPr>
          <p:cNvPr id="426" name="Google Shape;426;p33"/>
          <p:cNvSpPr txBox="1"/>
          <p:nvPr/>
        </p:nvSpPr>
        <p:spPr>
          <a:xfrm>
            <a:off x="402325" y="1535975"/>
            <a:ext cx="2627400" cy="1292631"/>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30 Day Self-Care Should be...A Principal Priority</a:t>
            </a:r>
            <a:endParaRPr sz="2400" b="0" i="0" u="none" strike="noStrike" cap="none">
              <a:solidFill>
                <a:schemeClr val="dk1"/>
              </a:solidFill>
              <a:latin typeface="Arial"/>
              <a:ea typeface="Arial"/>
              <a:cs typeface="Arial"/>
              <a:sym typeface="Arial"/>
            </a:endParaRPr>
          </a:p>
        </p:txBody>
      </p:sp>
      <p:pic>
        <p:nvPicPr>
          <p:cNvPr id="427" name="Google Shape;427;p33" descr="Photo of a pool of water in the middle of the jungle."/>
          <p:cNvPicPr preferRelativeResize="0"/>
          <p:nvPr/>
        </p:nvPicPr>
        <p:blipFill rotWithShape="1">
          <a:blip r:embed="rId4">
            <a:alphaModFix/>
          </a:blip>
          <a:srcRect/>
          <a:stretch/>
        </p:blipFill>
        <p:spPr>
          <a:xfrm>
            <a:off x="3493375" y="1257300"/>
            <a:ext cx="5378525" cy="3714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4"/>
          <p:cNvSpPr txBox="1">
            <a:spLocks noGrp="1"/>
          </p:cNvSpPr>
          <p:nvPr>
            <p:ph type="title"/>
          </p:nvPr>
        </p:nvSpPr>
        <p:spPr>
          <a:xfrm>
            <a:off x="1655075" y="2587750"/>
            <a:ext cx="5257800" cy="1592364"/>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3000"/>
              <a:buNone/>
            </a:pPr>
            <a:r>
              <a:rPr lang="en" sz="2000">
                <a:latin typeface="Arial"/>
                <a:ea typeface="Arial"/>
                <a:cs typeface="Arial"/>
                <a:sym typeface="Arial"/>
              </a:rPr>
              <a:t>Thank you for your time today and for learning with us.</a:t>
            </a:r>
            <a:br>
              <a:rPr lang="en" sz="2000">
                <a:latin typeface="Arial"/>
                <a:ea typeface="Arial"/>
                <a:cs typeface="Arial"/>
                <a:sym typeface="Arial"/>
              </a:rPr>
            </a:br>
            <a:br>
              <a:rPr lang="en" sz="2000">
                <a:latin typeface="Arial"/>
                <a:ea typeface="Arial"/>
                <a:cs typeface="Arial"/>
                <a:sym typeface="Arial"/>
              </a:rPr>
            </a:br>
            <a:r>
              <a:rPr lang="en" sz="2000">
                <a:latin typeface="Arial"/>
                <a:ea typeface="Arial"/>
                <a:cs typeface="Arial"/>
                <a:sym typeface="Arial"/>
              </a:rPr>
              <a:t>Please take a moment to provide us with feedback and complete this </a:t>
            </a:r>
            <a:r>
              <a:rPr lang="en" sz="2000" u="sng">
                <a:solidFill>
                  <a:srgbClr val="3F3F3F"/>
                </a:solidFill>
                <a:latin typeface="Arial"/>
                <a:ea typeface="Arial"/>
                <a:cs typeface="Arial"/>
                <a:sym typeface="Arial"/>
                <a:hlinkClick r:id="rId3">
                  <a:extLst>
                    <a:ext uri="{A12FA001-AC4F-418D-AE19-62706E023703}">
                      <ahyp:hlinkClr xmlns:ahyp="http://schemas.microsoft.com/office/drawing/2018/hyperlinkcolor" val="tx"/>
                    </a:ext>
                  </a:extLst>
                </a:hlinkClick>
              </a:rPr>
              <a:t>short form</a:t>
            </a:r>
            <a:r>
              <a:rPr lang="en" sz="2000">
                <a:solidFill>
                  <a:srgbClr val="3F3F3F"/>
                </a:solidFill>
                <a:latin typeface="Arial"/>
                <a:ea typeface="Arial"/>
                <a:cs typeface="Arial"/>
                <a:sym typeface="Arial"/>
              </a:rPr>
              <a:t>.</a:t>
            </a:r>
            <a:endParaRPr/>
          </a:p>
        </p:txBody>
      </p:sp>
      <p:sp>
        <p:nvSpPr>
          <p:cNvPr id="433" name="Google Shape;433;p3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solidFill>
                  <a:schemeClr val="lt1"/>
                </a:solidFill>
              </a:rPr>
              <a:t>33</a:t>
            </a:fld>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e-Learning Series</a:t>
            </a:r>
            <a:endParaRPr/>
          </a:p>
        </p:txBody>
      </p:sp>
      <p:sp>
        <p:nvSpPr>
          <p:cNvPr id="204" name="Google Shape;204;p4"/>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800"/>
              <a:buFont typeface="Arial"/>
              <a:buNone/>
            </a:pPr>
            <a:fld id="{00000000-1234-1234-1234-123412341234}" type="slidenum">
              <a:rPr lang="en"/>
              <a:t>4</a:t>
            </a:fld>
            <a:endParaRPr/>
          </a:p>
        </p:txBody>
      </p:sp>
      <p:pic>
        <p:nvPicPr>
          <p:cNvPr id="205" name="Google Shape;205;p4" descr="Outline of the session in this e-Learning Series with representation of resources and contributing partners.&#10;Note: In several of the sessions for TRLE SEL trainings, materials are sourced from CASEL - https://casel.org and OSPI Student Support Website - https://www.k12.wa.us/student-success/health-safety/mental-social-behavioral-health/social-and-emotional-learning-sel/sel-online-education-module.  &#10;OSPI  Usage Statement:  “This resource was adapted from SEL Online Education Modules developed by the Office of Superintendent of Public Instruction.  Access the original work on the OSPI Student Support website.”&#10;CASEL Usage Statement:  “Subject to the terms and conditions contained in this Agreement, CASEL hereby grants Licensee a limited, non-exclusive, non-transferable, non-sublicensable and royalty-free, right and license, during the Term, to use, reproduce, publish, broadcast, distribute, disseminate, publicly display, and otherwise exploit the CASEL Materials, and to modify, alter, edit, and create derivative works of the CASEL Materials (“Licensee Derivative Works”, included in the definition of CASEL Materials), in all media, whether now known or later developed, solely in the Territory and in connection with the Purpose. Notwithstanding anything to the contrary contained in this Agreement, Licensee may not use, reproduce, publish, broadcast, distribute, disseminate, publicly display, or otherwise exploit any CASEL Materials with the intent of earning a profit or for commercial purposes.”&#10;"/>
          <p:cNvPicPr preferRelativeResize="0"/>
          <p:nvPr/>
        </p:nvPicPr>
        <p:blipFill rotWithShape="1">
          <a:blip r:embed="rId3">
            <a:alphaModFix/>
          </a:blip>
          <a:srcRect/>
          <a:stretch/>
        </p:blipFill>
        <p:spPr>
          <a:xfrm>
            <a:off x="205099" y="1085851"/>
            <a:ext cx="8750894" cy="4057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5"/>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Participants will be able to...</a:t>
            </a:r>
            <a:endParaRPr/>
          </a:p>
        </p:txBody>
      </p:sp>
      <p:sp>
        <p:nvSpPr>
          <p:cNvPr id="211" name="Google Shape;211;p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5</a:t>
            </a:fld>
            <a:endParaRPr/>
          </a:p>
        </p:txBody>
      </p:sp>
      <p:pic>
        <p:nvPicPr>
          <p:cNvPr id="212" name="Google Shape;212;p5" descr="View of canyon with a hiker holding hands up."/>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085849"/>
            <a:ext cx="4743451" cy="4057651"/>
          </a:xfrm>
          <a:prstGeom prst="rect">
            <a:avLst/>
          </a:prstGeom>
          <a:noFill/>
          <a:ln>
            <a:noFill/>
          </a:ln>
        </p:spPr>
      </p:pic>
      <p:sp>
        <p:nvSpPr>
          <p:cNvPr id="213" name="Google Shape;213;p5"/>
          <p:cNvSpPr txBox="1"/>
          <p:nvPr/>
        </p:nvSpPr>
        <p:spPr>
          <a:xfrm>
            <a:off x="4894217" y="1191085"/>
            <a:ext cx="3979818" cy="384717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Participants will be able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Develop strategies to enhance effective leadership by supporting school leaders to deepen their social and emotional competencies, which set the foundation for staff and student success.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Define prosocial leadership, and examine the prosocial leader’s responsibility to ensure that all staff, students, parents, and community members feel safe, cared for, respected, and valued.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Participate in activities for school leadership that models good and best practices in SEL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6"/>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Leadership Circles &amp; Welcoming Ritual</a:t>
            </a:r>
            <a:endParaRPr/>
          </a:p>
        </p:txBody>
      </p:sp>
      <p:sp>
        <p:nvSpPr>
          <p:cNvPr id="219" name="Google Shape;219;p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6</a:t>
            </a:fld>
            <a:endParaRPr/>
          </a:p>
        </p:txBody>
      </p:sp>
      <p:pic>
        <p:nvPicPr>
          <p:cNvPr id="220" name="Google Shape;220;p6" descr="Feathe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129650" y="1085850"/>
            <a:ext cx="3014350" cy="4057651"/>
          </a:xfrm>
          <a:prstGeom prst="rect">
            <a:avLst/>
          </a:prstGeom>
          <a:noFill/>
          <a:ln>
            <a:noFill/>
          </a:ln>
        </p:spPr>
      </p:pic>
      <p:sp>
        <p:nvSpPr>
          <p:cNvPr id="221" name="Google Shape;221;p6"/>
          <p:cNvSpPr txBox="1"/>
          <p:nvPr/>
        </p:nvSpPr>
        <p:spPr>
          <a:xfrm>
            <a:off x="402325" y="1154796"/>
            <a:ext cx="5829575" cy="36317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Leadership Circles Jamboard </a:t>
            </a:r>
            <a:r>
              <a:rPr lang="en" sz="1400" b="0" i="0" u="none" strike="noStrike" cap="none">
                <a:solidFill>
                  <a:srgbClr val="000000"/>
                </a:solidFill>
                <a:latin typeface="Arial"/>
                <a:ea typeface="Arial"/>
                <a:cs typeface="Arial"/>
                <a:sym typeface="Arial"/>
              </a:rPr>
              <a:t>- Group Activity &amp; Welcoming Ritual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400" b="1" i="0" u="none" strike="noStrike" cap="none">
                <a:solidFill>
                  <a:srgbClr val="000000"/>
                </a:solidFill>
                <a:latin typeface="Arial"/>
                <a:ea typeface="Arial"/>
                <a:cs typeface="Arial"/>
                <a:sym typeface="Arial"/>
              </a:rPr>
              <a:t>Honoring the perspective of Indigenous People</a:t>
            </a:r>
            <a:r>
              <a:rPr lang="en" sz="1400" b="0" i="0" u="none" strike="noStrike" cap="none">
                <a:solidFill>
                  <a:srgbClr val="000000"/>
                </a:solidFill>
                <a:latin typeface="Arial"/>
                <a:ea typeface="Arial"/>
                <a:cs typeface="Arial"/>
                <a:sym typeface="Arial"/>
              </a:rPr>
              <a:t> - </a:t>
            </a:r>
            <a:r>
              <a:rPr lang="en" sz="1400" b="0" i="0" u="sng" strike="noStrike" cap="none">
                <a:solidFill>
                  <a:srgbClr val="0097A7"/>
                </a:solidFill>
                <a:latin typeface="Arial"/>
                <a:ea typeface="Arial"/>
                <a:cs typeface="Arial"/>
                <a:sym typeface="Arial"/>
                <a:hlinkClick r:id="rId5">
                  <a:extLst>
                    <a:ext uri="{A12FA001-AC4F-418D-AE19-62706E023703}">
                      <ahyp:hlinkClr xmlns:ahyp="http://schemas.microsoft.com/office/drawing/2018/hyperlinkcolor" val="tx"/>
                    </a:ext>
                  </a:extLst>
                </a:hlinkClick>
              </a:rPr>
              <a:t>School Leader Community Circle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400" b="0" i="0" u="none" strike="noStrike" cap="none">
                <a:solidFill>
                  <a:srgbClr val="000000"/>
                </a:solidFill>
                <a:latin typeface="Arial"/>
                <a:ea typeface="Arial"/>
                <a:cs typeface="Arial"/>
                <a:sym typeface="Arial"/>
              </a:rPr>
              <a:t>When we think of the Earth and utilize its power we are drawing on the Wisdom of the Indigenous People - also known as first peoples, aboriginal peoples or native peoples, are ethnic groups who are the original inhabitants of a given region, in contrast to groups that have settled, occupied or colonized the area.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400" b="0" i="0" u="none" strike="noStrike" cap="none">
                <a:solidFill>
                  <a:srgbClr val="000000"/>
                </a:solidFill>
                <a:latin typeface="Arial"/>
                <a:ea typeface="Arial"/>
                <a:cs typeface="Arial"/>
                <a:sym typeface="Arial"/>
              </a:rPr>
              <a:t>Indigenous People are known for Restorative Practices/Healing Circles which aims at developing a consensus on how to repair relationships while healing people. Groups are usually described as indigenous when they maintain traditions or other aspects of an early culture that is associated with a given region.</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7"/>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sz="2400"/>
              <a:t>Aligning SEL in Leadership with the Professional Standards for Educational Leadership (PSEL) </a:t>
            </a:r>
            <a:endParaRPr sz="2400"/>
          </a:p>
        </p:txBody>
      </p:sp>
      <p:sp>
        <p:nvSpPr>
          <p:cNvPr id="227" name="Google Shape;227;p7"/>
          <p:cNvSpPr txBox="1">
            <a:spLocks noGrp="1"/>
          </p:cNvSpPr>
          <p:nvPr>
            <p:ph type="subTitle" idx="1"/>
          </p:nvPr>
        </p:nvSpPr>
        <p:spPr>
          <a:xfrm>
            <a:off x="402325" y="1136938"/>
            <a:ext cx="8008100" cy="620100"/>
          </a:xfrm>
          <a:prstGeom prst="rect">
            <a:avLst/>
          </a:prstGeom>
          <a:noFill/>
          <a:ln>
            <a:noFill/>
          </a:ln>
        </p:spPr>
        <p:txBody>
          <a:bodyPr spcFirstLastPara="1" wrap="square" lIns="34275" tIns="34275" rIns="34275" bIns="34275" anchor="t" anchorCtr="0">
            <a:noAutofit/>
          </a:bodyPr>
          <a:lstStyle/>
          <a:p>
            <a:pPr marL="0" lvl="0" indent="0" algn="l" rtl="0">
              <a:lnSpc>
                <a:spcPct val="100000"/>
              </a:lnSpc>
              <a:spcBef>
                <a:spcPts val="600"/>
              </a:spcBef>
              <a:spcAft>
                <a:spcPts val="1000"/>
              </a:spcAft>
              <a:buSzPts val="2400"/>
              <a:buNone/>
            </a:pPr>
            <a:r>
              <a:rPr lang="en"/>
              <a:t>(Previously the ISLLC Standards)</a:t>
            </a:r>
            <a:endParaRPr/>
          </a:p>
        </p:txBody>
      </p:sp>
      <p:pic>
        <p:nvPicPr>
          <p:cNvPr id="228" name="Google Shape;228;p7" descr="New Standards for Administrators - 2017 Update on NYSED Board of Regents Actions - including phasing the PSEL standards into school building leader preparation programs and 2022 for evaluation principals.  Also, highlights the “themes of equity and cultural responsiveness are an appropriate emphasis for the PSEL standards.”&#10;Professional Standards for Educational Leaders - full description of all PSEL Standards&#10;"/>
          <p:cNvPicPr preferRelativeResize="0"/>
          <p:nvPr/>
        </p:nvPicPr>
        <p:blipFill rotWithShape="1">
          <a:blip r:embed="rId3">
            <a:alphaModFix/>
          </a:blip>
          <a:srcRect/>
          <a:stretch/>
        </p:blipFill>
        <p:spPr>
          <a:xfrm>
            <a:off x="307649" y="1650125"/>
            <a:ext cx="8434026" cy="3493375"/>
          </a:xfrm>
          <a:prstGeom prst="rect">
            <a:avLst/>
          </a:prstGeom>
          <a:noFill/>
          <a:ln>
            <a:noFill/>
          </a:ln>
        </p:spPr>
      </p:pic>
      <p:sp>
        <p:nvSpPr>
          <p:cNvPr id="229" name="Google Shape;229;p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a:off x="742950" y="1885949"/>
            <a:ext cx="3829050" cy="205903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600"/>
              <a:buNone/>
            </a:pPr>
            <a:r>
              <a:rPr lang="en" sz="2000">
                <a:latin typeface="Arial"/>
                <a:ea typeface="Arial"/>
                <a:cs typeface="Arial"/>
                <a:sym typeface="Arial"/>
              </a:rPr>
              <a:t>The members of school leadership are responsible for helping to articulate the “big idea” of SEL to the entire school community and supporting SEL as a priority.</a:t>
            </a:r>
            <a:endParaRPr/>
          </a:p>
        </p:txBody>
      </p:sp>
      <p:sp>
        <p:nvSpPr>
          <p:cNvPr id="235" name="Google Shape;235;p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8</a:t>
            </a:fld>
            <a:endParaRPr/>
          </a:p>
        </p:txBody>
      </p:sp>
      <p:pic>
        <p:nvPicPr>
          <p:cNvPr id="236" name="Google Shape;236;p8" descr="Photo of a waterfall."/>
          <p:cNvPicPr preferRelativeResize="0"/>
          <p:nvPr/>
        </p:nvPicPr>
        <p:blipFill rotWithShape="1">
          <a:blip r:embed="rId3">
            <a:alphaModFix/>
          </a:blip>
          <a:srcRect/>
          <a:stretch/>
        </p:blipFill>
        <p:spPr>
          <a:xfrm>
            <a:off x="5477025" y="400050"/>
            <a:ext cx="2979900" cy="3133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9"/>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 sz="2400">
                <a:solidFill>
                  <a:schemeClr val="lt1"/>
                </a:solidFill>
                <a:latin typeface="Arial"/>
                <a:ea typeface="Arial"/>
                <a:cs typeface="Arial"/>
                <a:sym typeface="Arial"/>
              </a:rPr>
              <a:t>Exploring the </a:t>
            </a:r>
            <a:r>
              <a:rPr lang="en" sz="24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CASEL FOCUS Areas</a:t>
            </a:r>
            <a:r>
              <a:rPr lang="en" sz="2400">
                <a:solidFill>
                  <a:schemeClr val="lt1"/>
                </a:solidFill>
                <a:latin typeface="Arial"/>
                <a:ea typeface="Arial"/>
                <a:cs typeface="Arial"/>
                <a:sym typeface="Arial"/>
              </a:rPr>
              <a:t> &amp; Exploring a Resource</a:t>
            </a:r>
            <a:endParaRPr sz="2400">
              <a:solidFill>
                <a:schemeClr val="lt1"/>
              </a:solidFill>
              <a:latin typeface="Arial"/>
              <a:ea typeface="Arial"/>
              <a:cs typeface="Arial"/>
              <a:sym typeface="Arial"/>
            </a:endParaRPr>
          </a:p>
        </p:txBody>
      </p:sp>
      <p:pic>
        <p:nvPicPr>
          <p:cNvPr id="242" name="Google Shape;242;p9" descr="This resource provides a comprehensive look at the timelines of implementation for SEL and also the major Focus Areas. &#10;"/>
          <p:cNvPicPr preferRelativeResize="0"/>
          <p:nvPr/>
        </p:nvPicPr>
        <p:blipFill rotWithShape="1">
          <a:blip r:embed="rId4">
            <a:alphaModFix/>
          </a:blip>
          <a:srcRect/>
          <a:stretch/>
        </p:blipFill>
        <p:spPr>
          <a:xfrm>
            <a:off x="402325" y="1085850"/>
            <a:ext cx="8339350" cy="4057650"/>
          </a:xfrm>
          <a:prstGeom prst="rect">
            <a:avLst/>
          </a:prstGeom>
          <a:noFill/>
          <a:ln>
            <a:noFill/>
          </a:ln>
        </p:spPr>
      </p:pic>
      <p:sp>
        <p:nvSpPr>
          <p:cNvPr id="243" name="Google Shape;243;p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eTeachNY">
  <a:themeElements>
    <a:clrScheme name="Custom 2">
      <a:dk1>
        <a:srgbClr val="000000"/>
      </a:dk1>
      <a:lt1>
        <a:srgbClr val="FFFFFF"/>
      </a:lt1>
      <a:dk2>
        <a:srgbClr val="2B3890"/>
      </a:dk2>
      <a:lt2>
        <a:srgbClr val="4EA848"/>
      </a:lt2>
      <a:accent1>
        <a:srgbClr val="43467B"/>
      </a:accent1>
      <a:accent2>
        <a:srgbClr val="E58C09"/>
      </a:accent2>
      <a:accent3>
        <a:srgbClr val="2379B8"/>
      </a:accent3>
      <a:accent4>
        <a:srgbClr val="EEC621"/>
      </a:accent4>
      <a:accent5>
        <a:srgbClr val="1D9BA1"/>
      </a:accent5>
      <a:accent6>
        <a:srgbClr val="87175F"/>
      </a:accent6>
      <a:hlink>
        <a:srgbClr val="00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ClassicBlock-3">
  <a:themeElements>
    <a:clrScheme name="Custom 2">
      <a:dk1>
        <a:srgbClr val="000000"/>
      </a:dk1>
      <a:lt1>
        <a:srgbClr val="FFFFFF"/>
      </a:lt1>
      <a:dk2>
        <a:srgbClr val="2B3890"/>
      </a:dk2>
      <a:lt2>
        <a:srgbClr val="4EA848"/>
      </a:lt2>
      <a:accent1>
        <a:srgbClr val="43467B"/>
      </a:accent1>
      <a:accent2>
        <a:srgbClr val="E58C09"/>
      </a:accent2>
      <a:accent3>
        <a:srgbClr val="2379B8"/>
      </a:accent3>
      <a:accent4>
        <a:srgbClr val="EEC621"/>
      </a:accent4>
      <a:accent5>
        <a:srgbClr val="1D9BA1"/>
      </a:accent5>
      <a:accent6>
        <a:srgbClr val="87175F"/>
      </a:accent6>
      <a:hlink>
        <a:srgbClr val="00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3952</Words>
  <Application>Microsoft Office PowerPoint</Application>
  <PresentationFormat>On-screen Show (16:9)</PresentationFormat>
  <Paragraphs>279</Paragraphs>
  <Slides>33</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Avenir</vt:lpstr>
      <vt:lpstr>Roboto Light</vt:lpstr>
      <vt:lpstr>Roboto</vt:lpstr>
      <vt:lpstr>Twentieth Century</vt:lpstr>
      <vt:lpstr>Arial</vt:lpstr>
      <vt:lpstr>Noto Sans Symbols</vt:lpstr>
      <vt:lpstr>eTeachNY</vt:lpstr>
      <vt:lpstr>ModernClassicBlock-3</vt:lpstr>
      <vt:lpstr> SEL in Leadership</vt:lpstr>
      <vt:lpstr>Norms: General best practices of all productive groups</vt:lpstr>
      <vt:lpstr>Long Term Learning Target</vt:lpstr>
      <vt:lpstr>e-Learning Series</vt:lpstr>
      <vt:lpstr>Participants will be able to...</vt:lpstr>
      <vt:lpstr>Leadership Circles &amp; Welcoming Ritual</vt:lpstr>
      <vt:lpstr>Aligning SEL in Leadership with the Professional Standards for Educational Leadership (PSEL) </vt:lpstr>
      <vt:lpstr>The members of school leadership are responsible for helping to articulate the “big idea” of SEL to the entire school community and supporting SEL as a priority.</vt:lpstr>
      <vt:lpstr>Exploring the CASEL FOCUS Areas &amp; Exploring a Resource</vt:lpstr>
      <vt:lpstr>Virtual Jigsaw Style Activity</vt:lpstr>
      <vt:lpstr>Break time 1</vt:lpstr>
      <vt:lpstr>CASEL’s Creating an SEL Communication Strategy</vt:lpstr>
      <vt:lpstr>Social Emotional Learning Vision Activity</vt:lpstr>
      <vt:lpstr>Active, visible leadership support is crucial to successful implementation and long-term sustainability of SEL programming in a school.  </vt:lpstr>
      <vt:lpstr>Assemble Your SEL Team</vt:lpstr>
      <vt:lpstr>Free two birds with one key...</vt:lpstr>
      <vt:lpstr>School leadership works in collaboration with staff, students, and parents to nurture change and be supportive throughout the process.</vt:lpstr>
      <vt:lpstr>School Leadership Supporting SEL during COVID 19</vt:lpstr>
      <vt:lpstr>Adult Survey Question Bank</vt:lpstr>
      <vt:lpstr>Break time 2</vt:lpstr>
      <vt:lpstr>School leadership should model the social and emotional competencies they expect students to learn and teachers to teach.</vt:lpstr>
      <vt:lpstr>SEL 3 Signature Practices</vt:lpstr>
      <vt:lpstr>Model SEL for Staff - Focus Area 2</vt:lpstr>
      <vt:lpstr>Marcus Garvey Case Study</vt:lpstr>
      <vt:lpstr>Together in SEL - Pledge</vt:lpstr>
      <vt:lpstr>The leader must be an advocate and visible and vocal supporter of SEL, particularly to staff and parents, in order to generate and maintain enthusiasm. </vt:lpstr>
      <vt:lpstr>Principal SEL Article Review Activity</vt:lpstr>
      <vt:lpstr>The Prosocial School Leader</vt:lpstr>
      <vt:lpstr>“In order to realize the worth of the anchor, we need to feel the stress of the storm.” </vt:lpstr>
      <vt:lpstr>5 Minute Chats with the Principal</vt:lpstr>
      <vt:lpstr>Additional Opportunities</vt:lpstr>
      <vt:lpstr>Optimistic Closure</vt:lpstr>
      <vt:lpstr>Thank you for your time today and for learning with us.  Please take a moment to provide us with feedback and complete this short 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SEL in Leadership</dc:title>
  <cp:lastModifiedBy>Emily Popek</cp:lastModifiedBy>
  <cp:revision>1</cp:revision>
  <dcterms:modified xsi:type="dcterms:W3CDTF">2021-06-17T12:03:12Z</dcterms:modified>
</cp:coreProperties>
</file>