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Abel" panose="020B0604020202020204" charset="0"/>
      <p:regular r:id="rId34"/>
    </p:embeddedFont>
    <p:embeddedFont>
      <p:font typeface="Cambria" panose="02040503050406030204" pitchFamily="18" charset="0"/>
      <p:regular r:id="rId35"/>
      <p:bold r:id="rId36"/>
      <p:italic r:id="rId37"/>
      <p:boldItalic r:id="rId38"/>
    </p:embeddedFont>
    <p:embeddedFont>
      <p:font typeface="Roboto Condensed" panose="020B0604020202020204" pitchFamily="2" charset="0"/>
      <p:regular r:id="rId39"/>
      <p:bold r:id="rId40"/>
      <p:italic r:id="rId41"/>
      <p:boldItalic r:id="rId42"/>
    </p:embeddedFont>
    <p:embeddedFont>
      <p:font typeface="Shadows Into Light"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0E909E-D93B-4858-8AFF-6FF265EBA522}">
  <a:tblStyle styleId="{2F0E909E-D93B-4858-8AFF-6FF265EBA5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645" autoAdjust="0"/>
  </p:normalViewPr>
  <p:slideViewPr>
    <p:cSldViewPr snapToGrid="0">
      <p:cViewPr varScale="1">
        <p:scale>
          <a:sx n="48" d="100"/>
          <a:sy n="48" d="100"/>
        </p:scale>
        <p:origin x="53" y="104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L="914400" marR="0" lvl="1"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2pPr>
            <a:lvl3pPr marL="1371600" marR="0" lvl="2"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3pPr>
            <a:lvl4pPr marL="1828800" marR="0" lvl="3"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4pPr>
            <a:lvl5pPr marL="2286000" marR="0" lvl="4" indent="-22860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Twentieth Century"/>
                <a:ea typeface="Twentieth Century"/>
                <a:cs typeface="Twentieth Century"/>
                <a:sym typeface="Twentieth Century"/>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wentieth Century"/>
                <a:ea typeface="Twentieth Century"/>
                <a:cs typeface="Twentieth Century"/>
                <a:sym typeface="Twentieth Century"/>
              </a:rPr>
              <a:t>‹#›</a:t>
            </a:fld>
            <a:endParaRPr sz="1200" b="0" i="0" u="none" strike="noStrike" cap="none">
              <a:solidFill>
                <a:schemeClr val="dk1"/>
              </a:solidFill>
              <a:latin typeface="Twentieth Century"/>
              <a:ea typeface="Twentieth Century"/>
              <a:cs typeface="Twentieth Century"/>
              <a:sym typeface="Twentieth Century"/>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d39d426648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d39d426648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Trainer Note: Use this slide to have participants compare their responses/ offer alternative ideas to consider. As review, have participants offer other adaptations they discussed</a:t>
            </a:r>
            <a:endParaRPr/>
          </a:p>
        </p:txBody>
      </p:sp>
      <p:sp>
        <p:nvSpPr>
          <p:cNvPr id="220" name="Google Shape;220;gd39d426648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d14cc6b588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d14cc6b588_1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Continuation of previous slide</a:t>
            </a:r>
            <a:endParaRPr/>
          </a:p>
          <a:p>
            <a:pPr marL="0" lvl="0" indent="0" algn="l" rtl="0">
              <a:spcBef>
                <a:spcPts val="0"/>
              </a:spcBef>
              <a:spcAft>
                <a:spcPts val="0"/>
              </a:spcAft>
              <a:buNone/>
            </a:pPr>
            <a:r>
              <a:rPr lang="en-US"/>
              <a:t>Trainer Note: Use this slide to have participants compare their responses/ offer alternative ideas to consider</a:t>
            </a:r>
            <a:endParaRPr/>
          </a:p>
        </p:txBody>
      </p:sp>
      <p:sp>
        <p:nvSpPr>
          <p:cNvPr id="229" name="Google Shape;229;gd14cc6b588_1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Trainer Note: Talk about importance of welcoming routines &amp; rituals and point participants to links they might explore further after training - these are meant to be resources they can come back to revisit</a:t>
            </a:r>
            <a:endParaRPr/>
          </a:p>
        </p:txBody>
      </p:sp>
      <p:sp>
        <p:nvSpPr>
          <p:cNvPr id="243" name="Google Shape;24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d5b4775d80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d5b4775d80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gd5b4775d80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d5b4775d80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d5b4775d80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gd5b4775d80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d5b4775d8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d5b4775d80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Trainer Note: Talk about importance of using small groups to build community and point participants to links they might explore further after training - these are meant to be resources they can come back to revisit</a:t>
            </a:r>
            <a:endParaRPr/>
          </a:p>
          <a:p>
            <a:pPr marL="0" lvl="0" indent="0" algn="l" rtl="0">
              <a:spcBef>
                <a:spcPts val="0"/>
              </a:spcBef>
              <a:spcAft>
                <a:spcPts val="0"/>
              </a:spcAft>
              <a:buNone/>
            </a:pPr>
            <a:endParaRPr/>
          </a:p>
        </p:txBody>
      </p:sp>
      <p:sp>
        <p:nvSpPr>
          <p:cNvPr id="270" name="Google Shape;270;gd5b4775d80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d5b4775d80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d5b4775d80_0_6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After the activity - How can something like this build rapport and team within a community? Participants can share via chat or unmute.</a:t>
            </a:r>
            <a:endParaRPr/>
          </a:p>
        </p:txBody>
      </p:sp>
      <p:sp>
        <p:nvSpPr>
          <p:cNvPr id="280" name="Google Shape;280;gd5b4775d80_0_6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d5b4775d80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d5b4775d80_0_1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gd5b4775d80_0_1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d5b4775d80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d5b4775d80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gd5b4775d80_0_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d5b4775d80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d5b4775d80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Trainer Note: Talk about importance of daily interactions and point participants to links they might explore further after training - these are meant to be resources they can come back to revisit</a:t>
            </a:r>
            <a:endParaRPr/>
          </a:p>
        </p:txBody>
      </p:sp>
      <p:sp>
        <p:nvSpPr>
          <p:cNvPr id="307" name="Google Shape;307;gd5b4775d80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d5b4775d80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d5b4775d80_0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rial"/>
                <a:ea typeface="Arial"/>
                <a:cs typeface="Arial"/>
                <a:sym typeface="Arial"/>
              </a:rPr>
              <a:t>affirmation does not mean make kids feel good about themselves - that's a deficit mindset, thinking students don't come to school feeling good about themselves - instead,students from different backgrounds that students start to feel unseen, unwelcomed or silenced. This can be amplified when instruction is virtual - sometimes students don't engage or participate in virtual setting because they don't geel welcomed, seen or that their voice matters - it's about building trust</a:t>
            </a:r>
            <a:endParaRPr/>
          </a:p>
        </p:txBody>
      </p:sp>
      <p:sp>
        <p:nvSpPr>
          <p:cNvPr id="317" name="Google Shape;317;gd5b4775d80_0_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d14cc6b588_1_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d14cc6b588_1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d14cc6b588_1_2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d5b4775d80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d5b4775d80_0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d5b4775d80_0_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d5b4775d80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d5b4775d80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Trainer Note: Talk about importance of agreements and point participants to links they might explore further after training - these are meant to be resources they can come back to revisit</a:t>
            </a:r>
            <a:endParaRPr/>
          </a:p>
          <a:p>
            <a:pPr marL="0" lvl="0" indent="0" algn="l" rtl="0">
              <a:spcBef>
                <a:spcPts val="0"/>
              </a:spcBef>
              <a:spcAft>
                <a:spcPts val="0"/>
              </a:spcAft>
              <a:buNone/>
            </a:pPr>
            <a:endParaRPr/>
          </a:p>
        </p:txBody>
      </p:sp>
      <p:sp>
        <p:nvSpPr>
          <p:cNvPr id="346" name="Google Shape;346;gd5b4775d80_0_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d5b4775d80_0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d5b4775d80_0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gd5b4775d80_0_1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d5b4775d80_0_1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d5b4775d80_0_1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gd5b4775d80_0_1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d5b4775d80_0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d5b4775d80_0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gd5b4775d80_0_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d6a1d84de6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d6a1d84de6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gd6a1d84de6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d5b4775d80_0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d5b4775d80_0_1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gd5b4775d80_0_1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d14c09c736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d14c09c736_1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gd14c09c736_1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d14cc6b588_1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d14cc6b588_1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gd14cc6b588_1_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d14c09c736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d14c09c736_1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d14c09c736_1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d14c09c736_1_3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gd14c09c736_1_3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d14c09c736_1_3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d14c09c736_1_3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d14c09c736_1_34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d14c09c736_2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d14c09c736_2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d14c09c736_2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d39d426648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d39d426648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d39d426648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Slide-Blue">
  <p:cSld name="TitleSlide-Blue">
    <p:bg>
      <p:bgPr>
        <a:solidFill>
          <a:schemeClr val="dk2"/>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0" y="539750"/>
            <a:ext cx="12192000" cy="2273300"/>
          </a:xfrm>
          <a:prstGeom prst="rect">
            <a:avLst/>
          </a:prstGeom>
          <a:noFill/>
          <a:ln>
            <a:noFill/>
          </a:ln>
          <a:effectLst>
            <a:outerShdw blurRad="50800" dist="38100" dir="2700000" algn="tl" rotWithShape="0">
              <a:srgbClr val="000000">
                <a:alpha val="40000"/>
              </a:srgbClr>
            </a:outerShdw>
          </a:effectLst>
        </p:spPr>
      </p:pic>
      <p:pic>
        <p:nvPicPr>
          <p:cNvPr id="15" name="Google Shape;15;p2" descr="eTeachNY logo"/>
          <p:cNvPicPr preferRelativeResize="0"/>
          <p:nvPr/>
        </p:nvPicPr>
        <p:blipFill rotWithShape="1">
          <a:blip r:embed="rId3">
            <a:alphaModFix/>
          </a:blip>
          <a:srcRect/>
          <a:stretch/>
        </p:blipFill>
        <p:spPr>
          <a:xfrm>
            <a:off x="2493380" y="773685"/>
            <a:ext cx="5190903" cy="1734819"/>
          </a:xfrm>
          <a:prstGeom prst="rect">
            <a:avLst/>
          </a:prstGeom>
          <a:noFill/>
          <a:ln>
            <a:noFill/>
          </a:ln>
        </p:spPr>
      </p:pic>
      <p:sp>
        <p:nvSpPr>
          <p:cNvPr id="16" name="Google Shape;16;p2"/>
          <p:cNvSpPr txBox="1">
            <a:spLocks noGrp="1"/>
          </p:cNvSpPr>
          <p:nvPr>
            <p:ph type="ctrTitle"/>
          </p:nvPr>
        </p:nvSpPr>
        <p:spPr>
          <a:xfrm>
            <a:off x="2493380" y="3052477"/>
            <a:ext cx="7336420" cy="2281523"/>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5400"/>
              <a:buFont typeface="Arial"/>
              <a:buNone/>
              <a:defRPr sz="5400" b="1" i="0" cap="none">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2493963" y="5730766"/>
            <a:ext cx="7335837"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chemeClr val="lt1"/>
                </a:solidFill>
              </a:defRPr>
            </a:lvl1pPr>
            <a:lvl2pPr marL="914400" lvl="1" indent="-228600" algn="l">
              <a:lnSpc>
                <a:spcPct val="100000"/>
              </a:lnSpc>
              <a:spcBef>
                <a:spcPts val="600"/>
              </a:spcBef>
              <a:spcAft>
                <a:spcPts val="0"/>
              </a:spcAft>
              <a:buSzPts val="2400"/>
              <a:buNone/>
              <a:defRPr>
                <a:solidFill>
                  <a:schemeClr val="lt1"/>
                </a:solidFill>
              </a:defRPr>
            </a:lvl2pPr>
            <a:lvl3pPr marL="1371600" lvl="2" indent="-228600" algn="l">
              <a:lnSpc>
                <a:spcPct val="100000"/>
              </a:lnSpc>
              <a:spcBef>
                <a:spcPts val="600"/>
              </a:spcBef>
              <a:spcAft>
                <a:spcPts val="0"/>
              </a:spcAft>
              <a:buSzPts val="2000"/>
              <a:buNone/>
              <a:defRPr>
                <a:solidFill>
                  <a:schemeClr val="lt1"/>
                </a:solidFill>
              </a:defRPr>
            </a:lvl3pPr>
            <a:lvl4pPr marL="1828800" lvl="3" indent="-228600" algn="l">
              <a:lnSpc>
                <a:spcPct val="100000"/>
              </a:lnSpc>
              <a:spcBef>
                <a:spcPts val="600"/>
              </a:spcBef>
              <a:spcAft>
                <a:spcPts val="0"/>
              </a:spcAft>
              <a:buSzPts val="1600"/>
              <a:buNone/>
              <a:defRPr>
                <a:solidFill>
                  <a:schemeClr val="lt1"/>
                </a:solidFill>
              </a:defRPr>
            </a:lvl4pPr>
            <a:lvl5pPr marL="2286000" lvl="4" indent="-228600" algn="l">
              <a:lnSpc>
                <a:spcPct val="100000"/>
              </a:lnSpc>
              <a:spcBef>
                <a:spcPts val="600"/>
              </a:spcBef>
              <a:spcAft>
                <a:spcPts val="0"/>
              </a:spcAft>
              <a:buSzPts val="1400"/>
              <a:buNone/>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side_ImageWithSidebar">
  <p:cSld name="Inside_ImageWithSidebar">
    <p:spTree>
      <p:nvGrpSpPr>
        <p:cNvPr id="1" name="Shape 76"/>
        <p:cNvGrpSpPr/>
        <p:nvPr/>
      </p:nvGrpSpPr>
      <p:grpSpPr>
        <a:xfrm>
          <a:off x="0" y="0"/>
          <a:ext cx="0" cy="0"/>
          <a:chOff x="0" y="0"/>
          <a:chExt cx="0" cy="0"/>
        </a:xfrm>
      </p:grpSpPr>
      <p:sp>
        <p:nvSpPr>
          <p:cNvPr id="77" name="Google Shape;77;p11"/>
          <p:cNvSpPr>
            <a:spLocks noGrp="1"/>
          </p:cNvSpPr>
          <p:nvPr>
            <p:ph type="pic" idx="2"/>
          </p:nvPr>
        </p:nvSpPr>
        <p:spPr>
          <a:xfrm>
            <a:off x="0" y="533400"/>
            <a:ext cx="12192000" cy="6324600"/>
          </a:xfrm>
          <a:prstGeom prst="rect">
            <a:avLst/>
          </a:prstGeom>
          <a:noFill/>
          <a:ln>
            <a:noFill/>
          </a:ln>
        </p:spPr>
        <p:txBody>
          <a:bodyPr spcFirstLastPara="1" wrap="square" lIns="45700" tIns="45700" rIns="45700" bIns="45700" anchor="t" anchorCtr="0">
            <a:noAutofit/>
          </a:bodyPr>
          <a:lstStyle>
            <a:lvl1pPr marR="0" lvl="0" algn="l" rtl="0">
              <a:lnSpc>
                <a:spcPct val="100000"/>
              </a:lnSpc>
              <a:spcBef>
                <a:spcPts val="600"/>
              </a:spcBef>
              <a:spcAft>
                <a:spcPts val="0"/>
              </a:spcAft>
              <a:buClr>
                <a:srgbClr val="3A7E36"/>
              </a:buClr>
              <a:buSzPts val="2800"/>
              <a:buFont typeface="Noto Sans Symbols"/>
              <a:buNone/>
              <a:defRPr sz="2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3A7E36"/>
              </a:buClr>
              <a:buSzPts val="20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78" name="Google Shape;78;p11"/>
          <p:cNvSpPr txBox="1">
            <a:spLocks noGrp="1"/>
          </p:cNvSpPr>
          <p:nvPr>
            <p:ph type="title"/>
          </p:nvPr>
        </p:nvSpPr>
        <p:spPr>
          <a:xfrm>
            <a:off x="7239000" y="1063752"/>
            <a:ext cx="4419600" cy="1623846"/>
          </a:xfrm>
          <a:prstGeom prst="rect">
            <a:avLst/>
          </a:prstGeom>
          <a:solidFill>
            <a:srgbClr val="2379B8"/>
          </a:solidFill>
          <a:ln>
            <a:noFill/>
          </a:ln>
        </p:spPr>
        <p:txBody>
          <a:bodyPr spcFirstLastPara="1" wrap="square" lIns="274300" tIns="274300" rIns="274300" bIns="27430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
          <p:cNvSpPr txBox="1">
            <a:spLocks noGrp="1"/>
          </p:cNvSpPr>
          <p:nvPr>
            <p:ph type="body" idx="1"/>
          </p:nvPr>
        </p:nvSpPr>
        <p:spPr>
          <a:xfrm>
            <a:off x="7239000" y="2687598"/>
            <a:ext cx="4419600" cy="3408402"/>
          </a:xfrm>
          <a:prstGeom prst="rect">
            <a:avLst/>
          </a:prstGeom>
          <a:solidFill>
            <a:srgbClr val="2379B8"/>
          </a:solidFill>
          <a:ln>
            <a:noFill/>
          </a:ln>
        </p:spPr>
        <p:txBody>
          <a:bodyPr spcFirstLastPara="1" wrap="square" lIns="274300" tIns="274300" rIns="274300" bIns="27430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0" name="Google Shape;80;p11"/>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b="0" i="0" u="none" strike="noStrike" cap="none">
              <a:solidFill>
                <a:srgbClr val="4EA848"/>
              </a:solidFill>
              <a:highlight>
                <a:srgbClr val="4EA848"/>
              </a:highlight>
              <a:latin typeface="Arial"/>
              <a:ea typeface="Arial"/>
              <a:cs typeface="Arial"/>
              <a:sym typeface="Arial"/>
            </a:endParaRPr>
          </a:p>
        </p:txBody>
      </p:sp>
      <p:pic>
        <p:nvPicPr>
          <p:cNvPr id="81" name="Google Shape;81;p11"/>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82" name="Google Shape;82;p11"/>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losingSlide">
  <p:cSld name="ClosingSlide">
    <p:bg>
      <p:bgPr>
        <a:solidFill>
          <a:schemeClr val="dk2"/>
        </a:solidFill>
        <a:effectLst/>
      </p:bgPr>
    </p:bg>
    <p:spTree>
      <p:nvGrpSpPr>
        <p:cNvPr id="1" name="Shape 83"/>
        <p:cNvGrpSpPr/>
        <p:nvPr/>
      </p:nvGrpSpPr>
      <p:grpSpPr>
        <a:xfrm>
          <a:off x="0" y="0"/>
          <a:ext cx="0" cy="0"/>
          <a:chOff x="0" y="0"/>
          <a:chExt cx="0" cy="0"/>
        </a:xfrm>
      </p:grpSpPr>
      <p:pic>
        <p:nvPicPr>
          <p:cNvPr id="84" name="Google Shape;84;p12"/>
          <p:cNvPicPr preferRelativeResize="0"/>
          <p:nvPr/>
        </p:nvPicPr>
        <p:blipFill rotWithShape="1">
          <a:blip r:embed="rId2">
            <a:alphaModFix/>
          </a:blip>
          <a:srcRect l="21382"/>
          <a:stretch/>
        </p:blipFill>
        <p:spPr>
          <a:xfrm>
            <a:off x="1701800" y="539750"/>
            <a:ext cx="9245600" cy="5778500"/>
          </a:xfrm>
          <a:prstGeom prst="rect">
            <a:avLst/>
          </a:prstGeom>
          <a:noFill/>
          <a:ln>
            <a:noFill/>
          </a:ln>
          <a:effectLst>
            <a:outerShdw blurRad="50800" dist="38100" dir="2700000" algn="tl" rotWithShape="0">
              <a:srgbClr val="000000">
                <a:alpha val="40000"/>
              </a:srgbClr>
            </a:outerShdw>
          </a:effectLst>
        </p:spPr>
      </p:pic>
      <p:sp>
        <p:nvSpPr>
          <p:cNvPr id="85" name="Google Shape;85;p12"/>
          <p:cNvSpPr txBox="1">
            <a:spLocks noGrp="1"/>
          </p:cNvSpPr>
          <p:nvPr>
            <p:ph type="title"/>
          </p:nvPr>
        </p:nvSpPr>
        <p:spPr>
          <a:xfrm>
            <a:off x="2209800" y="3456353"/>
            <a:ext cx="7010400" cy="5539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4000"/>
              <a:buFont typeface="Arial"/>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sz="1000" b="0" i="0" u="none" strike="noStrike" cap="none">
                <a:solidFill>
                  <a:schemeClr val="lt1"/>
                </a:solidFill>
                <a:latin typeface="Arial"/>
                <a:ea typeface="Arial"/>
                <a:cs typeface="Arial"/>
                <a:sym typeface="Arial"/>
              </a:defRPr>
            </a:lvl1pPr>
            <a:lvl2pPr marL="0" lvl="1" indent="0" algn="l">
              <a:spcBef>
                <a:spcPts val="0"/>
              </a:spcBef>
              <a:buNone/>
              <a:defRPr sz="1000" b="0" i="0" u="none" strike="noStrike" cap="none">
                <a:solidFill>
                  <a:schemeClr val="lt1"/>
                </a:solidFill>
                <a:latin typeface="Arial"/>
                <a:ea typeface="Arial"/>
                <a:cs typeface="Arial"/>
                <a:sym typeface="Arial"/>
              </a:defRPr>
            </a:lvl2pPr>
            <a:lvl3pPr marL="0" lvl="2" indent="0" algn="l">
              <a:spcBef>
                <a:spcPts val="0"/>
              </a:spcBef>
              <a:buNone/>
              <a:defRPr sz="1000" b="0" i="0" u="none" strike="noStrike" cap="none">
                <a:solidFill>
                  <a:schemeClr val="lt1"/>
                </a:solidFill>
                <a:latin typeface="Arial"/>
                <a:ea typeface="Arial"/>
                <a:cs typeface="Arial"/>
                <a:sym typeface="Arial"/>
              </a:defRPr>
            </a:lvl3pPr>
            <a:lvl4pPr marL="0" lvl="3" indent="0" algn="l">
              <a:spcBef>
                <a:spcPts val="0"/>
              </a:spcBef>
              <a:buNone/>
              <a:defRPr sz="1000" b="0" i="0" u="none" strike="noStrike" cap="none">
                <a:solidFill>
                  <a:schemeClr val="lt1"/>
                </a:solidFill>
                <a:latin typeface="Arial"/>
                <a:ea typeface="Arial"/>
                <a:cs typeface="Arial"/>
                <a:sym typeface="Arial"/>
              </a:defRPr>
            </a:lvl4pPr>
            <a:lvl5pPr marL="0" lvl="4" indent="0" algn="l">
              <a:spcBef>
                <a:spcPts val="0"/>
              </a:spcBef>
              <a:buNone/>
              <a:defRPr sz="1000" b="0" i="0" u="none" strike="noStrike" cap="none">
                <a:solidFill>
                  <a:schemeClr val="lt1"/>
                </a:solidFill>
                <a:latin typeface="Arial"/>
                <a:ea typeface="Arial"/>
                <a:cs typeface="Arial"/>
                <a:sym typeface="Arial"/>
              </a:defRPr>
            </a:lvl5pPr>
            <a:lvl6pPr marL="0" lvl="5" indent="0" algn="l">
              <a:spcBef>
                <a:spcPts val="0"/>
              </a:spcBef>
              <a:buNone/>
              <a:defRPr sz="1000" b="0" i="0" u="none" strike="noStrike" cap="none">
                <a:solidFill>
                  <a:schemeClr val="lt1"/>
                </a:solidFill>
                <a:latin typeface="Arial"/>
                <a:ea typeface="Arial"/>
                <a:cs typeface="Arial"/>
                <a:sym typeface="Arial"/>
              </a:defRPr>
            </a:lvl6pPr>
            <a:lvl7pPr marL="0" lvl="6" indent="0" algn="l">
              <a:spcBef>
                <a:spcPts val="0"/>
              </a:spcBef>
              <a:buNone/>
              <a:defRPr sz="1000" b="0" i="0" u="none" strike="noStrike" cap="none">
                <a:solidFill>
                  <a:schemeClr val="lt1"/>
                </a:solidFill>
                <a:latin typeface="Arial"/>
                <a:ea typeface="Arial"/>
                <a:cs typeface="Arial"/>
                <a:sym typeface="Arial"/>
              </a:defRPr>
            </a:lvl7pPr>
            <a:lvl8pPr marL="0" lvl="7" indent="0" algn="l">
              <a:spcBef>
                <a:spcPts val="0"/>
              </a:spcBef>
              <a:buNone/>
              <a:defRPr sz="1000" b="0" i="0" u="none" strike="noStrike" cap="none">
                <a:solidFill>
                  <a:schemeClr val="lt1"/>
                </a:solidFill>
                <a:latin typeface="Arial"/>
                <a:ea typeface="Arial"/>
                <a:cs typeface="Arial"/>
                <a:sym typeface="Arial"/>
              </a:defRPr>
            </a:lvl8pPr>
            <a:lvl9pPr marL="0" lvl="8" indent="0" algn="l">
              <a:spcBef>
                <a:spcPts val="0"/>
              </a:spcBef>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7" name="Google Shape;87;p12"/>
          <p:cNvSpPr txBox="1">
            <a:spLocks noGrp="1"/>
          </p:cNvSpPr>
          <p:nvPr>
            <p:ph type="body" idx="1"/>
          </p:nvPr>
        </p:nvSpPr>
        <p:spPr>
          <a:xfrm>
            <a:off x="2209800" y="4267200"/>
            <a:ext cx="6400800" cy="14478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chemeClr val="dk1"/>
              </a:buClr>
              <a:buSzPts val="2800"/>
              <a:buNone/>
              <a:defRPr>
                <a:solidFill>
                  <a:schemeClr val="dk1"/>
                </a:solidFill>
              </a:defRPr>
            </a:lvl1pPr>
            <a:lvl2pPr marL="914400" lvl="1" indent="-381000" algn="l">
              <a:lnSpc>
                <a:spcPct val="100000"/>
              </a:lnSpc>
              <a:spcBef>
                <a:spcPts val="600"/>
              </a:spcBef>
              <a:spcAft>
                <a:spcPts val="0"/>
              </a:spcAft>
              <a:buClr>
                <a:schemeClr val="dk1"/>
              </a:buClr>
              <a:buSzPts val="2400"/>
              <a:buChar char="▪"/>
              <a:defRPr>
                <a:solidFill>
                  <a:schemeClr val="dk1"/>
                </a:solidFill>
              </a:defRPr>
            </a:lvl2pPr>
            <a:lvl3pPr marL="1371600" lvl="2" indent="-355600" algn="l">
              <a:lnSpc>
                <a:spcPct val="100000"/>
              </a:lnSpc>
              <a:spcBef>
                <a:spcPts val="600"/>
              </a:spcBef>
              <a:spcAft>
                <a:spcPts val="0"/>
              </a:spcAft>
              <a:buClr>
                <a:schemeClr val="dk1"/>
              </a:buClr>
              <a:buSzPts val="20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17500" algn="l">
              <a:lnSpc>
                <a:spcPct val="100000"/>
              </a:lnSpc>
              <a:spcBef>
                <a:spcPts val="600"/>
              </a:spcBef>
              <a:spcAft>
                <a:spcPts val="0"/>
              </a:spcAft>
              <a:buClr>
                <a:schemeClr val="dk1"/>
              </a:buClr>
              <a:buSzPts val="1400"/>
              <a:buChar char="▪"/>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88" name="Google Shape;88;p12" descr="eTeachNY logo"/>
          <p:cNvPicPr preferRelativeResize="0"/>
          <p:nvPr/>
        </p:nvPicPr>
        <p:blipFill rotWithShape="1">
          <a:blip r:embed="rId3">
            <a:alphaModFix/>
          </a:blip>
          <a:srcRect/>
          <a:stretch/>
        </p:blipFill>
        <p:spPr>
          <a:xfrm>
            <a:off x="2178424" y="1219200"/>
            <a:ext cx="5472117" cy="18288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nside-1column 1">
  <p:cSld name="CUSTOM_1_1">
    <p:spTree>
      <p:nvGrpSpPr>
        <p:cNvPr id="1" name="Shape 89"/>
        <p:cNvGrpSpPr/>
        <p:nvPr/>
      </p:nvGrpSpPr>
      <p:grpSpPr>
        <a:xfrm>
          <a:off x="0" y="0"/>
          <a:ext cx="0" cy="0"/>
          <a:chOff x="0" y="0"/>
          <a:chExt cx="0" cy="0"/>
        </a:xfrm>
      </p:grpSpPr>
      <p:sp>
        <p:nvSpPr>
          <p:cNvPr id="90" name="Google Shape;90;p13"/>
          <p:cNvSpPr txBox="1">
            <a:spLocks noGrp="1"/>
          </p:cNvSpPr>
          <p:nvPr>
            <p:ph type="sldNum" idx="12"/>
          </p:nvPr>
        </p:nvSpPr>
        <p:spPr>
          <a:xfrm>
            <a:off x="536433" y="6473967"/>
            <a:ext cx="453900" cy="239100"/>
          </a:xfrm>
          <a:prstGeom prst="rect">
            <a:avLst/>
          </a:prstGeom>
        </p:spPr>
        <p:txBody>
          <a:bodyPr spcFirstLastPara="1" wrap="square" lIns="0" tIns="0" rIns="0" bIns="0"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91" name="Google Shape;91;p13"/>
          <p:cNvSpPr txBox="1">
            <a:spLocks noGrp="1"/>
          </p:cNvSpPr>
          <p:nvPr>
            <p:ph type="title"/>
          </p:nvPr>
        </p:nvSpPr>
        <p:spPr>
          <a:xfrm>
            <a:off x="0" y="533401"/>
            <a:ext cx="12192000" cy="914400"/>
          </a:xfrm>
          <a:prstGeom prst="rect">
            <a:avLst/>
          </a:prstGeom>
          <a:solidFill>
            <a:schemeClr val="accent3"/>
          </a:solidFill>
        </p:spPr>
        <p:txBody>
          <a:bodyPr spcFirstLastPara="1" wrap="square" lIns="548625" tIns="0" rIns="548625" bIns="0" anchor="ctr" anchorCtr="0">
            <a:normAutofit/>
          </a:bodyPr>
          <a:lstStyle>
            <a:lvl1pPr lvl="0" rtl="0">
              <a:spcBef>
                <a:spcPts val="0"/>
              </a:spcBef>
              <a:spcAft>
                <a:spcPts val="0"/>
              </a:spcAft>
              <a:buClr>
                <a:schemeClr val="lt1"/>
              </a:buClr>
              <a:buSzPts val="40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13"/>
          <p:cNvSpPr txBox="1">
            <a:spLocks noGrp="1"/>
          </p:cNvSpPr>
          <p:nvPr>
            <p:ph type="subTitle" idx="1"/>
          </p:nvPr>
        </p:nvSpPr>
        <p:spPr>
          <a:xfrm>
            <a:off x="549800" y="1687967"/>
            <a:ext cx="11108700" cy="826800"/>
          </a:xfrm>
          <a:prstGeom prst="rect">
            <a:avLst/>
          </a:prstGeom>
        </p:spPr>
        <p:txBody>
          <a:bodyPr spcFirstLastPara="1" wrap="square" lIns="45700" tIns="45700" rIns="45700" bIns="45700" anchor="t" anchorCtr="0">
            <a:normAutofit/>
          </a:bodyPr>
          <a:lstStyle>
            <a:lvl1pPr lvl="0" rtl="0">
              <a:spcBef>
                <a:spcPts val="600"/>
              </a:spcBef>
              <a:spcAft>
                <a:spcPts val="0"/>
              </a:spcAft>
              <a:buClr>
                <a:schemeClr val="accent1"/>
              </a:buClr>
              <a:buSzPts val="3200"/>
              <a:buNone/>
              <a:defRPr sz="3200">
                <a:solidFill>
                  <a:schemeClr val="accent1"/>
                </a:solidFill>
              </a:defRPr>
            </a:lvl1pPr>
            <a:lvl2pPr lvl="1" rtl="0">
              <a:spcBef>
                <a:spcPts val="600"/>
              </a:spcBef>
              <a:spcAft>
                <a:spcPts val="0"/>
              </a:spcAft>
              <a:buSzPts val="2400"/>
              <a:buNone/>
              <a:defRPr/>
            </a:lvl2pPr>
            <a:lvl3pPr lvl="2" rtl="0">
              <a:spcBef>
                <a:spcPts val="600"/>
              </a:spcBef>
              <a:spcAft>
                <a:spcPts val="0"/>
              </a:spcAft>
              <a:buSzPts val="2000"/>
              <a:buNone/>
              <a:defRPr/>
            </a:lvl3pPr>
            <a:lvl4pPr lvl="3" rtl="0">
              <a:spcBef>
                <a:spcPts val="600"/>
              </a:spcBef>
              <a:spcAft>
                <a:spcPts val="0"/>
              </a:spcAft>
              <a:buSzPts val="1600"/>
              <a:buNone/>
              <a:defRPr/>
            </a:lvl4pPr>
            <a:lvl5pPr lvl="4" rtl="0">
              <a:spcBef>
                <a:spcPts val="600"/>
              </a:spcBef>
              <a:spcAft>
                <a:spcPts val="0"/>
              </a:spcAft>
              <a:buSzPts val="1400"/>
              <a:buNone/>
              <a:defRPr/>
            </a:lvl5pPr>
            <a:lvl6pPr lvl="5" rtl="0">
              <a:spcBef>
                <a:spcPts val="600"/>
              </a:spcBef>
              <a:spcAft>
                <a:spcPts val="0"/>
              </a:spcAft>
              <a:buSzPts val="1400"/>
              <a:buNone/>
              <a:defRPr/>
            </a:lvl6pPr>
            <a:lvl7pPr lvl="6" rtl="0">
              <a:spcBef>
                <a:spcPts val="400"/>
              </a:spcBef>
              <a:spcAft>
                <a:spcPts val="0"/>
              </a:spcAft>
              <a:buSzPts val="1400"/>
              <a:buNone/>
              <a:defRPr/>
            </a:lvl7pPr>
            <a:lvl8pPr lvl="7" rtl="0">
              <a:spcBef>
                <a:spcPts val="400"/>
              </a:spcBef>
              <a:spcAft>
                <a:spcPts val="0"/>
              </a:spcAft>
              <a:buSzPts val="1400"/>
              <a:buNone/>
              <a:defRPr/>
            </a:lvl8pPr>
            <a:lvl9pPr lvl="8" rtl="0">
              <a:spcBef>
                <a:spcPts val="400"/>
              </a:spcBef>
              <a:spcAft>
                <a:spcPts val="400"/>
              </a:spcAft>
              <a:buSzPts val="1400"/>
              <a:buNone/>
              <a:defRPr/>
            </a:lvl9pPr>
          </a:lstStyle>
          <a:p>
            <a:endParaRPr/>
          </a:p>
        </p:txBody>
      </p:sp>
      <p:sp>
        <p:nvSpPr>
          <p:cNvPr id="93" name="Google Shape;93;p13"/>
          <p:cNvSpPr txBox="1">
            <a:spLocks noGrp="1"/>
          </p:cNvSpPr>
          <p:nvPr>
            <p:ph type="body" idx="2"/>
          </p:nvPr>
        </p:nvSpPr>
        <p:spPr>
          <a:xfrm>
            <a:off x="540167" y="2514767"/>
            <a:ext cx="11108700" cy="3156900"/>
          </a:xfrm>
          <a:prstGeom prst="rect">
            <a:avLst/>
          </a:prstGeom>
        </p:spPr>
        <p:txBody>
          <a:bodyPr spcFirstLastPara="1" wrap="square" lIns="0" tIns="0" rIns="0" bIns="0" anchor="t" anchorCtr="0">
            <a:normAutofit/>
          </a:bodyPr>
          <a:lstStyle>
            <a:lvl1pPr marL="457200" lvl="0" indent="-406400" rtl="0">
              <a:spcBef>
                <a:spcPts val="600"/>
              </a:spcBef>
              <a:spcAft>
                <a:spcPts val="0"/>
              </a:spcAft>
              <a:buSzPts val="2800"/>
              <a:buChar char="▪"/>
              <a:defRPr/>
            </a:lvl1pPr>
            <a:lvl2pPr marL="914400" lvl="1" indent="-381000" rtl="0">
              <a:spcBef>
                <a:spcPts val="600"/>
              </a:spcBef>
              <a:spcAft>
                <a:spcPts val="0"/>
              </a:spcAft>
              <a:buSzPts val="2400"/>
              <a:buChar char="▪"/>
              <a:defRPr/>
            </a:lvl2pPr>
            <a:lvl3pPr marL="1371600" lvl="2" indent="-355600" rtl="0">
              <a:spcBef>
                <a:spcPts val="600"/>
              </a:spcBef>
              <a:spcAft>
                <a:spcPts val="0"/>
              </a:spcAft>
              <a:buSzPts val="2000"/>
              <a:buChar char="▪"/>
              <a:defRPr/>
            </a:lvl3pPr>
            <a:lvl4pPr marL="1828800" lvl="3" indent="-330200" rtl="0">
              <a:spcBef>
                <a:spcPts val="600"/>
              </a:spcBef>
              <a:spcAft>
                <a:spcPts val="0"/>
              </a:spcAft>
              <a:buSzPts val="1600"/>
              <a:buChar char="▪"/>
              <a:defRPr/>
            </a:lvl4pPr>
            <a:lvl5pPr marL="2286000" lvl="4" indent="-317500" rtl="0">
              <a:spcBef>
                <a:spcPts val="600"/>
              </a:spcBef>
              <a:spcAft>
                <a:spcPts val="0"/>
              </a:spcAft>
              <a:buSzPts val="1400"/>
              <a:buChar char="▪"/>
              <a:defRPr/>
            </a:lvl5pPr>
            <a:lvl6pPr marL="2743200" lvl="5" indent="-317500" rtl="0">
              <a:spcBef>
                <a:spcPts val="6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400"/>
              </a:spcAft>
              <a:buSzPts val="1400"/>
              <a:buChar char="🢝"/>
              <a:defRPr/>
            </a:lvl9pPr>
          </a:lstStyle>
          <a:p>
            <a:endParaRPr/>
          </a:p>
        </p:txBody>
      </p:sp>
      <p:sp>
        <p:nvSpPr>
          <p:cNvPr id="94" name="Google Shape;94;p13"/>
          <p:cNvSpPr txBox="1">
            <a:spLocks noGrp="1"/>
          </p:cNvSpPr>
          <p:nvPr>
            <p:ph type="body" idx="3"/>
          </p:nvPr>
        </p:nvSpPr>
        <p:spPr>
          <a:xfrm>
            <a:off x="540167" y="5797000"/>
            <a:ext cx="11118300" cy="527700"/>
          </a:xfrm>
          <a:prstGeom prst="rect">
            <a:avLst/>
          </a:prstGeom>
        </p:spPr>
        <p:txBody>
          <a:bodyPr spcFirstLastPara="1" wrap="square" lIns="0" tIns="0" rIns="0" bIns="0" anchor="t" anchorCtr="0">
            <a:spAutoFit/>
          </a:bodyPr>
          <a:lstStyle>
            <a:lvl1pPr marL="457200" lvl="0" indent="-381000" rtl="0">
              <a:spcBef>
                <a:spcPts val="600"/>
              </a:spcBef>
              <a:spcAft>
                <a:spcPts val="0"/>
              </a:spcAft>
              <a:buClr>
                <a:schemeClr val="accent3"/>
              </a:buClr>
              <a:buSzPts val="2400"/>
              <a:buChar char="▪"/>
              <a:defRPr sz="2400">
                <a:solidFill>
                  <a:schemeClr val="accent3"/>
                </a:solidFill>
              </a:defRPr>
            </a:lvl1pPr>
            <a:lvl2pPr marL="914400" lvl="1" indent="-355600" rtl="0">
              <a:spcBef>
                <a:spcPts val="600"/>
              </a:spcBef>
              <a:spcAft>
                <a:spcPts val="0"/>
              </a:spcAft>
              <a:buClr>
                <a:schemeClr val="accent3"/>
              </a:buClr>
              <a:buSzPts val="2000"/>
              <a:buChar char="▪"/>
              <a:defRPr sz="2000">
                <a:solidFill>
                  <a:schemeClr val="accent3"/>
                </a:solidFill>
              </a:defRPr>
            </a:lvl2pPr>
            <a:lvl3pPr marL="1371600" lvl="2" indent="-330200" rtl="0">
              <a:spcBef>
                <a:spcPts val="600"/>
              </a:spcBef>
              <a:spcAft>
                <a:spcPts val="0"/>
              </a:spcAft>
              <a:buClr>
                <a:schemeClr val="accent3"/>
              </a:buClr>
              <a:buSzPts val="1600"/>
              <a:buChar char="▪"/>
              <a:defRPr sz="1600">
                <a:solidFill>
                  <a:schemeClr val="accent3"/>
                </a:solidFill>
              </a:defRPr>
            </a:lvl3pPr>
            <a:lvl4pPr marL="1828800" lvl="3" indent="-304800" rtl="0">
              <a:spcBef>
                <a:spcPts val="600"/>
              </a:spcBef>
              <a:spcAft>
                <a:spcPts val="0"/>
              </a:spcAft>
              <a:buClr>
                <a:schemeClr val="accent3"/>
              </a:buClr>
              <a:buSzPts val="1200"/>
              <a:buChar char="▪"/>
              <a:defRPr sz="1200">
                <a:solidFill>
                  <a:schemeClr val="accent3"/>
                </a:solidFill>
              </a:defRPr>
            </a:lvl4pPr>
            <a:lvl5pPr marL="2286000" lvl="4" indent="-298450" rtl="0">
              <a:spcBef>
                <a:spcPts val="600"/>
              </a:spcBef>
              <a:spcAft>
                <a:spcPts val="0"/>
              </a:spcAft>
              <a:buClr>
                <a:schemeClr val="accent3"/>
              </a:buClr>
              <a:buSzPts val="1100"/>
              <a:buChar char="▪"/>
              <a:defRPr sz="1100">
                <a:solidFill>
                  <a:schemeClr val="accent3"/>
                </a:solidFill>
              </a:defRPr>
            </a:lvl5pPr>
            <a:lvl6pPr marL="2743200" lvl="5" indent="-285750" rtl="0">
              <a:spcBef>
                <a:spcPts val="600"/>
              </a:spcBef>
              <a:spcAft>
                <a:spcPts val="0"/>
              </a:spcAft>
              <a:buClr>
                <a:schemeClr val="accent3"/>
              </a:buClr>
              <a:buSzPts val="900"/>
              <a:buChar char="🢝"/>
              <a:defRPr sz="900">
                <a:solidFill>
                  <a:schemeClr val="accent3"/>
                </a:solidFill>
              </a:defRPr>
            </a:lvl6pPr>
            <a:lvl7pPr marL="3200400" lvl="6" indent="-279400" rtl="0">
              <a:spcBef>
                <a:spcPts val="400"/>
              </a:spcBef>
              <a:spcAft>
                <a:spcPts val="0"/>
              </a:spcAft>
              <a:buClr>
                <a:schemeClr val="accent3"/>
              </a:buClr>
              <a:buSzPts val="800"/>
              <a:buChar char="🢝"/>
              <a:defRPr sz="800">
                <a:solidFill>
                  <a:schemeClr val="accent3"/>
                </a:solidFill>
              </a:defRPr>
            </a:lvl7pPr>
            <a:lvl8pPr marL="3657600" lvl="7" indent="-273050" rtl="0">
              <a:spcBef>
                <a:spcPts val="400"/>
              </a:spcBef>
              <a:spcAft>
                <a:spcPts val="0"/>
              </a:spcAft>
              <a:buClr>
                <a:schemeClr val="accent3"/>
              </a:buClr>
              <a:buSzPts val="700"/>
              <a:buChar char="🢝"/>
              <a:defRPr sz="700">
                <a:solidFill>
                  <a:schemeClr val="accent3"/>
                </a:solidFill>
              </a:defRPr>
            </a:lvl8pPr>
            <a:lvl9pPr marL="4114800" lvl="8" indent="-260350" rtl="0">
              <a:spcBef>
                <a:spcPts val="400"/>
              </a:spcBef>
              <a:spcAft>
                <a:spcPts val="400"/>
              </a:spcAft>
              <a:buClr>
                <a:schemeClr val="accent3"/>
              </a:buClr>
              <a:buSzPts val="500"/>
              <a:buChar char="🢝"/>
              <a:defRPr sz="500">
                <a:solidFill>
                  <a:schemeClr val="accent3"/>
                </a:solidFill>
              </a:defRPr>
            </a:lvl9pPr>
          </a:lstStyle>
          <a:p>
            <a:endParaRPr/>
          </a:p>
        </p:txBody>
      </p:sp>
      <p:sp>
        <p:nvSpPr>
          <p:cNvPr id="95" name="Google Shape;95;p13" descr="decorative header bar"/>
          <p:cNvSpPr/>
          <p:nvPr/>
        </p:nvSpPr>
        <p:spPr>
          <a:xfrm>
            <a:off x="0" y="0"/>
            <a:ext cx="12192000" cy="5331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900" b="0" i="0" u="none" strike="noStrike" cap="none">
              <a:solidFill>
                <a:srgbClr val="4EA848"/>
              </a:solidFill>
              <a:highlight>
                <a:srgbClr val="4EA848"/>
              </a:highlight>
              <a:latin typeface="Arial"/>
              <a:ea typeface="Arial"/>
              <a:cs typeface="Arial"/>
              <a:sym typeface="Arial"/>
            </a:endParaRPr>
          </a:p>
        </p:txBody>
      </p:sp>
      <p:pic>
        <p:nvPicPr>
          <p:cNvPr id="96" name="Google Shape;96;p13" descr="decorative header bar"/>
          <p:cNvPicPr preferRelativeResize="0"/>
          <p:nvPr/>
        </p:nvPicPr>
        <p:blipFill rotWithShape="1">
          <a:blip r:embed="rId2">
            <a:alphaModFix/>
          </a:blip>
          <a:srcRect/>
          <a:stretch/>
        </p:blipFill>
        <p:spPr>
          <a:xfrm>
            <a:off x="0" y="0"/>
            <a:ext cx="10710525" cy="530352"/>
          </a:xfrm>
          <a:prstGeom prst="rect">
            <a:avLst/>
          </a:prstGeom>
          <a:noFill/>
          <a:ln>
            <a:noFill/>
          </a:ln>
          <a:effectLst>
            <a:outerShdw blurRad="50800" dist="38100" dir="2700000" algn="tl" rotWithShape="0">
              <a:srgbClr val="000000">
                <a:alpha val="40000"/>
              </a:srgbClr>
            </a:out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graphicFrame>
        <p:nvGraphicFramePr>
          <p:cNvPr id="98" name="Google Shape;98;p14"/>
          <p:cNvGraphicFramePr/>
          <p:nvPr/>
        </p:nvGraphicFramePr>
        <p:xfrm>
          <a:off x="255533" y="271400"/>
          <a:ext cx="3000000" cy="3000000"/>
        </p:xfrm>
        <a:graphic>
          <a:graphicData uri="http://schemas.openxmlformats.org/drawingml/2006/table">
            <a:tbl>
              <a:tblPr>
                <a:noFill/>
                <a:tableStyleId>{2F0E909E-D93B-4858-8AFF-6FF265EBA522}</a:tableStyleId>
              </a:tblPr>
              <a:tblGrid>
                <a:gridCol w="5864300">
                  <a:extLst>
                    <a:ext uri="{9D8B030D-6E8A-4147-A177-3AD203B41FA5}">
                      <a16:colId xmlns:a16="http://schemas.microsoft.com/office/drawing/2014/main" val="20000"/>
                    </a:ext>
                  </a:extLst>
                </a:gridCol>
                <a:gridCol w="5864300">
                  <a:extLst>
                    <a:ext uri="{9D8B030D-6E8A-4147-A177-3AD203B41FA5}">
                      <a16:colId xmlns:a16="http://schemas.microsoft.com/office/drawing/2014/main" val="20001"/>
                    </a:ext>
                  </a:extLst>
                </a:gridCol>
              </a:tblGrid>
              <a:tr h="3037500">
                <a:tc>
                  <a:txBody>
                    <a:bodyPr/>
                    <a:lstStyle/>
                    <a:p>
                      <a:pPr marL="0" lvl="0" indent="0" algn="l" rtl="0">
                        <a:spcBef>
                          <a:spcPts val="0"/>
                        </a:spcBef>
                        <a:spcAft>
                          <a:spcPts val="0"/>
                        </a:spcAft>
                        <a:buNone/>
                      </a:pPr>
                      <a:r>
                        <a:rPr lang="en-US" sz="1900" b="1">
                          <a:latin typeface="Shadows Into Light"/>
                          <a:ea typeface="Shadows Into Light"/>
                          <a:cs typeface="Shadows Into Light"/>
                          <a:sym typeface="Shadows Into Light"/>
                        </a:rPr>
                        <a:t>EXPLORE</a:t>
                      </a:r>
                      <a:r>
                        <a:rPr lang="en-US" sz="1900"/>
                        <a:t>: </a:t>
                      </a:r>
                      <a:r>
                        <a:rPr lang="en-US" sz="1900">
                          <a:latin typeface="Cambria"/>
                          <a:ea typeface="Cambria"/>
                          <a:cs typeface="Cambria"/>
                          <a:sym typeface="Cambria"/>
                        </a:rPr>
                        <a:t>Who am I? How has my identity developed?</a:t>
                      </a:r>
                      <a:endParaRPr sz="1900">
                        <a:latin typeface="Cambria"/>
                        <a:ea typeface="Cambria"/>
                        <a:cs typeface="Cambria"/>
                        <a:sym typeface="Cambria"/>
                      </a:endParaRPr>
                    </a:p>
                  </a:txBody>
                  <a:tcPr marL="121900" marR="121900" marT="121900" marB="121900"/>
                </a:tc>
                <a:tc>
                  <a:txBody>
                    <a:bodyPr/>
                    <a:lstStyle/>
                    <a:p>
                      <a:pPr marL="0" lvl="0" indent="0" algn="l" rtl="0">
                        <a:spcBef>
                          <a:spcPts val="0"/>
                        </a:spcBef>
                        <a:spcAft>
                          <a:spcPts val="0"/>
                        </a:spcAft>
                        <a:buClr>
                          <a:schemeClr val="dk1"/>
                        </a:buClr>
                        <a:buSzPts val="1500"/>
                        <a:buFont typeface="Arial"/>
                        <a:buNone/>
                      </a:pPr>
                      <a:r>
                        <a:rPr lang="en-US" sz="1900" b="1">
                          <a:latin typeface="Shadows Into Light"/>
                          <a:ea typeface="Shadows Into Light"/>
                          <a:cs typeface="Shadows Into Light"/>
                          <a:sym typeface="Shadows Into Light"/>
                        </a:rPr>
                        <a:t>CONNECT: </a:t>
                      </a:r>
                      <a:r>
                        <a:rPr lang="en-US" sz="1900">
                          <a:latin typeface="Cambria"/>
                          <a:ea typeface="Cambria"/>
                          <a:cs typeface="Cambria"/>
                          <a:sym typeface="Cambria"/>
                        </a:rPr>
                        <a:t>Who or what am I connected to?</a:t>
                      </a:r>
                      <a:endParaRPr sz="1900">
                        <a:latin typeface="Cambria"/>
                        <a:ea typeface="Cambria"/>
                        <a:cs typeface="Cambria"/>
                        <a:sym typeface="Cambria"/>
                      </a:endParaRPr>
                    </a:p>
                    <a:p>
                      <a:pPr marL="0" lvl="0" indent="0" algn="l" rtl="0">
                        <a:spcBef>
                          <a:spcPts val="0"/>
                        </a:spcBef>
                        <a:spcAft>
                          <a:spcPts val="0"/>
                        </a:spcAft>
                        <a:buNone/>
                      </a:pPr>
                      <a:endParaRPr sz="1900"/>
                    </a:p>
                  </a:txBody>
                  <a:tcPr marL="121900" marR="121900" marT="121900" marB="121900"/>
                </a:tc>
                <a:extLst>
                  <a:ext uri="{0D108BD9-81ED-4DB2-BD59-A6C34878D82A}">
                    <a16:rowId xmlns:a16="http://schemas.microsoft.com/office/drawing/2014/main" val="10000"/>
                  </a:ext>
                </a:extLst>
              </a:tr>
              <a:tr h="3131900">
                <a:tc>
                  <a:txBody>
                    <a:bodyPr/>
                    <a:lstStyle/>
                    <a:p>
                      <a:pPr marL="0" lvl="0" indent="0" algn="l" rtl="0">
                        <a:spcBef>
                          <a:spcPts val="0"/>
                        </a:spcBef>
                        <a:spcAft>
                          <a:spcPts val="0"/>
                        </a:spcAft>
                        <a:buClr>
                          <a:schemeClr val="dk1"/>
                        </a:buClr>
                        <a:buSzPts val="1500"/>
                        <a:buFont typeface="Arial"/>
                        <a:buNone/>
                      </a:pPr>
                      <a:r>
                        <a:rPr lang="en-US" sz="1900" b="1">
                          <a:latin typeface="Shadows Into Light"/>
                          <a:ea typeface="Shadows Into Light"/>
                          <a:cs typeface="Shadows Into Light"/>
                          <a:sym typeface="Shadows Into Light"/>
                        </a:rPr>
                        <a:t>IDENTIFY</a:t>
                      </a:r>
                      <a:r>
                        <a:rPr lang="en-US" sz="1900"/>
                        <a:t>: </a:t>
                      </a:r>
                      <a:r>
                        <a:rPr lang="en-US" sz="1900">
                          <a:latin typeface="Cambria"/>
                          <a:ea typeface="Cambria"/>
                          <a:cs typeface="Cambria"/>
                          <a:sym typeface="Cambria"/>
                        </a:rPr>
                        <a:t>If I wanted others to know who I am, </a:t>
                      </a:r>
                      <a:endParaRPr sz="1900">
                        <a:latin typeface="Cambria"/>
                        <a:ea typeface="Cambria"/>
                        <a:cs typeface="Cambria"/>
                        <a:sym typeface="Cambria"/>
                      </a:endParaRPr>
                    </a:p>
                    <a:p>
                      <a:pPr marL="0" lvl="0" indent="0" algn="l" rtl="0">
                        <a:spcBef>
                          <a:spcPts val="0"/>
                        </a:spcBef>
                        <a:spcAft>
                          <a:spcPts val="0"/>
                        </a:spcAft>
                        <a:buClr>
                          <a:schemeClr val="dk1"/>
                        </a:buClr>
                        <a:buSzPts val="1500"/>
                        <a:buFont typeface="Arial"/>
                        <a:buNone/>
                      </a:pPr>
                      <a:r>
                        <a:rPr lang="en-US" sz="1900">
                          <a:latin typeface="Cambria"/>
                          <a:ea typeface="Cambria"/>
                          <a:cs typeface="Cambria"/>
                          <a:sym typeface="Cambria"/>
                        </a:rPr>
                        <a:t>what would identify me? How would I describe </a:t>
                      </a:r>
                      <a:endParaRPr sz="1900">
                        <a:latin typeface="Cambria"/>
                        <a:ea typeface="Cambria"/>
                        <a:cs typeface="Cambria"/>
                        <a:sym typeface="Cambria"/>
                      </a:endParaRPr>
                    </a:p>
                    <a:p>
                      <a:pPr marL="0" lvl="0" indent="0" algn="l" rtl="0">
                        <a:spcBef>
                          <a:spcPts val="0"/>
                        </a:spcBef>
                        <a:spcAft>
                          <a:spcPts val="0"/>
                        </a:spcAft>
                        <a:buClr>
                          <a:schemeClr val="dk1"/>
                        </a:buClr>
                        <a:buSzPts val="1500"/>
                        <a:buFont typeface="Arial"/>
                        <a:buNone/>
                      </a:pPr>
                      <a:r>
                        <a:rPr lang="en-US" sz="1900">
                          <a:latin typeface="Cambria"/>
                          <a:ea typeface="Cambria"/>
                          <a:cs typeface="Cambria"/>
                          <a:sym typeface="Cambria"/>
                        </a:rPr>
                        <a:t>myself?</a:t>
                      </a:r>
                      <a:endParaRPr sz="1900">
                        <a:latin typeface="Cambria"/>
                        <a:ea typeface="Cambria"/>
                        <a:cs typeface="Cambria"/>
                        <a:sym typeface="Cambria"/>
                      </a:endParaRPr>
                    </a:p>
                    <a:p>
                      <a:pPr marL="0" lvl="0" indent="0" algn="l" rtl="0">
                        <a:spcBef>
                          <a:spcPts val="0"/>
                        </a:spcBef>
                        <a:spcAft>
                          <a:spcPts val="0"/>
                        </a:spcAft>
                        <a:buNone/>
                      </a:pPr>
                      <a:endParaRPr sz="1900"/>
                    </a:p>
                  </a:txBody>
                  <a:tcPr marL="121900" marR="121900" marT="121900" marB="121900"/>
                </a:tc>
                <a:tc>
                  <a:txBody>
                    <a:bodyPr/>
                    <a:lstStyle/>
                    <a:p>
                      <a:pPr marL="0" lvl="0" indent="0" algn="l" rtl="0">
                        <a:spcBef>
                          <a:spcPts val="0"/>
                        </a:spcBef>
                        <a:spcAft>
                          <a:spcPts val="0"/>
                        </a:spcAft>
                        <a:buClr>
                          <a:schemeClr val="dk1"/>
                        </a:buClr>
                        <a:buSzPts val="1500"/>
                        <a:buFont typeface="Arial"/>
                        <a:buNone/>
                      </a:pPr>
                      <a:r>
                        <a:rPr lang="en-US" sz="1900" b="1">
                          <a:latin typeface="Shadows Into Light"/>
                          <a:ea typeface="Shadows Into Light"/>
                          <a:cs typeface="Shadows Into Light"/>
                          <a:sym typeface="Shadows Into Light"/>
                        </a:rPr>
                        <a:t>          BELONG</a:t>
                      </a:r>
                      <a:r>
                        <a:rPr lang="en-US" sz="1900"/>
                        <a:t>: </a:t>
                      </a:r>
                      <a:r>
                        <a:rPr lang="en-US" sz="1900">
                          <a:latin typeface="Cambria"/>
                          <a:ea typeface="Cambria"/>
                          <a:cs typeface="Cambria"/>
                          <a:sym typeface="Cambria"/>
                        </a:rPr>
                        <a:t>Where do I belong? Do I have a    </a:t>
                      </a:r>
                      <a:endParaRPr sz="1900">
                        <a:latin typeface="Cambria"/>
                        <a:ea typeface="Cambria"/>
                        <a:cs typeface="Cambria"/>
                        <a:sym typeface="Cambria"/>
                      </a:endParaRPr>
                    </a:p>
                    <a:p>
                      <a:pPr marL="0" lvl="0" indent="0" algn="l" rtl="0">
                        <a:spcBef>
                          <a:spcPts val="0"/>
                        </a:spcBef>
                        <a:spcAft>
                          <a:spcPts val="0"/>
                        </a:spcAft>
                        <a:buClr>
                          <a:schemeClr val="dk1"/>
                        </a:buClr>
                        <a:buSzPts val="1500"/>
                        <a:buFont typeface="Arial"/>
                        <a:buNone/>
                      </a:pPr>
                      <a:r>
                        <a:rPr lang="en-US" sz="1900">
                          <a:latin typeface="Cambria"/>
                          <a:ea typeface="Cambria"/>
                          <a:cs typeface="Cambria"/>
                          <a:sym typeface="Cambria"/>
                        </a:rPr>
                        <a:t>                     sense of belonging to a group or a place?</a:t>
                      </a:r>
                      <a:endParaRPr sz="1900">
                        <a:latin typeface="Cambria"/>
                        <a:ea typeface="Cambria"/>
                        <a:cs typeface="Cambria"/>
                        <a:sym typeface="Cambria"/>
                      </a:endParaRPr>
                    </a:p>
                    <a:p>
                      <a:pPr marL="0" lvl="0" indent="0" algn="l" rtl="0">
                        <a:spcBef>
                          <a:spcPts val="0"/>
                        </a:spcBef>
                        <a:spcAft>
                          <a:spcPts val="0"/>
                        </a:spcAft>
                        <a:buNone/>
                      </a:pPr>
                      <a:endParaRPr sz="1900"/>
                    </a:p>
                  </a:txBody>
                  <a:tcPr marL="121900" marR="121900" marT="121900" marB="121900"/>
                </a:tc>
                <a:extLst>
                  <a:ext uri="{0D108BD9-81ED-4DB2-BD59-A6C34878D82A}">
                    <a16:rowId xmlns:a16="http://schemas.microsoft.com/office/drawing/2014/main" val="10001"/>
                  </a:ext>
                </a:extLst>
              </a:tr>
            </a:tbl>
          </a:graphicData>
        </a:graphic>
      </p:graphicFrame>
      <p:sp>
        <p:nvSpPr>
          <p:cNvPr id="99" name="Google Shape;99;p14"/>
          <p:cNvSpPr/>
          <p:nvPr/>
        </p:nvSpPr>
        <p:spPr>
          <a:xfrm>
            <a:off x="5048233" y="2042133"/>
            <a:ext cx="2143200" cy="2244300"/>
          </a:xfrm>
          <a:prstGeom prst="ellipse">
            <a:avLst/>
          </a:prstGeom>
          <a:solidFill>
            <a:srgbClr val="FFFF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TitleSlide-Green">
  <p:cSld name="1_TitleSlide-Green">
    <p:bg>
      <p:bgPr>
        <a:solidFill>
          <a:schemeClr val="lt2"/>
        </a:solidFill>
        <a:effectLst/>
      </p:bgPr>
    </p:bg>
    <p:spTree>
      <p:nvGrpSpPr>
        <p:cNvPr id="1" name="Shape 18"/>
        <p:cNvGrpSpPr/>
        <p:nvPr/>
      </p:nvGrpSpPr>
      <p:grpSpPr>
        <a:xfrm>
          <a:off x="0" y="0"/>
          <a:ext cx="0" cy="0"/>
          <a:chOff x="0" y="0"/>
          <a:chExt cx="0" cy="0"/>
        </a:xfrm>
      </p:grpSpPr>
      <p:pic>
        <p:nvPicPr>
          <p:cNvPr id="19" name="Google Shape;19;p3"/>
          <p:cNvPicPr preferRelativeResize="0"/>
          <p:nvPr/>
        </p:nvPicPr>
        <p:blipFill rotWithShape="1">
          <a:blip r:embed="rId2">
            <a:alphaModFix/>
          </a:blip>
          <a:srcRect/>
          <a:stretch/>
        </p:blipFill>
        <p:spPr>
          <a:xfrm>
            <a:off x="0" y="539750"/>
            <a:ext cx="12192000" cy="2273300"/>
          </a:xfrm>
          <a:prstGeom prst="rect">
            <a:avLst/>
          </a:prstGeom>
          <a:noFill/>
          <a:ln>
            <a:noFill/>
          </a:ln>
          <a:effectLst>
            <a:outerShdw blurRad="50800" dist="38100" dir="2700000" algn="tl" rotWithShape="0">
              <a:srgbClr val="000000">
                <a:alpha val="40000"/>
              </a:srgbClr>
            </a:outerShdw>
          </a:effectLst>
        </p:spPr>
      </p:pic>
      <p:pic>
        <p:nvPicPr>
          <p:cNvPr id="20" name="Google Shape;20;p3" descr="eTeachNY logo"/>
          <p:cNvPicPr preferRelativeResize="0"/>
          <p:nvPr/>
        </p:nvPicPr>
        <p:blipFill rotWithShape="1">
          <a:blip r:embed="rId3">
            <a:alphaModFix/>
          </a:blip>
          <a:srcRect/>
          <a:stretch/>
        </p:blipFill>
        <p:spPr>
          <a:xfrm>
            <a:off x="2493380" y="773685"/>
            <a:ext cx="5190903" cy="1734819"/>
          </a:xfrm>
          <a:prstGeom prst="rect">
            <a:avLst/>
          </a:prstGeom>
          <a:noFill/>
          <a:ln>
            <a:noFill/>
          </a:ln>
        </p:spPr>
      </p:pic>
      <p:sp>
        <p:nvSpPr>
          <p:cNvPr id="21" name="Google Shape;21;p3"/>
          <p:cNvSpPr txBox="1">
            <a:spLocks noGrp="1"/>
          </p:cNvSpPr>
          <p:nvPr>
            <p:ph type="ctrTitle"/>
          </p:nvPr>
        </p:nvSpPr>
        <p:spPr>
          <a:xfrm>
            <a:off x="2493380" y="3052477"/>
            <a:ext cx="7336420" cy="2281523"/>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5400"/>
              <a:buFont typeface="Arial"/>
              <a:buNone/>
              <a:defRPr sz="5400" b="1" i="0" cap="non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2493963" y="5730766"/>
            <a:ext cx="7335837"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chemeClr val="dk1"/>
                </a:solidFill>
              </a:defRPr>
            </a:lvl1pPr>
            <a:lvl2pPr marL="914400" lvl="1" indent="-228600" algn="l">
              <a:lnSpc>
                <a:spcPct val="100000"/>
              </a:lnSpc>
              <a:spcBef>
                <a:spcPts val="600"/>
              </a:spcBef>
              <a:spcAft>
                <a:spcPts val="0"/>
              </a:spcAft>
              <a:buSzPts val="2400"/>
              <a:buNone/>
              <a:defRPr>
                <a:solidFill>
                  <a:schemeClr val="lt1"/>
                </a:solidFill>
              </a:defRPr>
            </a:lvl2pPr>
            <a:lvl3pPr marL="1371600" lvl="2" indent="-228600" algn="l">
              <a:lnSpc>
                <a:spcPct val="100000"/>
              </a:lnSpc>
              <a:spcBef>
                <a:spcPts val="600"/>
              </a:spcBef>
              <a:spcAft>
                <a:spcPts val="0"/>
              </a:spcAft>
              <a:buSzPts val="2000"/>
              <a:buNone/>
              <a:defRPr>
                <a:solidFill>
                  <a:schemeClr val="lt1"/>
                </a:solidFill>
              </a:defRPr>
            </a:lvl3pPr>
            <a:lvl4pPr marL="1828800" lvl="3" indent="-228600" algn="l">
              <a:lnSpc>
                <a:spcPct val="100000"/>
              </a:lnSpc>
              <a:spcBef>
                <a:spcPts val="600"/>
              </a:spcBef>
              <a:spcAft>
                <a:spcPts val="0"/>
              </a:spcAft>
              <a:buSzPts val="1600"/>
              <a:buNone/>
              <a:defRPr>
                <a:solidFill>
                  <a:schemeClr val="lt1"/>
                </a:solidFill>
              </a:defRPr>
            </a:lvl4pPr>
            <a:lvl5pPr marL="2286000" lvl="4" indent="-228600" algn="l">
              <a:lnSpc>
                <a:spcPct val="100000"/>
              </a:lnSpc>
              <a:spcBef>
                <a:spcPts val="600"/>
              </a:spcBef>
              <a:spcAft>
                <a:spcPts val="0"/>
              </a:spcAft>
              <a:buSzPts val="1400"/>
              <a:buNone/>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side-1column">
  <p:cSld name="Inside-1column">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b="0" i="0" u="none" strike="noStrike" cap="none">
              <a:solidFill>
                <a:srgbClr val="4EA848"/>
              </a:solidFill>
              <a:highlight>
                <a:srgbClr val="4EA848"/>
              </a:highlight>
              <a:latin typeface="Arial"/>
              <a:ea typeface="Arial"/>
              <a:cs typeface="Arial"/>
              <a:sym typeface="Arial"/>
            </a:endParaRPr>
          </a:p>
        </p:txBody>
      </p:sp>
      <p:pic>
        <p:nvPicPr>
          <p:cNvPr id="26" name="Google Shape;26;p4"/>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27" name="Google Shape;27;p4"/>
          <p:cNvSpPr txBox="1">
            <a:spLocks noGrp="1"/>
          </p:cNvSpPr>
          <p:nvPr>
            <p:ph type="body" idx="1"/>
          </p:nvPr>
        </p:nvSpPr>
        <p:spPr>
          <a:xfrm>
            <a:off x="533400" y="1676400"/>
            <a:ext cx="11125200" cy="49244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3200"/>
              <a:buNone/>
              <a:defRPr sz="3200">
                <a:solidFill>
                  <a:schemeClr val="accent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8" name="Google Shape;28;p4"/>
          <p:cNvSpPr txBox="1">
            <a:spLocks noGrp="1"/>
          </p:cNvSpPr>
          <p:nvPr>
            <p:ph type="body" idx="2"/>
          </p:nvPr>
        </p:nvSpPr>
        <p:spPr>
          <a:xfrm>
            <a:off x="533400" y="2514600"/>
            <a:ext cx="5334000" cy="3200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 name="Google Shape;29;p4"/>
          <p:cNvSpPr>
            <a:spLocks noGrp="1"/>
          </p:cNvSpPr>
          <p:nvPr>
            <p:ph type="pic" idx="3"/>
          </p:nvPr>
        </p:nvSpPr>
        <p:spPr>
          <a:xfrm>
            <a:off x="6324600" y="2514600"/>
            <a:ext cx="5334000" cy="3200400"/>
          </a:xfrm>
          <a:prstGeom prst="rect">
            <a:avLst/>
          </a:prstGeom>
          <a:noFill/>
          <a:ln>
            <a:noFill/>
          </a:ln>
        </p:spPr>
        <p:txBody>
          <a:bodyPr spcFirstLastPara="1" wrap="square" lIns="45700" tIns="45700" rIns="45700" bIns="45700" anchor="t" anchorCtr="0">
            <a:noAutofit/>
          </a:bodyPr>
          <a:lstStyle>
            <a:lvl1pPr marR="0" lvl="0" algn="l" rtl="0">
              <a:lnSpc>
                <a:spcPct val="100000"/>
              </a:lnSpc>
              <a:spcBef>
                <a:spcPts val="600"/>
              </a:spcBef>
              <a:spcAft>
                <a:spcPts val="0"/>
              </a:spcAft>
              <a:buClr>
                <a:srgbClr val="3A7E36"/>
              </a:buClr>
              <a:buSzPts val="2800"/>
              <a:buFont typeface="Noto Sans Symbols"/>
              <a:buNone/>
              <a:defRPr sz="2800" b="0" i="0" u="none" strike="noStrike" cap="none">
                <a:solidFill>
                  <a:schemeClr val="dk1"/>
                </a:solidFill>
                <a:latin typeface="Arial"/>
                <a:ea typeface="Arial"/>
                <a:cs typeface="Arial"/>
                <a:sym typeface="Arial"/>
              </a:defRPr>
            </a:lvl1pPr>
            <a:lvl2pPr marR="0" lvl="1" algn="l" rtl="0">
              <a:lnSpc>
                <a:spcPct val="100000"/>
              </a:lnSpc>
              <a:spcBef>
                <a:spcPts val="6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2pPr>
            <a:lvl3pPr marR="0" lvl="2" algn="l" rtl="0">
              <a:lnSpc>
                <a:spcPct val="100000"/>
              </a:lnSpc>
              <a:spcBef>
                <a:spcPts val="600"/>
              </a:spcBef>
              <a:spcAft>
                <a:spcPts val="0"/>
              </a:spcAft>
              <a:buClr>
                <a:srgbClr val="3A7E36"/>
              </a:buClr>
              <a:buSzPts val="2000"/>
              <a:buFont typeface="Noto Sans Symbols"/>
              <a:buChar char="▪"/>
              <a:defRPr sz="2000" b="0" i="0" u="none" strike="noStrike" cap="none">
                <a:solidFill>
                  <a:schemeClr val="dk1"/>
                </a:solidFill>
                <a:latin typeface="Arial"/>
                <a:ea typeface="Arial"/>
                <a:cs typeface="Arial"/>
                <a:sym typeface="Arial"/>
              </a:defRPr>
            </a:lvl3pPr>
            <a:lvl4pPr marR="0" lvl="3" algn="l" rtl="0">
              <a:lnSpc>
                <a:spcPct val="100000"/>
              </a:lnSpc>
              <a:spcBef>
                <a:spcPts val="6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R="0" lvl="4"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R="0" lvl="5"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R="0" lvl="6"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R="0" lvl="7"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R="0" lvl="8"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30" name="Google Shape;30;p4"/>
          <p:cNvSpPr txBox="1">
            <a:spLocks noGrp="1"/>
          </p:cNvSpPr>
          <p:nvPr>
            <p:ph type="body" idx="4"/>
          </p:nvPr>
        </p:nvSpPr>
        <p:spPr>
          <a:xfrm>
            <a:off x="533400" y="5791200"/>
            <a:ext cx="111252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1A5A8A"/>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4"/>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Divider_blue">
  <p:cSld name="SectionDivider_blue">
    <p:bg>
      <p:bgPr>
        <a:solidFill>
          <a:schemeClr val="lt2"/>
        </a:solidFill>
        <a:effectLst/>
      </p:bgPr>
    </p:bg>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2">
            <a:alphaModFix/>
          </a:blip>
          <a:srcRect/>
          <a:stretch/>
        </p:blipFill>
        <p:spPr>
          <a:xfrm>
            <a:off x="0" y="539750"/>
            <a:ext cx="11760200" cy="5778500"/>
          </a:xfrm>
          <a:prstGeom prst="rect">
            <a:avLst/>
          </a:prstGeom>
          <a:noFill/>
          <a:ln>
            <a:noFill/>
          </a:ln>
          <a:effectLst>
            <a:outerShdw blurRad="50800" dist="38100" dir="2700000" algn="tl" rotWithShape="0">
              <a:srgbClr val="000000">
                <a:alpha val="40000"/>
              </a:srgbClr>
            </a:outerShdw>
          </a:effectLst>
        </p:spPr>
      </p:pic>
      <p:sp>
        <p:nvSpPr>
          <p:cNvPr id="34" name="Google Shape;34;p5"/>
          <p:cNvSpPr txBox="1">
            <a:spLocks noGrp="1"/>
          </p:cNvSpPr>
          <p:nvPr>
            <p:ph type="title"/>
          </p:nvPr>
        </p:nvSpPr>
        <p:spPr>
          <a:xfrm>
            <a:off x="990600" y="2527852"/>
            <a:ext cx="8001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pic>
        <p:nvPicPr>
          <p:cNvPr id="36" name="Google Shape;36;p5" descr="eTeachNY logo"/>
          <p:cNvPicPr preferRelativeResize="0"/>
          <p:nvPr/>
        </p:nvPicPr>
        <p:blipFill rotWithShape="1">
          <a:blip r:embed="rId3">
            <a:alphaModFix/>
          </a:blip>
          <a:srcRect/>
          <a:stretch/>
        </p:blipFill>
        <p:spPr>
          <a:xfrm>
            <a:off x="990600" y="762000"/>
            <a:ext cx="3764764" cy="1258198"/>
          </a:xfrm>
          <a:prstGeom prst="rect">
            <a:avLst/>
          </a:prstGeom>
          <a:noFill/>
          <a:ln>
            <a:noFill/>
          </a:ln>
        </p:spPr>
      </p:pic>
      <p:sp>
        <p:nvSpPr>
          <p:cNvPr id="37" name="Google Shape;37;p5"/>
          <p:cNvSpPr txBox="1">
            <a:spLocks noGrp="1"/>
          </p:cNvSpPr>
          <p:nvPr>
            <p:ph type="body" idx="1"/>
          </p:nvPr>
        </p:nvSpPr>
        <p:spPr>
          <a:xfrm>
            <a:off x="990600" y="3429000"/>
            <a:ext cx="8001000" cy="2286000"/>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Divider_green">
  <p:cSld name="SectionDivider_green">
    <p:bg>
      <p:bgPr>
        <a:solidFill>
          <a:schemeClr val="dk2"/>
        </a:solidFill>
        <a:effectLst/>
      </p:bgPr>
    </p:bg>
    <p:spTree>
      <p:nvGrpSpPr>
        <p:cNvPr id="1" name="Shape 38"/>
        <p:cNvGrpSpPr/>
        <p:nvPr/>
      </p:nvGrpSpPr>
      <p:grpSpPr>
        <a:xfrm>
          <a:off x="0" y="0"/>
          <a:ext cx="0" cy="0"/>
          <a:chOff x="0" y="0"/>
          <a:chExt cx="0" cy="0"/>
        </a:xfrm>
      </p:grpSpPr>
      <p:pic>
        <p:nvPicPr>
          <p:cNvPr id="39" name="Google Shape;39;p6"/>
          <p:cNvPicPr preferRelativeResize="0"/>
          <p:nvPr/>
        </p:nvPicPr>
        <p:blipFill rotWithShape="1">
          <a:blip r:embed="rId2">
            <a:alphaModFix/>
          </a:blip>
          <a:srcRect/>
          <a:stretch/>
        </p:blipFill>
        <p:spPr>
          <a:xfrm>
            <a:off x="0" y="539750"/>
            <a:ext cx="11760200" cy="5778500"/>
          </a:xfrm>
          <a:prstGeom prst="rect">
            <a:avLst/>
          </a:prstGeom>
          <a:noFill/>
          <a:ln>
            <a:noFill/>
          </a:ln>
          <a:effectLst>
            <a:outerShdw blurRad="50800" dist="38100" dir="2700000" algn="tl" rotWithShape="0">
              <a:srgbClr val="000000">
                <a:alpha val="40000"/>
              </a:srgbClr>
            </a:outerShdw>
          </a:effectLst>
        </p:spPr>
      </p:pic>
      <p:sp>
        <p:nvSpPr>
          <p:cNvPr id="40" name="Google Shape;40;p6"/>
          <p:cNvSpPr txBox="1">
            <a:spLocks noGrp="1"/>
          </p:cNvSpPr>
          <p:nvPr>
            <p:ph type="title"/>
          </p:nvPr>
        </p:nvSpPr>
        <p:spPr>
          <a:xfrm>
            <a:off x="990600" y="2527852"/>
            <a:ext cx="8001000" cy="664797"/>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dk1"/>
              </a:buClr>
              <a:buSzPts val="4800"/>
              <a:buFont typeface="Arial"/>
              <a:buNone/>
              <a:defRPr sz="4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sz="1000" b="0" i="0" u="none" strike="noStrike" cap="none">
                <a:solidFill>
                  <a:schemeClr val="lt1"/>
                </a:solidFill>
                <a:latin typeface="Arial"/>
                <a:ea typeface="Arial"/>
                <a:cs typeface="Arial"/>
                <a:sym typeface="Arial"/>
              </a:defRPr>
            </a:lvl1pPr>
            <a:lvl2pPr marL="0" lvl="1" indent="0" algn="l">
              <a:spcBef>
                <a:spcPts val="0"/>
              </a:spcBef>
              <a:buNone/>
              <a:defRPr sz="1000" b="0" i="0" u="none" strike="noStrike" cap="none">
                <a:solidFill>
                  <a:schemeClr val="lt1"/>
                </a:solidFill>
                <a:latin typeface="Arial"/>
                <a:ea typeface="Arial"/>
                <a:cs typeface="Arial"/>
                <a:sym typeface="Arial"/>
              </a:defRPr>
            </a:lvl2pPr>
            <a:lvl3pPr marL="0" lvl="2" indent="0" algn="l">
              <a:spcBef>
                <a:spcPts val="0"/>
              </a:spcBef>
              <a:buNone/>
              <a:defRPr sz="1000" b="0" i="0" u="none" strike="noStrike" cap="none">
                <a:solidFill>
                  <a:schemeClr val="lt1"/>
                </a:solidFill>
                <a:latin typeface="Arial"/>
                <a:ea typeface="Arial"/>
                <a:cs typeface="Arial"/>
                <a:sym typeface="Arial"/>
              </a:defRPr>
            </a:lvl3pPr>
            <a:lvl4pPr marL="0" lvl="3" indent="0" algn="l">
              <a:spcBef>
                <a:spcPts val="0"/>
              </a:spcBef>
              <a:buNone/>
              <a:defRPr sz="1000" b="0" i="0" u="none" strike="noStrike" cap="none">
                <a:solidFill>
                  <a:schemeClr val="lt1"/>
                </a:solidFill>
                <a:latin typeface="Arial"/>
                <a:ea typeface="Arial"/>
                <a:cs typeface="Arial"/>
                <a:sym typeface="Arial"/>
              </a:defRPr>
            </a:lvl4pPr>
            <a:lvl5pPr marL="0" lvl="4" indent="0" algn="l">
              <a:spcBef>
                <a:spcPts val="0"/>
              </a:spcBef>
              <a:buNone/>
              <a:defRPr sz="1000" b="0" i="0" u="none" strike="noStrike" cap="none">
                <a:solidFill>
                  <a:schemeClr val="lt1"/>
                </a:solidFill>
                <a:latin typeface="Arial"/>
                <a:ea typeface="Arial"/>
                <a:cs typeface="Arial"/>
                <a:sym typeface="Arial"/>
              </a:defRPr>
            </a:lvl5pPr>
            <a:lvl6pPr marL="0" lvl="5" indent="0" algn="l">
              <a:spcBef>
                <a:spcPts val="0"/>
              </a:spcBef>
              <a:buNone/>
              <a:defRPr sz="1000" b="0" i="0" u="none" strike="noStrike" cap="none">
                <a:solidFill>
                  <a:schemeClr val="lt1"/>
                </a:solidFill>
                <a:latin typeface="Arial"/>
                <a:ea typeface="Arial"/>
                <a:cs typeface="Arial"/>
                <a:sym typeface="Arial"/>
              </a:defRPr>
            </a:lvl6pPr>
            <a:lvl7pPr marL="0" lvl="6" indent="0" algn="l">
              <a:spcBef>
                <a:spcPts val="0"/>
              </a:spcBef>
              <a:buNone/>
              <a:defRPr sz="1000" b="0" i="0" u="none" strike="noStrike" cap="none">
                <a:solidFill>
                  <a:schemeClr val="lt1"/>
                </a:solidFill>
                <a:latin typeface="Arial"/>
                <a:ea typeface="Arial"/>
                <a:cs typeface="Arial"/>
                <a:sym typeface="Arial"/>
              </a:defRPr>
            </a:lvl7pPr>
            <a:lvl8pPr marL="0" lvl="7" indent="0" algn="l">
              <a:spcBef>
                <a:spcPts val="0"/>
              </a:spcBef>
              <a:buNone/>
              <a:defRPr sz="1000" b="0" i="0" u="none" strike="noStrike" cap="none">
                <a:solidFill>
                  <a:schemeClr val="lt1"/>
                </a:solidFill>
                <a:latin typeface="Arial"/>
                <a:ea typeface="Arial"/>
                <a:cs typeface="Arial"/>
                <a:sym typeface="Arial"/>
              </a:defRPr>
            </a:lvl8pPr>
            <a:lvl9pPr marL="0" lvl="8" indent="0" algn="l">
              <a:spcBef>
                <a:spcPts val="0"/>
              </a:spcBef>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2" name="Google Shape;42;p6"/>
          <p:cNvSpPr txBox="1">
            <a:spLocks noGrp="1"/>
          </p:cNvSpPr>
          <p:nvPr>
            <p:ph type="body" idx="1"/>
          </p:nvPr>
        </p:nvSpPr>
        <p:spPr>
          <a:xfrm>
            <a:off x="990600" y="3429000"/>
            <a:ext cx="8001000" cy="2286000"/>
          </a:xfrm>
          <a:prstGeom prst="rect">
            <a:avLst/>
          </a:prstGeom>
          <a:noFill/>
          <a:ln>
            <a:noFill/>
          </a:ln>
        </p:spPr>
        <p:txBody>
          <a:bodyPr spcFirstLastPara="1" wrap="square" lIns="45700" tIns="45700" rIns="45700" bIns="45700" anchor="t" anchorCtr="0">
            <a:normAutofit/>
          </a:bodyPr>
          <a:lstStyle>
            <a:lvl1pPr marL="457200" lvl="0" indent="-406400" algn="l">
              <a:lnSpc>
                <a:spcPct val="100000"/>
              </a:lnSpc>
              <a:spcBef>
                <a:spcPts val="600"/>
              </a:spcBef>
              <a:spcAft>
                <a:spcPts val="0"/>
              </a:spcAft>
              <a:buClr>
                <a:schemeClr val="dk1"/>
              </a:buClr>
              <a:buSzPts val="2800"/>
              <a:buChar char="▪"/>
              <a:defRPr>
                <a:solidFill>
                  <a:schemeClr val="dk1"/>
                </a:solidFill>
              </a:defRPr>
            </a:lvl1pPr>
            <a:lvl2pPr marL="914400" lvl="1" indent="-381000" algn="l">
              <a:lnSpc>
                <a:spcPct val="100000"/>
              </a:lnSpc>
              <a:spcBef>
                <a:spcPts val="600"/>
              </a:spcBef>
              <a:spcAft>
                <a:spcPts val="0"/>
              </a:spcAft>
              <a:buClr>
                <a:schemeClr val="dk1"/>
              </a:buClr>
              <a:buSzPts val="2400"/>
              <a:buChar char="▪"/>
              <a:defRPr>
                <a:solidFill>
                  <a:schemeClr val="dk1"/>
                </a:solidFill>
              </a:defRPr>
            </a:lvl2pPr>
            <a:lvl3pPr marL="1371600" lvl="2" indent="-355600" algn="l">
              <a:lnSpc>
                <a:spcPct val="100000"/>
              </a:lnSpc>
              <a:spcBef>
                <a:spcPts val="600"/>
              </a:spcBef>
              <a:spcAft>
                <a:spcPts val="0"/>
              </a:spcAft>
              <a:buClr>
                <a:schemeClr val="dk1"/>
              </a:buClr>
              <a:buSzPts val="2000"/>
              <a:buChar char="▪"/>
              <a:defRPr>
                <a:solidFill>
                  <a:schemeClr val="dk1"/>
                </a:solidFill>
              </a:defRPr>
            </a:lvl3pPr>
            <a:lvl4pPr marL="1828800" lvl="3" indent="-330200" algn="l">
              <a:lnSpc>
                <a:spcPct val="100000"/>
              </a:lnSpc>
              <a:spcBef>
                <a:spcPts val="600"/>
              </a:spcBef>
              <a:spcAft>
                <a:spcPts val="0"/>
              </a:spcAft>
              <a:buClr>
                <a:schemeClr val="dk1"/>
              </a:buClr>
              <a:buSzPts val="1600"/>
              <a:buChar char="▪"/>
              <a:defRPr>
                <a:solidFill>
                  <a:schemeClr val="dk1"/>
                </a:solidFill>
              </a:defRPr>
            </a:lvl4pPr>
            <a:lvl5pPr marL="2286000" lvl="4" indent="-317500" algn="l">
              <a:lnSpc>
                <a:spcPct val="100000"/>
              </a:lnSpc>
              <a:spcBef>
                <a:spcPts val="600"/>
              </a:spcBef>
              <a:spcAft>
                <a:spcPts val="0"/>
              </a:spcAft>
              <a:buClr>
                <a:schemeClr val="dk1"/>
              </a:buClr>
              <a:buSzPts val="1400"/>
              <a:buChar char="▪"/>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pic>
        <p:nvPicPr>
          <p:cNvPr id="43" name="Google Shape;43;p6" descr="eTeachNY logo"/>
          <p:cNvPicPr preferRelativeResize="0"/>
          <p:nvPr/>
        </p:nvPicPr>
        <p:blipFill rotWithShape="1">
          <a:blip r:embed="rId3">
            <a:alphaModFix/>
          </a:blip>
          <a:srcRect/>
          <a:stretch/>
        </p:blipFill>
        <p:spPr>
          <a:xfrm>
            <a:off x="990600" y="758952"/>
            <a:ext cx="3764764" cy="125819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Inside-2column">
  <p:cSld name="Inside-2colum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b="0" i="0" u="none" strike="noStrike" cap="none">
              <a:solidFill>
                <a:srgbClr val="4EA848"/>
              </a:solidFill>
              <a:highlight>
                <a:srgbClr val="4EA848"/>
              </a:highlight>
              <a:latin typeface="Arial"/>
              <a:ea typeface="Arial"/>
              <a:cs typeface="Arial"/>
              <a:sym typeface="Arial"/>
            </a:endParaRPr>
          </a:p>
        </p:txBody>
      </p:sp>
      <p:pic>
        <p:nvPicPr>
          <p:cNvPr id="47" name="Google Shape;47;p7"/>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48" name="Google Shape;48;p7"/>
          <p:cNvSpPr txBox="1">
            <a:spLocks noGrp="1"/>
          </p:cNvSpPr>
          <p:nvPr>
            <p:ph type="body" idx="1"/>
          </p:nvPr>
        </p:nvSpPr>
        <p:spPr>
          <a:xfrm>
            <a:off x="533400" y="1676400"/>
            <a:ext cx="5334000" cy="553998"/>
          </a:xfrm>
          <a:prstGeom prst="rect">
            <a:avLst/>
          </a:prstGeom>
          <a:solidFill>
            <a:srgbClr val="3A7E36"/>
          </a:solidFill>
          <a:ln>
            <a:noFill/>
          </a:ln>
        </p:spPr>
        <p:txBody>
          <a:bodyPr spcFirstLastPara="1" wrap="square" lIns="91425" tIns="91425" rIns="91425" bIns="91425" anchor="t" anchorCtr="0">
            <a:spAutoFit/>
          </a:bodyPr>
          <a:lstStyle>
            <a:lvl1pPr marL="457200" lvl="0" indent="-228600" algn="l">
              <a:lnSpc>
                <a:spcPct val="100000"/>
              </a:lnSpc>
              <a:spcBef>
                <a:spcPts val="600"/>
              </a:spcBef>
              <a:spcAft>
                <a:spcPts val="0"/>
              </a:spcAft>
              <a:buSzPts val="2400"/>
              <a:buNone/>
              <a:defRPr sz="2400">
                <a:solidFill>
                  <a:schemeClr val="lt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 name="Google Shape;49;p7"/>
          <p:cNvSpPr txBox="1">
            <a:spLocks noGrp="1"/>
          </p:cNvSpPr>
          <p:nvPr>
            <p:ph type="body" idx="2"/>
          </p:nvPr>
        </p:nvSpPr>
        <p:spPr>
          <a:xfrm>
            <a:off x="533400" y="2514600"/>
            <a:ext cx="5334000" cy="3200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 name="Google Shape;50;p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1" name="Google Shape;51;p7"/>
          <p:cNvSpPr txBox="1">
            <a:spLocks noGrp="1"/>
          </p:cNvSpPr>
          <p:nvPr>
            <p:ph type="body" idx="3"/>
          </p:nvPr>
        </p:nvSpPr>
        <p:spPr>
          <a:xfrm>
            <a:off x="6324600" y="1676400"/>
            <a:ext cx="5334000" cy="554038"/>
          </a:xfrm>
          <a:prstGeom prst="rect">
            <a:avLst/>
          </a:prstGeom>
          <a:solidFill>
            <a:schemeClr val="dk2"/>
          </a:solidFill>
          <a:ln>
            <a:noFill/>
          </a:ln>
        </p:spPr>
        <p:txBody>
          <a:bodyPr spcFirstLastPara="1" wrap="square" lIns="91425" tIns="91425" rIns="91425" bIns="91425" anchor="t" anchorCtr="0">
            <a:normAutofit/>
          </a:bodyPr>
          <a:lstStyle>
            <a:lvl1pPr marL="457200" lvl="0" indent="-228600" algn="l">
              <a:lnSpc>
                <a:spcPct val="100000"/>
              </a:lnSpc>
              <a:spcBef>
                <a:spcPts val="600"/>
              </a:spcBef>
              <a:spcAft>
                <a:spcPts val="0"/>
              </a:spcAft>
              <a:buSzPts val="2400"/>
              <a:buNone/>
              <a:defRPr sz="2400">
                <a:solidFill>
                  <a:schemeClr val="lt1"/>
                </a:solidFill>
                <a:latin typeface="Arial"/>
                <a:ea typeface="Arial"/>
                <a:cs typeface="Arial"/>
                <a:sym typeface="Arial"/>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2" name="Google Shape;52;p7"/>
          <p:cNvSpPr txBox="1">
            <a:spLocks noGrp="1"/>
          </p:cNvSpPr>
          <p:nvPr>
            <p:ph type="body" idx="4"/>
          </p:nvPr>
        </p:nvSpPr>
        <p:spPr>
          <a:xfrm>
            <a:off x="6324600" y="2514600"/>
            <a:ext cx="5334000" cy="3200400"/>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3" name="Google Shape;53;p7"/>
          <p:cNvSpPr txBox="1">
            <a:spLocks noGrp="1"/>
          </p:cNvSpPr>
          <p:nvPr>
            <p:ph type="body" idx="5"/>
          </p:nvPr>
        </p:nvSpPr>
        <p:spPr>
          <a:xfrm>
            <a:off x="533400" y="5791200"/>
            <a:ext cx="111252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1A5A8A"/>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side-ContentWithSidebar">
  <p:cSld name="Inside-ContentWithSidebar">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p:nvPr/>
        </p:nvSpPr>
        <p:spPr>
          <a:xfrm>
            <a:off x="0" y="0"/>
            <a:ext cx="12192000" cy="533400"/>
          </a:xfrm>
          <a:prstGeom prst="rect">
            <a:avLst/>
          </a:prstGeom>
          <a:solidFill>
            <a:srgbClr val="4EA848"/>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b="0" i="0" u="none" strike="noStrike" cap="none">
              <a:solidFill>
                <a:srgbClr val="4EA848"/>
              </a:solidFill>
              <a:highlight>
                <a:srgbClr val="4EA848"/>
              </a:highlight>
              <a:latin typeface="Arial"/>
              <a:ea typeface="Arial"/>
              <a:cs typeface="Arial"/>
              <a:sym typeface="Arial"/>
            </a:endParaRPr>
          </a:p>
        </p:txBody>
      </p:sp>
      <p:pic>
        <p:nvPicPr>
          <p:cNvPr id="57" name="Google Shape;57;p8"/>
          <p:cNvPicPr preferRelativeResize="0"/>
          <p:nvPr/>
        </p:nvPicPr>
        <p:blipFill rotWithShape="1">
          <a:blip r:embed="rId2">
            <a:alphaModFix/>
          </a:blip>
          <a:srcRect/>
          <a:stretch/>
        </p:blipFill>
        <p:spPr>
          <a:xfrm>
            <a:off x="0" y="0"/>
            <a:ext cx="10710523" cy="530352"/>
          </a:xfrm>
          <a:prstGeom prst="rect">
            <a:avLst/>
          </a:prstGeom>
          <a:noFill/>
          <a:ln>
            <a:noFill/>
          </a:ln>
          <a:effectLst>
            <a:outerShdw blurRad="50800" dist="38100" dir="2700000" algn="tl" rotWithShape="0">
              <a:srgbClr val="000000">
                <a:alpha val="40000"/>
              </a:srgbClr>
            </a:outerShdw>
          </a:effectLst>
        </p:spPr>
      </p:pic>
      <p:sp>
        <p:nvSpPr>
          <p:cNvPr id="58" name="Google Shape;58;p8"/>
          <p:cNvSpPr txBox="1">
            <a:spLocks noGrp="1"/>
          </p:cNvSpPr>
          <p:nvPr>
            <p:ph type="body" idx="1"/>
          </p:nvPr>
        </p:nvSpPr>
        <p:spPr>
          <a:xfrm>
            <a:off x="533400" y="1676400"/>
            <a:ext cx="6019800" cy="492443"/>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3200"/>
              <a:buNone/>
              <a:defRPr sz="3200">
                <a:solidFill>
                  <a:schemeClr val="accent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8"/>
          <p:cNvSpPr txBox="1">
            <a:spLocks noGrp="1"/>
          </p:cNvSpPr>
          <p:nvPr>
            <p:ph type="body" idx="2"/>
          </p:nvPr>
        </p:nvSpPr>
        <p:spPr>
          <a:xfrm>
            <a:off x="533400" y="2514600"/>
            <a:ext cx="6019800" cy="3200400"/>
          </a:xfrm>
          <a:prstGeom prst="rect">
            <a:avLst/>
          </a:prstGeom>
          <a:noFill/>
          <a:ln>
            <a:noFill/>
          </a:ln>
        </p:spPr>
        <p:txBody>
          <a:bodyPr spcFirstLastPara="1" wrap="square" lIns="0" tIns="0" rIns="0" bIns="0" anchor="t" anchorCtr="0">
            <a:normAutofit/>
          </a:bodyPr>
          <a:lstStyle>
            <a:lvl1pPr marL="457200" lvl="0" indent="-342900" algn="l">
              <a:lnSpc>
                <a:spcPct val="100000"/>
              </a:lnSpc>
              <a:spcBef>
                <a:spcPts val="600"/>
              </a:spcBef>
              <a:spcAft>
                <a:spcPts val="0"/>
              </a:spcAft>
              <a:buSzPts val="1800"/>
              <a:buChar char="▪"/>
              <a:defRPr/>
            </a:lvl1pPr>
            <a:lvl2pPr marL="914400" lvl="1" indent="-342900" algn="l">
              <a:lnSpc>
                <a:spcPct val="100000"/>
              </a:lnSpc>
              <a:spcBef>
                <a:spcPts val="600"/>
              </a:spcBef>
              <a:spcAft>
                <a:spcPts val="0"/>
              </a:spcAft>
              <a:buSzPts val="180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0" name="Google Shape;60;p8"/>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61" name="Google Shape;61;p8"/>
          <p:cNvSpPr txBox="1">
            <a:spLocks noGrp="1"/>
          </p:cNvSpPr>
          <p:nvPr>
            <p:ph type="body" idx="3"/>
          </p:nvPr>
        </p:nvSpPr>
        <p:spPr>
          <a:xfrm>
            <a:off x="7239000" y="1676400"/>
            <a:ext cx="4419600" cy="4419600"/>
          </a:xfrm>
          <a:prstGeom prst="rect">
            <a:avLst/>
          </a:prstGeom>
          <a:solidFill>
            <a:srgbClr val="2379B8"/>
          </a:solidFill>
          <a:ln>
            <a:noFill/>
          </a:ln>
        </p:spPr>
        <p:txBody>
          <a:bodyPr spcFirstLastPara="1" wrap="square" lIns="274300" tIns="274300" rIns="274300" bIns="27430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2" name="Google Shape;62;p8"/>
          <p:cNvSpPr txBox="1">
            <a:spLocks noGrp="1"/>
          </p:cNvSpPr>
          <p:nvPr>
            <p:ph type="body" idx="4"/>
          </p:nvPr>
        </p:nvSpPr>
        <p:spPr>
          <a:xfrm>
            <a:off x="533400" y="5791200"/>
            <a:ext cx="60198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1A5A8A"/>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Inside_FeaturedContent">
  <p:cSld name="1_Inside_FeaturedContent">
    <p:bg>
      <p:bgPr>
        <a:solidFill>
          <a:schemeClr val="dk2"/>
        </a:solidFill>
        <a:effectLst/>
      </p:bgPr>
    </p:bg>
    <p:spTree>
      <p:nvGrpSpPr>
        <p:cNvPr id="1" name="Shape 63"/>
        <p:cNvGrpSpPr/>
        <p:nvPr/>
      </p:nvGrpSpPr>
      <p:grpSpPr>
        <a:xfrm>
          <a:off x="0" y="0"/>
          <a:ext cx="0" cy="0"/>
          <a:chOff x="0" y="0"/>
          <a:chExt cx="0" cy="0"/>
        </a:xfrm>
      </p:grpSpPr>
      <p:sp>
        <p:nvSpPr>
          <p:cNvPr id="64" name="Google Shape;64;p9"/>
          <p:cNvSpPr/>
          <p:nvPr/>
        </p:nvSpPr>
        <p:spPr>
          <a:xfrm>
            <a:off x="533398" y="-1"/>
            <a:ext cx="5562601" cy="6324599"/>
          </a:xfrm>
          <a:prstGeom prst="rect">
            <a:avLst/>
          </a:prstGeom>
          <a:solidFill>
            <a:schemeClr val="lt2"/>
          </a:solidFill>
          <a:ln>
            <a:noFill/>
          </a:ln>
        </p:spPr>
        <p:txBody>
          <a:bodyPr spcFirstLastPara="1" wrap="square" lIns="91425" tIns="45700" rIns="91425" bIns="182875" anchor="ctr" anchorCtr="0">
            <a:noAutofit/>
          </a:bodyPr>
          <a:lstStyle/>
          <a:p>
            <a:pPr marL="0" marR="0" lvl="0" indent="0" algn="ctr" rtl="0">
              <a:spcBef>
                <a:spcPts val="0"/>
              </a:spcBef>
              <a:spcAft>
                <a:spcPts val="0"/>
              </a:spcAft>
              <a:buNone/>
            </a:pPr>
            <a:endParaRPr sz="1800" b="0" i="0" u="none" strike="noStrike" cap="none">
              <a:solidFill>
                <a:srgbClr val="4EA848"/>
              </a:solidFill>
              <a:highlight>
                <a:srgbClr val="4EA848"/>
              </a:highlight>
              <a:latin typeface="Arial"/>
              <a:ea typeface="Arial"/>
              <a:cs typeface="Arial"/>
              <a:sym typeface="Arial"/>
            </a:endParaRPr>
          </a:p>
        </p:txBody>
      </p:sp>
      <p:sp>
        <p:nvSpPr>
          <p:cNvPr id="65" name="Google Shape;65;p9"/>
          <p:cNvSpPr txBox="1">
            <a:spLocks noGrp="1"/>
          </p:cNvSpPr>
          <p:nvPr>
            <p:ph type="title"/>
          </p:nvPr>
        </p:nvSpPr>
        <p:spPr>
          <a:xfrm>
            <a:off x="990601" y="1143000"/>
            <a:ext cx="4648200" cy="3200400"/>
          </a:xfrm>
          <a:prstGeom prst="rect">
            <a:avLst/>
          </a:prstGeom>
          <a:noFill/>
          <a:ln>
            <a:noFill/>
          </a:ln>
        </p:spPr>
        <p:txBody>
          <a:bodyPr spcFirstLastPara="1" wrap="square" lIns="0" tIns="0" rIns="0" bIns="0" anchor="ctr" anchorCtr="0">
            <a:noAutofit/>
          </a:bodyPr>
          <a:lstStyle>
            <a:lvl1pPr lvl="0" algn="ctr">
              <a:lnSpc>
                <a:spcPct val="90000"/>
              </a:lnSpc>
              <a:spcBef>
                <a:spcPts val="0"/>
              </a:spcBef>
              <a:spcAft>
                <a:spcPts val="0"/>
              </a:spcAft>
              <a:buClr>
                <a:schemeClr val="dk1"/>
              </a:buClr>
              <a:buSzPts val="40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6" name="Google Shape;66;p9"/>
          <p:cNvPicPr preferRelativeResize="0"/>
          <p:nvPr/>
        </p:nvPicPr>
        <p:blipFill rotWithShape="1">
          <a:blip r:embed="rId2">
            <a:alphaModFix/>
          </a:blip>
          <a:srcRect l="45218" r="1"/>
          <a:stretch/>
        </p:blipFill>
        <p:spPr>
          <a:xfrm>
            <a:off x="1" y="0"/>
            <a:ext cx="5867400" cy="530352"/>
          </a:xfrm>
          <a:prstGeom prst="rect">
            <a:avLst/>
          </a:prstGeom>
          <a:noFill/>
          <a:ln>
            <a:noFill/>
          </a:ln>
          <a:effectLst>
            <a:outerShdw blurRad="50800" dist="38100" dir="2700000" algn="tl" rotWithShape="0">
              <a:srgbClr val="000000">
                <a:alpha val="40000"/>
              </a:srgbClr>
            </a:outerShdw>
          </a:effectLst>
        </p:spPr>
      </p:pic>
      <p:sp>
        <p:nvSpPr>
          <p:cNvPr id="67" name="Google Shape;67;p9"/>
          <p:cNvSpPr txBox="1">
            <a:spLocks noGrp="1"/>
          </p:cNvSpPr>
          <p:nvPr>
            <p:ph type="body" idx="1"/>
          </p:nvPr>
        </p:nvSpPr>
        <p:spPr>
          <a:xfrm>
            <a:off x="990601" y="4463605"/>
            <a:ext cx="4648200" cy="861774"/>
          </a:xfrm>
          <a:prstGeom prst="rect">
            <a:avLst/>
          </a:prstGeom>
          <a:noFill/>
          <a:ln>
            <a:noFill/>
          </a:ln>
        </p:spPr>
        <p:txBody>
          <a:bodyPr spcFirstLastPara="1" wrap="square" lIns="0" tIns="0" rIns="0" bIns="0" anchor="t" anchorCtr="0">
            <a:spAutoFit/>
          </a:bodyPr>
          <a:lstStyle>
            <a:lvl1pPr marL="457200" lvl="0" indent="-228600" algn="ctr">
              <a:lnSpc>
                <a:spcPct val="100000"/>
              </a:lnSpc>
              <a:spcBef>
                <a:spcPts val="600"/>
              </a:spcBef>
              <a:spcAft>
                <a:spcPts val="0"/>
              </a:spcAft>
              <a:buSzPts val="2800"/>
              <a:buNone/>
              <a:defRPr sz="2800">
                <a:solidFill>
                  <a:schemeClr val="dk1"/>
                </a:solidFill>
              </a:defRPr>
            </a:lvl1pPr>
            <a:lvl2pPr marL="914400" lvl="1" indent="-228600" algn="l">
              <a:lnSpc>
                <a:spcPct val="100000"/>
              </a:lnSpc>
              <a:spcBef>
                <a:spcPts val="600"/>
              </a:spcBef>
              <a:spcAft>
                <a:spcPts val="0"/>
              </a:spcAft>
              <a:buSzPts val="2400"/>
              <a:buNone/>
              <a:defRPr/>
            </a:lvl2pPr>
            <a:lvl3pPr marL="1371600" lvl="2" indent="-228600" algn="l">
              <a:lnSpc>
                <a:spcPct val="100000"/>
              </a:lnSpc>
              <a:spcBef>
                <a:spcPts val="600"/>
              </a:spcBef>
              <a:spcAft>
                <a:spcPts val="0"/>
              </a:spcAft>
              <a:buSzPts val="2000"/>
              <a:buNone/>
              <a:defRPr/>
            </a:lvl3pPr>
            <a:lvl4pPr marL="1828800" lvl="3" indent="-228600" algn="l">
              <a:lnSpc>
                <a:spcPct val="100000"/>
              </a:lnSpc>
              <a:spcBef>
                <a:spcPts val="600"/>
              </a:spcBef>
              <a:spcAft>
                <a:spcPts val="0"/>
              </a:spcAft>
              <a:buSzPts val="1600"/>
              <a:buNone/>
              <a:defRPr/>
            </a:lvl4pPr>
            <a:lvl5pPr marL="2286000" lvl="4" indent="-228600" algn="l">
              <a:lnSpc>
                <a:spcPct val="100000"/>
              </a:lnSpc>
              <a:spcBef>
                <a:spcPts val="600"/>
              </a:spcBef>
              <a:spcAft>
                <a:spcPts val="0"/>
              </a:spcAft>
              <a:buSzPts val="1400"/>
              <a:buNone/>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8" name="Google Shape;68;p9"/>
          <p:cNvSpPr txBox="1">
            <a:spLocks noGrp="1"/>
          </p:cNvSpPr>
          <p:nvPr>
            <p:ph type="body" idx="2"/>
          </p:nvPr>
        </p:nvSpPr>
        <p:spPr>
          <a:xfrm>
            <a:off x="6324600" y="1143000"/>
            <a:ext cx="5334000" cy="45720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600"/>
              </a:spcBef>
              <a:spcAft>
                <a:spcPts val="0"/>
              </a:spcAft>
              <a:buClr>
                <a:schemeClr val="lt1"/>
              </a:buClr>
              <a:buSzPts val="2800"/>
              <a:buChar char="▪"/>
              <a:defRPr>
                <a:solidFill>
                  <a:schemeClr val="lt1"/>
                </a:solidFill>
              </a:defRPr>
            </a:lvl1pPr>
            <a:lvl2pPr marL="914400" lvl="1" indent="-381000" algn="l">
              <a:lnSpc>
                <a:spcPct val="100000"/>
              </a:lnSpc>
              <a:spcBef>
                <a:spcPts val="600"/>
              </a:spcBef>
              <a:spcAft>
                <a:spcPts val="0"/>
              </a:spcAft>
              <a:buClr>
                <a:schemeClr val="lt1"/>
              </a:buClr>
              <a:buSzPts val="2400"/>
              <a:buChar char="▪"/>
              <a:defRPr>
                <a:solidFill>
                  <a:schemeClr val="lt1"/>
                </a:solidFill>
              </a:defRPr>
            </a:lvl2pPr>
            <a:lvl3pPr marL="1371600" lvl="2" indent="-355600" algn="l">
              <a:lnSpc>
                <a:spcPct val="100000"/>
              </a:lnSpc>
              <a:spcBef>
                <a:spcPts val="600"/>
              </a:spcBef>
              <a:spcAft>
                <a:spcPts val="0"/>
              </a:spcAft>
              <a:buClr>
                <a:schemeClr val="lt1"/>
              </a:buClr>
              <a:buSzPts val="2000"/>
              <a:buChar char="▪"/>
              <a:defRPr>
                <a:solidFill>
                  <a:schemeClr val="lt1"/>
                </a:solidFill>
              </a:defRPr>
            </a:lvl3pPr>
            <a:lvl4pPr marL="1828800" lvl="3" indent="-330200" algn="l">
              <a:lnSpc>
                <a:spcPct val="100000"/>
              </a:lnSpc>
              <a:spcBef>
                <a:spcPts val="600"/>
              </a:spcBef>
              <a:spcAft>
                <a:spcPts val="0"/>
              </a:spcAft>
              <a:buClr>
                <a:schemeClr val="lt1"/>
              </a:buClr>
              <a:buSzPts val="1600"/>
              <a:buChar char="▪"/>
              <a:defRPr>
                <a:solidFill>
                  <a:schemeClr val="lt1"/>
                </a:solidFill>
              </a:defRPr>
            </a:lvl4pPr>
            <a:lvl5pPr marL="2286000" lvl="4" indent="-317500" algn="l">
              <a:lnSpc>
                <a:spcPct val="100000"/>
              </a:lnSpc>
              <a:spcBef>
                <a:spcPts val="600"/>
              </a:spcBef>
              <a:spcAft>
                <a:spcPts val="0"/>
              </a:spcAft>
              <a:buClr>
                <a:schemeClr val="lt1"/>
              </a:buClr>
              <a:buSzPts val="1400"/>
              <a:buChar char="▪"/>
              <a:defRPr>
                <a:solidFill>
                  <a:schemeClr val="lt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9" name="Google Shape;69;p9"/>
          <p:cNvSpPr txBox="1">
            <a:spLocks noGrp="1"/>
          </p:cNvSpPr>
          <p:nvPr>
            <p:ph type="body" idx="3"/>
          </p:nvPr>
        </p:nvSpPr>
        <p:spPr>
          <a:xfrm>
            <a:off x="6324600" y="5797826"/>
            <a:ext cx="5334000" cy="369332"/>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600"/>
              </a:spcBef>
              <a:spcAft>
                <a:spcPts val="0"/>
              </a:spcAft>
              <a:buSzPts val="2400"/>
              <a:buNone/>
              <a:defRPr sz="2400">
                <a:solidFill>
                  <a:srgbClr val="90CD8D"/>
                </a:solidFill>
              </a:defRPr>
            </a:lvl1pPr>
            <a:lvl2pPr marL="914400" lvl="1" indent="-228600" algn="l">
              <a:lnSpc>
                <a:spcPct val="100000"/>
              </a:lnSpc>
              <a:spcBef>
                <a:spcPts val="600"/>
              </a:spcBef>
              <a:spcAft>
                <a:spcPts val="0"/>
              </a:spcAft>
              <a:buSzPts val="2400"/>
              <a:buNone/>
              <a:defRPr>
                <a:solidFill>
                  <a:srgbClr val="1A5A8A"/>
                </a:solidFill>
              </a:defRPr>
            </a:lvl2pPr>
            <a:lvl3pPr marL="1371600" lvl="2" indent="-228600" algn="l">
              <a:lnSpc>
                <a:spcPct val="100000"/>
              </a:lnSpc>
              <a:spcBef>
                <a:spcPts val="600"/>
              </a:spcBef>
              <a:spcAft>
                <a:spcPts val="0"/>
              </a:spcAft>
              <a:buSzPts val="2000"/>
              <a:buNone/>
              <a:defRPr>
                <a:solidFill>
                  <a:srgbClr val="1A5A8A"/>
                </a:solidFill>
              </a:defRPr>
            </a:lvl3pPr>
            <a:lvl4pPr marL="1828800" lvl="3" indent="-228600" algn="l">
              <a:lnSpc>
                <a:spcPct val="100000"/>
              </a:lnSpc>
              <a:spcBef>
                <a:spcPts val="600"/>
              </a:spcBef>
              <a:spcAft>
                <a:spcPts val="0"/>
              </a:spcAft>
              <a:buSzPts val="1600"/>
              <a:buNone/>
              <a:defRPr>
                <a:solidFill>
                  <a:srgbClr val="1A5A8A"/>
                </a:solidFill>
              </a:defRPr>
            </a:lvl4pPr>
            <a:lvl5pPr marL="2286000" lvl="4" indent="-228600" algn="l">
              <a:lnSpc>
                <a:spcPct val="100000"/>
              </a:lnSpc>
              <a:spcBef>
                <a:spcPts val="600"/>
              </a:spcBef>
              <a:spcAft>
                <a:spcPts val="0"/>
              </a:spcAft>
              <a:buSzPts val="1400"/>
              <a:buNone/>
              <a:defRPr>
                <a:solidFill>
                  <a:srgbClr val="1A5A8A"/>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0" name="Google Shape;70;p9"/>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sz="1000" b="0" i="0" u="none" strike="noStrike" cap="none">
                <a:solidFill>
                  <a:schemeClr val="lt1"/>
                </a:solidFill>
                <a:latin typeface="Arial"/>
                <a:ea typeface="Arial"/>
                <a:cs typeface="Arial"/>
                <a:sym typeface="Arial"/>
              </a:defRPr>
            </a:lvl1pPr>
            <a:lvl2pPr marL="0" lvl="1" indent="0" algn="l">
              <a:spcBef>
                <a:spcPts val="0"/>
              </a:spcBef>
              <a:buNone/>
              <a:defRPr sz="1000" b="0" i="0" u="none" strike="noStrike" cap="none">
                <a:solidFill>
                  <a:schemeClr val="lt1"/>
                </a:solidFill>
                <a:latin typeface="Arial"/>
                <a:ea typeface="Arial"/>
                <a:cs typeface="Arial"/>
                <a:sym typeface="Arial"/>
              </a:defRPr>
            </a:lvl2pPr>
            <a:lvl3pPr marL="0" lvl="2" indent="0" algn="l">
              <a:spcBef>
                <a:spcPts val="0"/>
              </a:spcBef>
              <a:buNone/>
              <a:defRPr sz="1000" b="0" i="0" u="none" strike="noStrike" cap="none">
                <a:solidFill>
                  <a:schemeClr val="lt1"/>
                </a:solidFill>
                <a:latin typeface="Arial"/>
                <a:ea typeface="Arial"/>
                <a:cs typeface="Arial"/>
                <a:sym typeface="Arial"/>
              </a:defRPr>
            </a:lvl3pPr>
            <a:lvl4pPr marL="0" lvl="3" indent="0" algn="l">
              <a:spcBef>
                <a:spcPts val="0"/>
              </a:spcBef>
              <a:buNone/>
              <a:defRPr sz="1000" b="0" i="0" u="none" strike="noStrike" cap="none">
                <a:solidFill>
                  <a:schemeClr val="lt1"/>
                </a:solidFill>
                <a:latin typeface="Arial"/>
                <a:ea typeface="Arial"/>
                <a:cs typeface="Arial"/>
                <a:sym typeface="Arial"/>
              </a:defRPr>
            </a:lvl4pPr>
            <a:lvl5pPr marL="0" lvl="4" indent="0" algn="l">
              <a:spcBef>
                <a:spcPts val="0"/>
              </a:spcBef>
              <a:buNone/>
              <a:defRPr sz="1000" b="0" i="0" u="none" strike="noStrike" cap="none">
                <a:solidFill>
                  <a:schemeClr val="lt1"/>
                </a:solidFill>
                <a:latin typeface="Arial"/>
                <a:ea typeface="Arial"/>
                <a:cs typeface="Arial"/>
                <a:sym typeface="Arial"/>
              </a:defRPr>
            </a:lvl5pPr>
            <a:lvl6pPr marL="0" lvl="5" indent="0" algn="l">
              <a:spcBef>
                <a:spcPts val="0"/>
              </a:spcBef>
              <a:buNone/>
              <a:defRPr sz="1000" b="0" i="0" u="none" strike="noStrike" cap="none">
                <a:solidFill>
                  <a:schemeClr val="lt1"/>
                </a:solidFill>
                <a:latin typeface="Arial"/>
                <a:ea typeface="Arial"/>
                <a:cs typeface="Arial"/>
                <a:sym typeface="Arial"/>
              </a:defRPr>
            </a:lvl6pPr>
            <a:lvl7pPr marL="0" lvl="6" indent="0" algn="l">
              <a:spcBef>
                <a:spcPts val="0"/>
              </a:spcBef>
              <a:buNone/>
              <a:defRPr sz="1000" b="0" i="0" u="none" strike="noStrike" cap="none">
                <a:solidFill>
                  <a:schemeClr val="lt1"/>
                </a:solidFill>
                <a:latin typeface="Arial"/>
                <a:ea typeface="Arial"/>
                <a:cs typeface="Arial"/>
                <a:sym typeface="Arial"/>
              </a:defRPr>
            </a:lvl7pPr>
            <a:lvl8pPr marL="0" lvl="7" indent="0" algn="l">
              <a:spcBef>
                <a:spcPts val="0"/>
              </a:spcBef>
              <a:buNone/>
              <a:defRPr sz="1000" b="0" i="0" u="none" strike="noStrike" cap="none">
                <a:solidFill>
                  <a:schemeClr val="lt1"/>
                </a:solidFill>
                <a:latin typeface="Arial"/>
                <a:ea typeface="Arial"/>
                <a:cs typeface="Arial"/>
                <a:sym typeface="Arial"/>
              </a:defRPr>
            </a:lvl8pPr>
            <a:lvl9pPr marL="0" lvl="8" indent="0" algn="l">
              <a:spcBef>
                <a:spcPts val="0"/>
              </a:spcBef>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nside_LargeQuote">
  <p:cSld name="Inside_LargeQuote">
    <p:bg>
      <p:bgPr>
        <a:solidFill>
          <a:schemeClr val="dk2"/>
        </a:solidFill>
        <a:effectLst/>
      </p:bgPr>
    </p:bg>
    <p:spTree>
      <p:nvGrpSpPr>
        <p:cNvPr id="1" name="Shape 71"/>
        <p:cNvGrpSpPr/>
        <p:nvPr/>
      </p:nvGrpSpPr>
      <p:grpSpPr>
        <a:xfrm>
          <a:off x="0" y="0"/>
          <a:ext cx="0" cy="0"/>
          <a:chOff x="0" y="0"/>
          <a:chExt cx="0" cy="0"/>
        </a:xfrm>
      </p:grpSpPr>
      <p:pic>
        <p:nvPicPr>
          <p:cNvPr id="72" name="Google Shape;72;p10"/>
          <p:cNvPicPr preferRelativeResize="0"/>
          <p:nvPr/>
        </p:nvPicPr>
        <p:blipFill rotWithShape="1">
          <a:blip r:embed="rId2">
            <a:alphaModFix/>
          </a:blip>
          <a:srcRect/>
          <a:stretch/>
        </p:blipFill>
        <p:spPr>
          <a:xfrm>
            <a:off x="0" y="539750"/>
            <a:ext cx="11760200" cy="5778500"/>
          </a:xfrm>
          <a:prstGeom prst="rect">
            <a:avLst/>
          </a:prstGeom>
          <a:noFill/>
          <a:ln>
            <a:noFill/>
          </a:ln>
          <a:effectLst>
            <a:outerShdw blurRad="50800" dist="38100" dir="2700000" algn="tl" rotWithShape="0">
              <a:srgbClr val="000000">
                <a:alpha val="40000"/>
              </a:srgbClr>
            </a:outerShdw>
          </a:effectLst>
        </p:spPr>
      </p:pic>
      <p:sp>
        <p:nvSpPr>
          <p:cNvPr id="73" name="Google Shape;73;p10"/>
          <p:cNvSpPr txBox="1">
            <a:spLocks noGrp="1"/>
          </p:cNvSpPr>
          <p:nvPr>
            <p:ph type="title"/>
          </p:nvPr>
        </p:nvSpPr>
        <p:spPr>
          <a:xfrm>
            <a:off x="990600" y="1676400"/>
            <a:ext cx="8001000" cy="2857873"/>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4400"/>
              <a:buFont typeface="Arial"/>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lvl="0" indent="0" algn="l">
              <a:spcBef>
                <a:spcPts val="0"/>
              </a:spcBef>
              <a:buNone/>
              <a:defRPr sz="1000" b="0" i="0" u="none" strike="noStrike" cap="none">
                <a:solidFill>
                  <a:schemeClr val="lt1"/>
                </a:solidFill>
                <a:latin typeface="Arial"/>
                <a:ea typeface="Arial"/>
                <a:cs typeface="Arial"/>
                <a:sym typeface="Arial"/>
              </a:defRPr>
            </a:lvl1pPr>
            <a:lvl2pPr marL="0" lvl="1" indent="0" algn="l">
              <a:spcBef>
                <a:spcPts val="0"/>
              </a:spcBef>
              <a:buNone/>
              <a:defRPr sz="1000" b="0" i="0" u="none" strike="noStrike" cap="none">
                <a:solidFill>
                  <a:schemeClr val="lt1"/>
                </a:solidFill>
                <a:latin typeface="Arial"/>
                <a:ea typeface="Arial"/>
                <a:cs typeface="Arial"/>
                <a:sym typeface="Arial"/>
              </a:defRPr>
            </a:lvl2pPr>
            <a:lvl3pPr marL="0" lvl="2" indent="0" algn="l">
              <a:spcBef>
                <a:spcPts val="0"/>
              </a:spcBef>
              <a:buNone/>
              <a:defRPr sz="1000" b="0" i="0" u="none" strike="noStrike" cap="none">
                <a:solidFill>
                  <a:schemeClr val="lt1"/>
                </a:solidFill>
                <a:latin typeface="Arial"/>
                <a:ea typeface="Arial"/>
                <a:cs typeface="Arial"/>
                <a:sym typeface="Arial"/>
              </a:defRPr>
            </a:lvl3pPr>
            <a:lvl4pPr marL="0" lvl="3" indent="0" algn="l">
              <a:spcBef>
                <a:spcPts val="0"/>
              </a:spcBef>
              <a:buNone/>
              <a:defRPr sz="1000" b="0" i="0" u="none" strike="noStrike" cap="none">
                <a:solidFill>
                  <a:schemeClr val="lt1"/>
                </a:solidFill>
                <a:latin typeface="Arial"/>
                <a:ea typeface="Arial"/>
                <a:cs typeface="Arial"/>
                <a:sym typeface="Arial"/>
              </a:defRPr>
            </a:lvl4pPr>
            <a:lvl5pPr marL="0" lvl="4" indent="0" algn="l">
              <a:spcBef>
                <a:spcPts val="0"/>
              </a:spcBef>
              <a:buNone/>
              <a:defRPr sz="1000" b="0" i="0" u="none" strike="noStrike" cap="none">
                <a:solidFill>
                  <a:schemeClr val="lt1"/>
                </a:solidFill>
                <a:latin typeface="Arial"/>
                <a:ea typeface="Arial"/>
                <a:cs typeface="Arial"/>
                <a:sym typeface="Arial"/>
              </a:defRPr>
            </a:lvl5pPr>
            <a:lvl6pPr marL="0" lvl="5" indent="0" algn="l">
              <a:spcBef>
                <a:spcPts val="0"/>
              </a:spcBef>
              <a:buNone/>
              <a:defRPr sz="1000" b="0" i="0" u="none" strike="noStrike" cap="none">
                <a:solidFill>
                  <a:schemeClr val="lt1"/>
                </a:solidFill>
                <a:latin typeface="Arial"/>
                <a:ea typeface="Arial"/>
                <a:cs typeface="Arial"/>
                <a:sym typeface="Arial"/>
              </a:defRPr>
            </a:lvl6pPr>
            <a:lvl7pPr marL="0" lvl="6" indent="0" algn="l">
              <a:spcBef>
                <a:spcPts val="0"/>
              </a:spcBef>
              <a:buNone/>
              <a:defRPr sz="1000" b="0" i="0" u="none" strike="noStrike" cap="none">
                <a:solidFill>
                  <a:schemeClr val="lt1"/>
                </a:solidFill>
                <a:latin typeface="Arial"/>
                <a:ea typeface="Arial"/>
                <a:cs typeface="Arial"/>
                <a:sym typeface="Arial"/>
              </a:defRPr>
            </a:lvl7pPr>
            <a:lvl8pPr marL="0" lvl="7" indent="0" algn="l">
              <a:spcBef>
                <a:spcPts val="0"/>
              </a:spcBef>
              <a:buNone/>
              <a:defRPr sz="1000" b="0" i="0" u="none" strike="noStrike" cap="none">
                <a:solidFill>
                  <a:schemeClr val="lt1"/>
                </a:solidFill>
                <a:latin typeface="Arial"/>
                <a:ea typeface="Arial"/>
                <a:cs typeface="Arial"/>
                <a:sym typeface="Arial"/>
              </a:defRPr>
            </a:lvl8pPr>
            <a:lvl9pPr marL="0" lvl="8" indent="0" algn="l">
              <a:spcBef>
                <a:spcPts val="0"/>
              </a:spcBef>
              <a:buNone/>
              <a:defRPr sz="10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5" name="Google Shape;75;p10"/>
          <p:cNvSpPr txBox="1">
            <a:spLocks noGrp="1"/>
          </p:cNvSpPr>
          <p:nvPr>
            <p:ph type="body" idx="1"/>
          </p:nvPr>
        </p:nvSpPr>
        <p:spPr>
          <a:xfrm>
            <a:off x="990600" y="4693024"/>
            <a:ext cx="8001000" cy="5334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600"/>
              </a:spcBef>
              <a:spcAft>
                <a:spcPts val="0"/>
              </a:spcAft>
              <a:buClr>
                <a:schemeClr val="lt1"/>
              </a:buClr>
              <a:buSzPts val="2800"/>
              <a:buNone/>
              <a:defRPr>
                <a:solidFill>
                  <a:schemeClr val="lt1"/>
                </a:solidFill>
              </a:defRPr>
            </a:lvl1pPr>
            <a:lvl2pPr marL="914400" lvl="1" indent="-228600" algn="l">
              <a:lnSpc>
                <a:spcPct val="100000"/>
              </a:lnSpc>
              <a:spcBef>
                <a:spcPts val="600"/>
              </a:spcBef>
              <a:spcAft>
                <a:spcPts val="0"/>
              </a:spcAft>
              <a:buClr>
                <a:schemeClr val="dk1"/>
              </a:buClr>
              <a:buSzPts val="2400"/>
              <a:buNone/>
              <a:defRPr>
                <a:solidFill>
                  <a:schemeClr val="dk1"/>
                </a:solidFill>
              </a:defRPr>
            </a:lvl2pPr>
            <a:lvl3pPr marL="1371600" lvl="2" indent="-228600" algn="l">
              <a:lnSpc>
                <a:spcPct val="100000"/>
              </a:lnSpc>
              <a:spcBef>
                <a:spcPts val="600"/>
              </a:spcBef>
              <a:spcAft>
                <a:spcPts val="0"/>
              </a:spcAft>
              <a:buClr>
                <a:schemeClr val="dk1"/>
              </a:buClr>
              <a:buSzPts val="2000"/>
              <a:buNone/>
              <a:defRPr>
                <a:solidFill>
                  <a:schemeClr val="dk1"/>
                </a:solidFill>
              </a:defRPr>
            </a:lvl3pPr>
            <a:lvl4pPr marL="1828800" lvl="3" indent="-228600" algn="l">
              <a:lnSpc>
                <a:spcPct val="100000"/>
              </a:lnSpc>
              <a:spcBef>
                <a:spcPts val="600"/>
              </a:spcBef>
              <a:spcAft>
                <a:spcPts val="0"/>
              </a:spcAft>
              <a:buClr>
                <a:schemeClr val="dk1"/>
              </a:buClr>
              <a:buSzPts val="1600"/>
              <a:buNone/>
              <a:defRPr>
                <a:solidFill>
                  <a:schemeClr val="dk1"/>
                </a:solidFill>
              </a:defRPr>
            </a:lvl4pPr>
            <a:lvl5pPr marL="2286000" lvl="4" indent="-228600" algn="l">
              <a:lnSpc>
                <a:spcPct val="100000"/>
              </a:lnSpc>
              <a:spcBef>
                <a:spcPts val="600"/>
              </a:spcBef>
              <a:spcAft>
                <a:spcPts val="0"/>
              </a:spcAft>
              <a:buClr>
                <a:schemeClr val="dk1"/>
              </a:buClr>
              <a:buSzPts val="1400"/>
              <a:buNone/>
              <a:defRPr>
                <a:solidFill>
                  <a:schemeClr val="dk1"/>
                </a:solidFill>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533400" y="1676400"/>
            <a:ext cx="11125200" cy="4648199"/>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100000"/>
              </a:lnSpc>
              <a:spcBef>
                <a:spcPts val="600"/>
              </a:spcBef>
              <a:spcAft>
                <a:spcPts val="0"/>
              </a:spcAft>
              <a:buClr>
                <a:srgbClr val="3A7E36"/>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chemeClr val="dk2"/>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600"/>
              </a:spcBef>
              <a:spcAft>
                <a:spcPts val="0"/>
              </a:spcAft>
              <a:buClr>
                <a:srgbClr val="3A7E36"/>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chemeClr val="dk2"/>
              </a:buClr>
              <a:buSzPts val="1600"/>
              <a:buFont typeface="Noto Sans Symbols"/>
              <a:buChar char="▪"/>
              <a:defRPr sz="1600" b="0" i="0" u="none" strike="noStrike" cap="none">
                <a:solidFill>
                  <a:schemeClr val="dk1"/>
                </a:solidFill>
                <a:latin typeface="Arial"/>
                <a:ea typeface="Arial"/>
                <a:cs typeface="Arial"/>
                <a:sym typeface="Arial"/>
              </a:defRPr>
            </a:lvl4pPr>
            <a:lvl5pPr marL="2286000" marR="0" lvl="4" indent="-317500" algn="l" rtl="0">
              <a:lnSpc>
                <a:spcPct val="100000"/>
              </a:lnSpc>
              <a:spcBef>
                <a:spcPts val="600"/>
              </a:spcBef>
              <a:spcAft>
                <a:spcPts val="0"/>
              </a:spcAft>
              <a:buClr>
                <a:srgbClr val="3A7E36"/>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400"/>
              </a:spcAft>
              <a:buClr>
                <a:schemeClr val="accent1"/>
              </a:buClr>
              <a:buSzPts val="1400"/>
              <a:buFont typeface="Noto Sans Symbols"/>
              <a:buChar char="🢝"/>
              <a:defRPr sz="14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title"/>
          </p:nvPr>
        </p:nvSpPr>
        <p:spPr>
          <a:xfrm>
            <a:off x="0" y="533401"/>
            <a:ext cx="12192000" cy="914400"/>
          </a:xfrm>
          <a:prstGeom prst="rect">
            <a:avLst/>
          </a:prstGeom>
          <a:noFill/>
          <a:ln>
            <a:noFill/>
          </a:ln>
        </p:spPr>
        <p:txBody>
          <a:bodyPr spcFirstLastPara="1" wrap="square" lIns="548625" tIns="0" rIns="548625" bIns="0" anchor="ctr" anchorCtr="0">
            <a:norm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lvl1pPr marL="0" marR="0" lvl="0" indent="0" algn="l" rtl="0">
              <a:spcBef>
                <a:spcPts val="0"/>
              </a:spcBef>
              <a:buNone/>
              <a:defRPr sz="1000" b="0" i="0" u="none" strike="noStrike" cap="none">
                <a:solidFill>
                  <a:schemeClr val="dk1"/>
                </a:solidFill>
                <a:latin typeface="Arial"/>
                <a:ea typeface="Arial"/>
                <a:cs typeface="Arial"/>
                <a:sym typeface="Arial"/>
              </a:defRPr>
            </a:lvl1pPr>
            <a:lvl2pPr marL="0" marR="0" lvl="1" indent="0" algn="l" rtl="0">
              <a:spcBef>
                <a:spcPts val="0"/>
              </a:spcBef>
              <a:buNone/>
              <a:defRPr sz="1000" b="0" i="0" u="none" strike="noStrike" cap="none">
                <a:solidFill>
                  <a:schemeClr val="dk1"/>
                </a:solidFill>
                <a:latin typeface="Arial"/>
                <a:ea typeface="Arial"/>
                <a:cs typeface="Arial"/>
                <a:sym typeface="Arial"/>
              </a:defRPr>
            </a:lvl2pPr>
            <a:lvl3pPr marL="0" marR="0" lvl="2" indent="0" algn="l" rtl="0">
              <a:spcBef>
                <a:spcPts val="0"/>
              </a:spcBef>
              <a:buNone/>
              <a:defRPr sz="1000" b="0" i="0" u="none" strike="noStrike" cap="none">
                <a:solidFill>
                  <a:schemeClr val="dk1"/>
                </a:solidFill>
                <a:latin typeface="Arial"/>
                <a:ea typeface="Arial"/>
                <a:cs typeface="Arial"/>
                <a:sym typeface="Arial"/>
              </a:defRPr>
            </a:lvl3pPr>
            <a:lvl4pPr marL="0" marR="0" lvl="3" indent="0" algn="l" rtl="0">
              <a:spcBef>
                <a:spcPts val="0"/>
              </a:spcBef>
              <a:buNone/>
              <a:defRPr sz="1000" b="0" i="0" u="none" strike="noStrike" cap="none">
                <a:solidFill>
                  <a:schemeClr val="dk1"/>
                </a:solidFill>
                <a:latin typeface="Arial"/>
                <a:ea typeface="Arial"/>
                <a:cs typeface="Arial"/>
                <a:sym typeface="Arial"/>
              </a:defRPr>
            </a:lvl4pPr>
            <a:lvl5pPr marL="0" marR="0" lvl="4" indent="0" algn="l" rtl="0">
              <a:spcBef>
                <a:spcPts val="0"/>
              </a:spcBef>
              <a:buNone/>
              <a:defRPr sz="1000" b="0" i="0" u="none" strike="noStrike" cap="none">
                <a:solidFill>
                  <a:schemeClr val="dk1"/>
                </a:solidFill>
                <a:latin typeface="Arial"/>
                <a:ea typeface="Arial"/>
                <a:cs typeface="Arial"/>
                <a:sym typeface="Arial"/>
              </a:defRPr>
            </a:lvl5pPr>
            <a:lvl6pPr marL="0" marR="0" lvl="5" indent="0" algn="l" rtl="0">
              <a:spcBef>
                <a:spcPts val="0"/>
              </a:spcBef>
              <a:buNone/>
              <a:defRPr sz="1000" b="0" i="0" u="none" strike="noStrike" cap="none">
                <a:solidFill>
                  <a:schemeClr val="dk1"/>
                </a:solidFill>
                <a:latin typeface="Arial"/>
                <a:ea typeface="Arial"/>
                <a:cs typeface="Arial"/>
                <a:sym typeface="Arial"/>
              </a:defRPr>
            </a:lvl6pPr>
            <a:lvl7pPr marL="0" marR="0" lvl="6" indent="0" algn="l" rtl="0">
              <a:spcBef>
                <a:spcPts val="0"/>
              </a:spcBef>
              <a:buNone/>
              <a:defRPr sz="1000" b="0" i="0" u="none" strike="noStrike" cap="none">
                <a:solidFill>
                  <a:schemeClr val="dk1"/>
                </a:solidFill>
                <a:latin typeface="Arial"/>
                <a:ea typeface="Arial"/>
                <a:cs typeface="Arial"/>
                <a:sym typeface="Arial"/>
              </a:defRPr>
            </a:lvl7pPr>
            <a:lvl8pPr marL="0" marR="0" lvl="7" indent="0" algn="l" rtl="0">
              <a:spcBef>
                <a:spcPts val="0"/>
              </a:spcBef>
              <a:buNone/>
              <a:defRPr sz="1000" b="0" i="0" u="none" strike="noStrike" cap="none">
                <a:solidFill>
                  <a:schemeClr val="dk1"/>
                </a:solidFill>
                <a:latin typeface="Arial"/>
                <a:ea typeface="Arial"/>
                <a:cs typeface="Arial"/>
                <a:sym typeface="Arial"/>
              </a:defRPr>
            </a:lvl8pPr>
            <a:lvl9pPr marL="0" marR="0" lvl="8" indent="0" algn="l" rtl="0">
              <a:spcBef>
                <a:spcPts val="0"/>
              </a:spcBef>
              <a:buNone/>
              <a:defRPr sz="10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36">
          <p15:clr>
            <a:srgbClr val="F26B43"/>
          </p15:clr>
        </p15:guide>
        <p15:guide id="4" orient="horz" pos="336">
          <p15:clr>
            <a:srgbClr val="F26B43"/>
          </p15:clr>
        </p15:guide>
        <p15:guide id="5" pos="7344">
          <p15:clr>
            <a:srgbClr val="F26B43"/>
          </p15:clr>
        </p15:guide>
        <p15:guide id="6" orient="horz" pos="3984">
          <p15:clr>
            <a:srgbClr val="F26B43"/>
          </p15:clr>
        </p15:guide>
        <p15:guide id="7" orient="horz" pos="1056">
          <p15:clr>
            <a:srgbClr val="F26B43"/>
          </p15:clr>
        </p15:guide>
        <p15:guide id="8" orient="horz" pos="1584">
          <p15:clr>
            <a:srgbClr val="F26B43"/>
          </p15:clr>
        </p15:guide>
        <p15:guide id="9" orient="horz" pos="3600">
          <p15:clr>
            <a:srgbClr val="F26B43"/>
          </p15:clr>
        </p15:guide>
        <p15:guide id="10" pos="3984">
          <p15:clr>
            <a:srgbClr val="F26B43"/>
          </p15:clr>
        </p15:guide>
        <p15:guide id="11" pos="3696">
          <p15:clr>
            <a:srgbClr val="F26B43"/>
          </p15:clr>
        </p15:guide>
        <p15:guide id="12" pos="2016">
          <p15:clr>
            <a:srgbClr val="F26B43"/>
          </p15:clr>
        </p15:guide>
        <p15:guide id="13" pos="5664">
          <p15:clr>
            <a:srgbClr val="F26B43"/>
          </p15:clr>
        </p15:guide>
        <p15:guide id="14" orient="horz" pos="3648">
          <p15:clr>
            <a:srgbClr val="F26B43"/>
          </p15:clr>
        </p15:guide>
        <p15:guide id="15" pos="6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sustainablesel.org/post/sel-welcoming-ritual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facinghistory.org/resource-library/back-school-2020-building-community-connection-and-learning/establishing-opening-closing-routines" TargetMode="External"/><Relationship Id="rId5" Type="http://schemas.openxmlformats.org/officeDocument/2006/relationships/hyperlink" Target="https://schoolguide.casel.org/resource/three-signature-sel-practices-for-adult-learning/" TargetMode="External"/><Relationship Id="rId4" Type="http://schemas.openxmlformats.org/officeDocument/2006/relationships/hyperlink" Target="https://www.edutopia.org/blog/6-opening-and-closing-routines-new-teachers-rebecca-alber"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docs.google.com/document/d/1CsOQi-kcfevmA_FipD0wLUDBYilfQNhPlMgOc5rLuT0/edit?usp=shari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catlintucker.com/2020/06/station-rotation-in-an-era-of-social-distancing/" TargetMode="External"/><Relationship Id="rId7" Type="http://schemas.openxmlformats.org/officeDocument/2006/relationships/hyperlink" Target="https://docs.google.com/presentation/d/1K06qZkZxCTA3VIsIZt_TSs5UinpCFX2RtIuHUnuh8Vs/pub?start=false&amp;loop=false&amp;delayms=30000&amp;slide=id.p"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hollyclark.org/2020/04/21/virtual-learning-ideas/" TargetMode="External"/><Relationship Id="rId5" Type="http://schemas.openxmlformats.org/officeDocument/2006/relationships/hyperlink" Target="http://www.digigogy.com/om.html" TargetMode="External"/><Relationship Id="rId4" Type="http://schemas.openxmlformats.org/officeDocument/2006/relationships/hyperlink" Target="https://learninginhand.com/blog/feedbackcha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pz.harvard.edu/sites/default/files/Who%20Am%20I%20-%20Exploring%20Complexity.pdf"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docs.google.com/presentation/d/1b9N0z1SzQdnm4h1Q3VoZO6n2ESQepbtJkbyg2JMcK20/cop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asel.org/wp-content/uploads/2020/06/5-Minute-Chats-with-Students.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hyperlink" Target="https://www.edutopia.org/article/bringing-benefits-your-morning-meetings-online" TargetMode="External"/><Relationship Id="rId4" Type="http://schemas.openxmlformats.org/officeDocument/2006/relationships/hyperlink" Target="https://www.youtube.com/watch?v=MyPUY38blZQ"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document/d/1dqvMzB3brXvOG0X6PaUc13TVmkR1Z_rldxhhVBhRgqk/edit?usp=sharin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docs.google.com/document/d/1vKbkE1h9hP-mPl2yQsZPp0i_lc23F7jUhYZ2Go9mrb8/edit?usp=sharin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drive.google.com/file/d/1bV-qc8hEY37sHluvazcYRLYRUrKoWiAp/view"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facinghistory.org/back-to-school/download/Lesson_Plan_4_Creating_a_Classroom_Contract.pdf" TargetMode="External"/><Relationship Id="rId5" Type="http://schemas.openxmlformats.org/officeDocument/2006/relationships/hyperlink" Target="https://padlet.com/ksheppard6/g49479lr3g5ll8e5" TargetMode="External"/><Relationship Id="rId4" Type="http://schemas.openxmlformats.org/officeDocument/2006/relationships/hyperlink" Target="https://www.nsrfharmony.org/wp-content/uploads/2017/10/SettingAgreementsW-Examples_0.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app.edu.buncee.com/bunceeboard/52172aa872a1445b8bbef95eb3ce89ba"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hyperlink" Target="https://www.panoramaed.com/surveys" TargetMode="External"/><Relationship Id="rId5" Type="http://schemas.openxmlformats.org/officeDocument/2006/relationships/hyperlink" Target="https://docs.google.com/presentation/d/171VM1nGo0dsxTmqC6MTYsO9nKOb5Od8-JTYjYaaSOTc/edit#slide=id.g82b24a6b64_2_68" TargetMode="External"/><Relationship Id="rId4" Type="http://schemas.openxmlformats.org/officeDocument/2006/relationships/hyperlink" Target="https://drive.google.com/file/d/1wgECY_ymnH8fYneIWqT4KhFSb9wKZlvZ/view"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padlet.com/ksheppard6/tz9p03yv8wauczu6"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presentation/d/1F79277dIdTVrNCBCVvHFsWA0Hj3zVH32vCgwUyPbQqI/edit?usp=sharin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cs.google.com/document/d/1lPi4J5i7uQXYmkbNqUDJNBEzs_S5ABLanUZ2d4mPVog/edit?usp=sharin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ctrTitle"/>
          </p:nvPr>
        </p:nvSpPr>
        <p:spPr>
          <a:xfrm>
            <a:off x="2493380" y="3052477"/>
            <a:ext cx="7336500" cy="22443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5400"/>
              <a:buFont typeface="Arial"/>
              <a:buNone/>
            </a:pPr>
            <a:r>
              <a:rPr lang="en-US" dirty="0"/>
              <a:t>Deep Dive: Community &amp; Communication</a:t>
            </a:r>
            <a:endParaRPr dirty="0"/>
          </a:p>
        </p:txBody>
      </p:sp>
      <p:sp>
        <p:nvSpPr>
          <p:cNvPr id="106" name="Google Shape;106;p15"/>
          <p:cNvSpPr txBox="1">
            <a:spLocks noGrp="1"/>
          </p:cNvSpPr>
          <p:nvPr>
            <p:ph type="body" idx="1"/>
          </p:nvPr>
        </p:nvSpPr>
        <p:spPr>
          <a:xfrm>
            <a:off x="2493963" y="5730766"/>
            <a:ext cx="7335837" cy="369332"/>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2400"/>
              <a:buNone/>
            </a:pPr>
            <a:r>
              <a:rPr lang="en-US"/>
              <a:t>May 18,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4"/>
          <p:cNvSpPr txBox="1">
            <a:spLocks noGrp="1"/>
          </p:cNvSpPr>
          <p:nvPr>
            <p:ph type="title"/>
          </p:nvPr>
        </p:nvSpPr>
        <p:spPr>
          <a:xfrm>
            <a:off x="0" y="533401"/>
            <a:ext cx="12192000" cy="914400"/>
          </a:xfrm>
          <a:prstGeom prst="rect">
            <a:avLst/>
          </a:prstGeom>
        </p:spPr>
        <p:txBody>
          <a:bodyPr spcFirstLastPara="1" wrap="square" lIns="548625" tIns="0" rIns="548625" bIns="0" anchor="ctr" anchorCtr="0">
            <a:normAutofit/>
          </a:bodyPr>
          <a:lstStyle/>
          <a:p>
            <a:pPr marL="0" lvl="0" indent="0" algn="l" rtl="0">
              <a:spcBef>
                <a:spcPts val="0"/>
              </a:spcBef>
              <a:spcAft>
                <a:spcPts val="0"/>
              </a:spcAft>
              <a:buNone/>
            </a:pPr>
            <a:r>
              <a:rPr lang="en-US" dirty="0"/>
              <a:t>Teacher Credibility-other thoughts to consider</a:t>
            </a:r>
            <a:endParaRPr dirty="0"/>
          </a:p>
        </p:txBody>
      </p:sp>
      <p:sp>
        <p:nvSpPr>
          <p:cNvPr id="223" name="Google Shape;223;p24"/>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a:p>
        </p:txBody>
      </p:sp>
      <p:graphicFrame>
        <p:nvGraphicFramePr>
          <p:cNvPr id="224" name="Google Shape;224;p24"/>
          <p:cNvGraphicFramePr/>
          <p:nvPr>
            <p:extLst>
              <p:ext uri="{D42A27DB-BD31-4B8C-83A1-F6EECF244321}">
                <p14:modId xmlns:p14="http://schemas.microsoft.com/office/powerpoint/2010/main" val="2017938617"/>
              </p:ext>
            </p:extLst>
          </p:nvPr>
        </p:nvGraphicFramePr>
        <p:xfrm>
          <a:off x="331675" y="1595425"/>
          <a:ext cx="11528650" cy="3474635"/>
        </p:xfrm>
        <a:graphic>
          <a:graphicData uri="http://schemas.openxmlformats.org/drawingml/2006/table">
            <a:tbl>
              <a:tblPr firstRow="1">
                <a:noFill/>
                <a:tableStyleId>{2F0E909E-D93B-4858-8AFF-6FF265EBA522}</a:tableStyleId>
              </a:tblPr>
              <a:tblGrid>
                <a:gridCol w="2295550">
                  <a:extLst>
                    <a:ext uri="{9D8B030D-6E8A-4147-A177-3AD203B41FA5}">
                      <a16:colId xmlns:a16="http://schemas.microsoft.com/office/drawing/2014/main" val="20000"/>
                    </a:ext>
                  </a:extLst>
                </a:gridCol>
                <a:gridCol w="4616550">
                  <a:extLst>
                    <a:ext uri="{9D8B030D-6E8A-4147-A177-3AD203B41FA5}">
                      <a16:colId xmlns:a16="http://schemas.microsoft.com/office/drawing/2014/main" val="20001"/>
                    </a:ext>
                  </a:extLst>
                </a:gridCol>
                <a:gridCol w="4616550">
                  <a:extLst>
                    <a:ext uri="{9D8B030D-6E8A-4147-A177-3AD203B41FA5}">
                      <a16:colId xmlns:a16="http://schemas.microsoft.com/office/drawing/2014/main" val="20002"/>
                    </a:ext>
                  </a:extLst>
                </a:gridCol>
              </a:tblGrid>
              <a:tr h="914375">
                <a:tc>
                  <a:txBody>
                    <a:bodyPr/>
                    <a:lstStyle/>
                    <a:p>
                      <a:pPr marL="0" lvl="0" indent="0" algn="l" rtl="0">
                        <a:spcBef>
                          <a:spcPts val="0"/>
                        </a:spcBef>
                        <a:spcAft>
                          <a:spcPts val="0"/>
                        </a:spcAft>
                        <a:buNone/>
                      </a:pPr>
                      <a:r>
                        <a:rPr lang="en-US" sz="2400" b="1" dirty="0">
                          <a:solidFill>
                            <a:srgbClr val="FFFFFF"/>
                          </a:solidFill>
                        </a:rPr>
                        <a:t>Reflection Question</a:t>
                      </a:r>
                      <a:endParaRPr sz="2400" b="1" dirty="0">
                        <a:solidFill>
                          <a:srgbClr val="FFFFFF"/>
                        </a:solidFill>
                      </a:endParaRPr>
                    </a:p>
                  </a:txBody>
                  <a:tcPr marL="91425" marR="91425" marT="91425" marB="91425">
                    <a:solidFill>
                      <a:schemeClr val="accent3"/>
                    </a:solidFill>
                  </a:tcPr>
                </a:tc>
                <a:tc>
                  <a:txBody>
                    <a:bodyPr/>
                    <a:lstStyle/>
                    <a:p>
                      <a:pPr marL="0" lvl="0" indent="0" algn="l" rtl="0">
                        <a:spcBef>
                          <a:spcPts val="0"/>
                        </a:spcBef>
                        <a:spcAft>
                          <a:spcPts val="0"/>
                        </a:spcAft>
                        <a:buNone/>
                      </a:pPr>
                      <a:r>
                        <a:rPr lang="en-US" sz="2400" b="1">
                          <a:solidFill>
                            <a:srgbClr val="FFFFFF"/>
                          </a:solidFill>
                        </a:rPr>
                        <a:t>Considerations</a:t>
                      </a:r>
                      <a:endParaRPr sz="2400" b="1">
                        <a:solidFill>
                          <a:srgbClr val="FFFFFF"/>
                        </a:solidFill>
                      </a:endParaRPr>
                    </a:p>
                  </a:txBody>
                  <a:tcPr marL="91425" marR="91425" marT="91425" marB="91425">
                    <a:solidFill>
                      <a:schemeClr val="accent3"/>
                    </a:solidFill>
                  </a:tcPr>
                </a:tc>
                <a:tc>
                  <a:txBody>
                    <a:bodyPr/>
                    <a:lstStyle/>
                    <a:p>
                      <a:pPr marL="0" lvl="0" indent="0" algn="l" rtl="0">
                        <a:spcBef>
                          <a:spcPts val="0"/>
                        </a:spcBef>
                        <a:spcAft>
                          <a:spcPts val="0"/>
                        </a:spcAft>
                        <a:buNone/>
                      </a:pPr>
                      <a:r>
                        <a:rPr lang="en-US" sz="2400" b="1" dirty="0">
                          <a:solidFill>
                            <a:srgbClr val="FFFFFF"/>
                          </a:solidFill>
                        </a:rPr>
                        <a:t>Virtual Adaptations</a:t>
                      </a:r>
                      <a:endParaRPr sz="2400" b="1" dirty="0">
                        <a:solidFill>
                          <a:srgbClr val="FFFFFF"/>
                        </a:solidFill>
                      </a:endParaRPr>
                    </a:p>
                  </a:txBody>
                  <a:tcPr marL="91425" marR="91425" marT="91425" marB="91425">
                    <a:solidFill>
                      <a:schemeClr val="accent3"/>
                    </a:solidFill>
                  </a:tcPr>
                </a:tc>
                <a:extLst>
                  <a:ext uri="{0D108BD9-81ED-4DB2-BD59-A6C34878D82A}">
                    <a16:rowId xmlns:a16="http://schemas.microsoft.com/office/drawing/2014/main" val="10000"/>
                  </a:ext>
                </a:extLst>
              </a:tr>
              <a:tr h="609575">
                <a:tc>
                  <a:txBody>
                    <a:bodyPr/>
                    <a:lstStyle/>
                    <a:p>
                      <a:pPr marL="0" lvl="0" indent="0" algn="l" rtl="0">
                        <a:spcBef>
                          <a:spcPts val="0"/>
                        </a:spcBef>
                        <a:spcAft>
                          <a:spcPts val="0"/>
                        </a:spcAft>
                        <a:buNone/>
                      </a:pPr>
                      <a:r>
                        <a:rPr lang="en-US" sz="1600" b="1"/>
                        <a:t>How do I establish trust with my students?</a:t>
                      </a:r>
                      <a:endParaRPr sz="1600" b="1"/>
                    </a:p>
                  </a:txBody>
                  <a:tcPr marL="91425" marR="91425" marT="91425" marB="91425"/>
                </a:tc>
                <a:tc>
                  <a:txBody>
                    <a:bodyPr/>
                    <a:lstStyle/>
                    <a:p>
                      <a:pPr marL="0" lvl="0" indent="0" algn="l" rtl="0">
                        <a:spcBef>
                          <a:spcPts val="0"/>
                        </a:spcBef>
                        <a:spcAft>
                          <a:spcPts val="0"/>
                        </a:spcAft>
                        <a:buNone/>
                      </a:pPr>
                      <a:r>
                        <a:rPr lang="en-US" sz="1600"/>
                        <a:t>Keep your promises</a:t>
                      </a:r>
                      <a:endParaRPr sz="1600"/>
                    </a:p>
                    <a:p>
                      <a:pPr marL="0" lvl="0" indent="0" algn="l" rtl="0">
                        <a:spcBef>
                          <a:spcPts val="0"/>
                        </a:spcBef>
                        <a:spcAft>
                          <a:spcPts val="0"/>
                        </a:spcAft>
                        <a:buNone/>
                      </a:pPr>
                      <a:r>
                        <a:rPr lang="en-US" sz="1600"/>
                        <a:t>Give honest feedback about student performance</a:t>
                      </a:r>
                      <a:endParaRPr sz="1600"/>
                    </a:p>
                    <a:p>
                      <a:pPr marL="0" lvl="0" indent="0" algn="l" rtl="0">
                        <a:spcBef>
                          <a:spcPts val="0"/>
                        </a:spcBef>
                        <a:spcAft>
                          <a:spcPts val="0"/>
                        </a:spcAft>
                        <a:buNone/>
                      </a:pPr>
                      <a:r>
                        <a:rPr lang="en-US" sz="1600"/>
                        <a:t>Examine any negative feelings you may have about students</a:t>
                      </a:r>
                      <a:endParaRPr sz="1600"/>
                    </a:p>
                  </a:txBody>
                  <a:tcPr marL="91425" marR="91425" marT="91425" marB="91425"/>
                </a:tc>
                <a:tc>
                  <a:txBody>
                    <a:bodyPr/>
                    <a:lstStyle/>
                    <a:p>
                      <a:pPr marL="0" lvl="0" indent="0" algn="l" rtl="0">
                        <a:spcBef>
                          <a:spcPts val="0"/>
                        </a:spcBef>
                        <a:spcAft>
                          <a:spcPts val="0"/>
                        </a:spcAft>
                        <a:buNone/>
                      </a:pPr>
                      <a:r>
                        <a:rPr lang="en-US" sz="1600"/>
                        <a:t>Use calendar invites to help keep appointments</a:t>
                      </a:r>
                      <a:endParaRPr sz="1600"/>
                    </a:p>
                    <a:p>
                      <a:pPr marL="0" lvl="0" indent="0" algn="l" rtl="0">
                        <a:spcBef>
                          <a:spcPts val="0"/>
                        </a:spcBef>
                        <a:spcAft>
                          <a:spcPts val="0"/>
                        </a:spcAft>
                        <a:buNone/>
                      </a:pPr>
                      <a:r>
                        <a:rPr lang="en-US" sz="1600"/>
                        <a:t>Use comment tool or voice record feedback</a:t>
                      </a:r>
                      <a:endParaRPr sz="1600"/>
                    </a:p>
                    <a:p>
                      <a:pPr marL="0" lvl="0" indent="0" algn="l" rtl="0">
                        <a:spcBef>
                          <a:spcPts val="0"/>
                        </a:spcBef>
                        <a:spcAft>
                          <a:spcPts val="0"/>
                        </a:spcAft>
                        <a:buNone/>
                      </a:pPr>
                      <a:r>
                        <a:rPr lang="en-US" sz="1600"/>
                        <a:t>Schedule 1:1 sessions for feedback</a:t>
                      </a:r>
                      <a:endParaRPr sz="1600"/>
                    </a:p>
                  </a:txBody>
                  <a:tcPr marL="91425" marR="91425" marT="91425" marB="91425"/>
                </a:tc>
                <a:extLst>
                  <a:ext uri="{0D108BD9-81ED-4DB2-BD59-A6C34878D82A}">
                    <a16:rowId xmlns:a16="http://schemas.microsoft.com/office/drawing/2014/main" val="10001"/>
                  </a:ext>
                </a:extLst>
              </a:tr>
              <a:tr h="1158200">
                <a:tc>
                  <a:txBody>
                    <a:bodyPr/>
                    <a:lstStyle/>
                    <a:p>
                      <a:pPr marL="0" lvl="0" indent="0" algn="l" rtl="0">
                        <a:spcBef>
                          <a:spcPts val="0"/>
                        </a:spcBef>
                        <a:spcAft>
                          <a:spcPts val="0"/>
                        </a:spcAft>
                        <a:buNone/>
                      </a:pPr>
                      <a:r>
                        <a:rPr lang="en-US" sz="1600" b="1"/>
                        <a:t>How do I demonstrate competence to my students?</a:t>
                      </a:r>
                      <a:endParaRPr sz="1600" b="1"/>
                    </a:p>
                  </a:txBody>
                  <a:tcPr marL="91425" marR="91425" marT="91425" marB="91425"/>
                </a:tc>
                <a:tc>
                  <a:txBody>
                    <a:bodyPr/>
                    <a:lstStyle/>
                    <a:p>
                      <a:pPr marL="0" lvl="0" indent="0" algn="l" rtl="0">
                        <a:spcBef>
                          <a:spcPts val="0"/>
                        </a:spcBef>
                        <a:spcAft>
                          <a:spcPts val="0"/>
                        </a:spcAft>
                        <a:buNone/>
                      </a:pPr>
                      <a:r>
                        <a:rPr lang="en-US" sz="1600"/>
                        <a:t>Know your content well, be honest when you are not sure about a question</a:t>
                      </a:r>
                      <a:endParaRPr sz="1600"/>
                    </a:p>
                    <a:p>
                      <a:pPr marL="0" lvl="0" indent="0" algn="l" rtl="0">
                        <a:spcBef>
                          <a:spcPts val="0"/>
                        </a:spcBef>
                        <a:spcAft>
                          <a:spcPts val="0"/>
                        </a:spcAft>
                        <a:buNone/>
                      </a:pPr>
                      <a:r>
                        <a:rPr lang="en-US" sz="1600"/>
                        <a:t>Organize lesson experiences coherently</a:t>
                      </a:r>
                      <a:endParaRPr sz="1600"/>
                    </a:p>
                    <a:p>
                      <a:pPr marL="0" lvl="0" indent="0" algn="l" rtl="0">
                        <a:spcBef>
                          <a:spcPts val="0"/>
                        </a:spcBef>
                        <a:spcAft>
                          <a:spcPts val="0"/>
                        </a:spcAft>
                        <a:buNone/>
                      </a:pPr>
                      <a:r>
                        <a:rPr lang="en-US" sz="1600"/>
                        <a:t>Consider any non-verbal communications </a:t>
                      </a:r>
                      <a:endParaRPr sz="1600"/>
                    </a:p>
                  </a:txBody>
                  <a:tcPr marL="91425" marR="91425" marT="91425" marB="91425"/>
                </a:tc>
                <a:tc>
                  <a:txBody>
                    <a:bodyPr/>
                    <a:lstStyle/>
                    <a:p>
                      <a:pPr marL="0" lvl="0" indent="0" algn="l" rtl="0">
                        <a:spcBef>
                          <a:spcPts val="0"/>
                        </a:spcBef>
                        <a:spcAft>
                          <a:spcPts val="0"/>
                        </a:spcAft>
                        <a:buNone/>
                      </a:pPr>
                      <a:r>
                        <a:rPr lang="en-US" sz="1600" dirty="0"/>
                        <a:t>Use digital agendas with links all in one place</a:t>
                      </a:r>
                      <a:endParaRPr sz="1600" dirty="0"/>
                    </a:p>
                    <a:p>
                      <a:pPr marL="0" lvl="0" indent="0" algn="l" rtl="0">
                        <a:spcBef>
                          <a:spcPts val="0"/>
                        </a:spcBef>
                        <a:spcAft>
                          <a:spcPts val="0"/>
                        </a:spcAft>
                        <a:buNone/>
                      </a:pPr>
                      <a:r>
                        <a:rPr lang="en-US" sz="1600" dirty="0"/>
                        <a:t>Minimize the number of tabs/EdTech tools</a:t>
                      </a:r>
                      <a:endParaRPr sz="1600" dirty="0"/>
                    </a:p>
                    <a:p>
                      <a:pPr marL="0" lvl="0" indent="0" algn="l" rtl="0">
                        <a:spcBef>
                          <a:spcPts val="0"/>
                        </a:spcBef>
                        <a:spcAft>
                          <a:spcPts val="0"/>
                        </a:spcAft>
                        <a:buNone/>
                      </a:pPr>
                      <a:r>
                        <a:rPr lang="en-US" sz="1600" dirty="0"/>
                        <a:t>Build in time/procedures to troubleshoot tech</a:t>
                      </a:r>
                      <a:endParaRPr sz="1600" dirty="0"/>
                    </a:p>
                  </a:txBody>
                  <a:tcPr marL="91425" marR="91425" marT="91425" marB="91425"/>
                </a:tc>
                <a:extLst>
                  <a:ext uri="{0D108BD9-81ED-4DB2-BD59-A6C34878D82A}">
                    <a16:rowId xmlns:a16="http://schemas.microsoft.com/office/drawing/2014/main" val="10002"/>
                  </a:ext>
                </a:extLst>
              </a:tr>
            </a:tbl>
          </a:graphicData>
        </a:graphic>
      </p:graphicFrame>
      <p:sp>
        <p:nvSpPr>
          <p:cNvPr id="225" name="Google Shape;225;p24"/>
          <p:cNvSpPr txBox="1"/>
          <p:nvPr/>
        </p:nvSpPr>
        <p:spPr>
          <a:xfrm>
            <a:off x="1131100" y="6398425"/>
            <a:ext cx="685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Distance Learning Playbook by Fisher and Frey-Module 4</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5"/>
          <p:cNvSpPr txBox="1">
            <a:spLocks noGrp="1"/>
          </p:cNvSpPr>
          <p:nvPr>
            <p:ph type="title"/>
          </p:nvPr>
        </p:nvSpPr>
        <p:spPr>
          <a:xfrm>
            <a:off x="0" y="533401"/>
            <a:ext cx="12192000" cy="914400"/>
          </a:xfrm>
          <a:prstGeom prst="rect">
            <a:avLst/>
          </a:prstGeom>
        </p:spPr>
        <p:txBody>
          <a:bodyPr spcFirstLastPara="1" wrap="square" lIns="548625" tIns="0" rIns="548625" bIns="0" anchor="ctr" anchorCtr="0">
            <a:normAutofit/>
          </a:bodyPr>
          <a:lstStyle/>
          <a:p>
            <a:pPr marL="0" lvl="0" indent="0" algn="l" rtl="0">
              <a:spcBef>
                <a:spcPts val="0"/>
              </a:spcBef>
              <a:spcAft>
                <a:spcPts val="0"/>
              </a:spcAft>
              <a:buNone/>
            </a:pPr>
            <a:r>
              <a:rPr lang="en-US" dirty="0"/>
              <a:t>Teacher Credibility-other thoughts (cont.)</a:t>
            </a:r>
            <a:endParaRPr dirty="0"/>
          </a:p>
        </p:txBody>
      </p:sp>
      <p:sp>
        <p:nvSpPr>
          <p:cNvPr id="232" name="Google Shape;232;p25"/>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11</a:t>
            </a:fld>
            <a:endParaRPr/>
          </a:p>
        </p:txBody>
      </p:sp>
      <p:graphicFrame>
        <p:nvGraphicFramePr>
          <p:cNvPr id="233" name="Google Shape;233;p25"/>
          <p:cNvGraphicFramePr/>
          <p:nvPr>
            <p:extLst>
              <p:ext uri="{D42A27DB-BD31-4B8C-83A1-F6EECF244321}">
                <p14:modId xmlns:p14="http://schemas.microsoft.com/office/powerpoint/2010/main" val="343497058"/>
              </p:ext>
            </p:extLst>
          </p:nvPr>
        </p:nvGraphicFramePr>
        <p:xfrm>
          <a:off x="331675" y="1595425"/>
          <a:ext cx="11528650" cy="3718475"/>
        </p:xfrm>
        <a:graphic>
          <a:graphicData uri="http://schemas.openxmlformats.org/drawingml/2006/table">
            <a:tbl>
              <a:tblPr firstRow="1">
                <a:noFill/>
                <a:tableStyleId>{2F0E909E-D93B-4858-8AFF-6FF265EBA522}</a:tableStyleId>
              </a:tblPr>
              <a:tblGrid>
                <a:gridCol w="2295550">
                  <a:extLst>
                    <a:ext uri="{9D8B030D-6E8A-4147-A177-3AD203B41FA5}">
                      <a16:colId xmlns:a16="http://schemas.microsoft.com/office/drawing/2014/main" val="20000"/>
                    </a:ext>
                  </a:extLst>
                </a:gridCol>
                <a:gridCol w="4616550">
                  <a:extLst>
                    <a:ext uri="{9D8B030D-6E8A-4147-A177-3AD203B41FA5}">
                      <a16:colId xmlns:a16="http://schemas.microsoft.com/office/drawing/2014/main" val="20001"/>
                    </a:ext>
                  </a:extLst>
                </a:gridCol>
                <a:gridCol w="4616550">
                  <a:extLst>
                    <a:ext uri="{9D8B030D-6E8A-4147-A177-3AD203B41FA5}">
                      <a16:colId xmlns:a16="http://schemas.microsoft.com/office/drawing/2014/main" val="20002"/>
                    </a:ext>
                  </a:extLst>
                </a:gridCol>
              </a:tblGrid>
              <a:tr h="914375">
                <a:tc>
                  <a:txBody>
                    <a:bodyPr/>
                    <a:lstStyle/>
                    <a:p>
                      <a:pPr marL="0" lvl="0" indent="0" algn="l" rtl="0">
                        <a:spcBef>
                          <a:spcPts val="0"/>
                        </a:spcBef>
                        <a:spcAft>
                          <a:spcPts val="0"/>
                        </a:spcAft>
                        <a:buNone/>
                      </a:pPr>
                      <a:r>
                        <a:rPr lang="en-US" sz="2400" b="1">
                          <a:solidFill>
                            <a:srgbClr val="FFFFFF"/>
                          </a:solidFill>
                        </a:rPr>
                        <a:t>Reflection Question</a:t>
                      </a:r>
                      <a:endParaRPr sz="2400" b="1">
                        <a:solidFill>
                          <a:srgbClr val="FFFFFF"/>
                        </a:solidFill>
                      </a:endParaRPr>
                    </a:p>
                  </a:txBody>
                  <a:tcPr marL="91425" marR="91425" marT="91425" marB="91425">
                    <a:lnB w="9525" cap="flat" cmpd="sng">
                      <a:solidFill>
                        <a:srgbClr val="9E9E9E"/>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US" sz="2400" b="1">
                          <a:solidFill>
                            <a:srgbClr val="FFFFFF"/>
                          </a:solidFill>
                        </a:rPr>
                        <a:t>Considerations</a:t>
                      </a:r>
                      <a:endParaRPr sz="2400" b="1">
                        <a:solidFill>
                          <a:srgbClr val="FFFFFF"/>
                        </a:solidFill>
                      </a:endParaRPr>
                    </a:p>
                  </a:txBody>
                  <a:tcPr marL="91425" marR="91425" marT="91425" marB="91425">
                    <a:lnB w="9525" cap="flat" cmpd="sng">
                      <a:solidFill>
                        <a:srgbClr val="9E9E9E"/>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US" sz="2400" b="1" dirty="0">
                          <a:solidFill>
                            <a:srgbClr val="FFFFFF"/>
                          </a:solidFill>
                        </a:rPr>
                        <a:t>Virtual Adaptations</a:t>
                      </a:r>
                      <a:endParaRPr sz="2400" b="1" dirty="0">
                        <a:solidFill>
                          <a:srgbClr val="FFFFFF"/>
                        </a:solidFill>
                      </a:endParaRPr>
                    </a:p>
                  </a:txBody>
                  <a:tcPr marL="91425" marR="91425" marT="91425" marB="91425">
                    <a:lnB w="9525" cap="flat" cmpd="sng">
                      <a:solidFill>
                        <a:srgbClr val="9E9E9E"/>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609575">
                <a:tc>
                  <a:txBody>
                    <a:bodyPr/>
                    <a:lstStyle/>
                    <a:p>
                      <a:pPr marL="0" lvl="0" indent="0" algn="l" rtl="0">
                        <a:spcBef>
                          <a:spcPts val="0"/>
                        </a:spcBef>
                        <a:spcAft>
                          <a:spcPts val="0"/>
                        </a:spcAft>
                        <a:buNone/>
                      </a:pPr>
                      <a:r>
                        <a:rPr lang="en-US" sz="1600" b="1"/>
                        <a:t>How do I display my passion to my students?</a:t>
                      </a:r>
                      <a:endParaRPr sz="16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t>Communicate your enthusiasm for your content</a:t>
                      </a:r>
                      <a:endParaRPr sz="1600"/>
                    </a:p>
                    <a:p>
                      <a:pPr marL="0" lvl="0" indent="0" algn="l" rtl="0">
                        <a:spcBef>
                          <a:spcPts val="0"/>
                        </a:spcBef>
                        <a:spcAft>
                          <a:spcPts val="0"/>
                        </a:spcAft>
                        <a:buNone/>
                      </a:pPr>
                      <a:r>
                        <a:rPr lang="en-US" sz="1600"/>
                        <a:t>Remember your “why” for becoming a teacher</a:t>
                      </a:r>
                      <a:endParaRPr sz="1600"/>
                    </a:p>
                    <a:p>
                      <a:pPr marL="0" lvl="0" indent="0" algn="l" rtl="0">
                        <a:spcBef>
                          <a:spcPts val="0"/>
                        </a:spcBef>
                        <a:spcAft>
                          <a:spcPts val="0"/>
                        </a:spcAft>
                        <a:buNone/>
                      </a:pPr>
                      <a:r>
                        <a:rPr lang="en-US" sz="1600"/>
                        <a:t>Consider the relevance of your lessons</a:t>
                      </a:r>
                      <a:endParaRPr sz="16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t>Voice, tone, SMILE</a:t>
                      </a:r>
                      <a:endParaRPr sz="1600"/>
                    </a:p>
                    <a:p>
                      <a:pPr marL="0" lvl="0" indent="0" algn="l" rtl="0">
                        <a:spcBef>
                          <a:spcPts val="0"/>
                        </a:spcBef>
                        <a:spcAft>
                          <a:spcPts val="0"/>
                        </a:spcAft>
                        <a:buNone/>
                      </a:pPr>
                      <a:r>
                        <a:rPr lang="en-US" sz="1600"/>
                        <a:t>Make a connection between the activity and/or EdTech tool and the learning</a:t>
                      </a:r>
                      <a:endParaRPr sz="1600"/>
                    </a:p>
                    <a:p>
                      <a:pPr marL="0" lvl="0" indent="0" algn="l" rtl="0">
                        <a:spcBef>
                          <a:spcPts val="0"/>
                        </a:spcBef>
                        <a:spcAft>
                          <a:spcPts val="0"/>
                        </a:spcAft>
                        <a:buNone/>
                      </a:pPr>
                      <a:r>
                        <a:rPr lang="en-US" sz="1600"/>
                        <a:t>Take screen breaks</a:t>
                      </a:r>
                      <a:endParaRPr sz="1600"/>
                    </a:p>
                    <a:p>
                      <a:pPr marL="0" lvl="0" indent="0" algn="l" rtl="0">
                        <a:spcBef>
                          <a:spcPts val="0"/>
                        </a:spcBef>
                        <a:spcAft>
                          <a:spcPts val="0"/>
                        </a:spcAft>
                        <a:buNone/>
                      </a:pPr>
                      <a:r>
                        <a:rPr lang="en-US" sz="1600"/>
                        <a:t>Use music; incorporate movement breaks</a:t>
                      </a:r>
                      <a:endParaRPr sz="16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158200">
                <a:tc>
                  <a:txBody>
                    <a:bodyPr/>
                    <a:lstStyle/>
                    <a:p>
                      <a:pPr marL="0" lvl="0" indent="0" algn="l" rtl="0">
                        <a:spcBef>
                          <a:spcPts val="0"/>
                        </a:spcBef>
                        <a:spcAft>
                          <a:spcPts val="0"/>
                        </a:spcAft>
                        <a:buNone/>
                      </a:pPr>
                      <a:r>
                        <a:rPr lang="en-US" sz="1600" b="1"/>
                        <a:t>How do I ensure that my students feel I am accessible and relatable?</a:t>
                      </a:r>
                      <a:endParaRPr sz="1600" b="1"/>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a:t>Get to know something personal about each of your students/Use students’ names</a:t>
                      </a:r>
                      <a:endParaRPr sz="1600"/>
                    </a:p>
                    <a:p>
                      <a:pPr marL="0" lvl="0" indent="0" algn="l" rtl="0">
                        <a:spcBef>
                          <a:spcPts val="0"/>
                        </a:spcBef>
                        <a:spcAft>
                          <a:spcPts val="0"/>
                        </a:spcAft>
                        <a:buNone/>
                      </a:pPr>
                      <a:r>
                        <a:rPr lang="en-US" sz="1600"/>
                        <a:t>Invite students to provide feedback</a:t>
                      </a:r>
                      <a:endParaRPr sz="1600"/>
                    </a:p>
                    <a:p>
                      <a:pPr marL="0" lvl="0" indent="0" algn="l" rtl="0">
                        <a:spcBef>
                          <a:spcPts val="0"/>
                        </a:spcBef>
                        <a:spcAft>
                          <a:spcPts val="0"/>
                        </a:spcAft>
                        <a:buNone/>
                      </a:pPr>
                      <a:r>
                        <a:rPr lang="en-US" sz="1600"/>
                        <a:t>Start and end class on time</a:t>
                      </a:r>
                      <a:endParaRPr sz="1600"/>
                    </a:p>
                    <a:p>
                      <a:pPr marL="0" lvl="0" indent="0" algn="l" rtl="0">
                        <a:spcBef>
                          <a:spcPts val="0"/>
                        </a:spcBef>
                        <a:spcAft>
                          <a:spcPts val="0"/>
                        </a:spcAft>
                        <a:buNone/>
                      </a:pPr>
                      <a:r>
                        <a:rPr lang="en-US" sz="1600"/>
                        <a:t>Smile </a:t>
                      </a:r>
                      <a:endParaRPr sz="16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600" dirty="0"/>
                        <a:t>Office hours</a:t>
                      </a:r>
                      <a:endParaRPr sz="1600" dirty="0"/>
                    </a:p>
                    <a:p>
                      <a:pPr marL="0" lvl="0" indent="0" algn="l" rtl="0">
                        <a:spcBef>
                          <a:spcPts val="0"/>
                        </a:spcBef>
                        <a:spcAft>
                          <a:spcPts val="0"/>
                        </a:spcAft>
                        <a:buNone/>
                      </a:pPr>
                      <a:r>
                        <a:rPr lang="en-US" sz="1600" dirty="0"/>
                        <a:t>Have students enter early to music/chat</a:t>
                      </a:r>
                      <a:endParaRPr sz="1600" dirty="0"/>
                    </a:p>
                    <a:p>
                      <a:pPr marL="0" lvl="0" indent="0" algn="l" rtl="0">
                        <a:spcBef>
                          <a:spcPts val="0"/>
                        </a:spcBef>
                        <a:spcAft>
                          <a:spcPts val="0"/>
                        </a:spcAft>
                        <a:buNone/>
                      </a:pPr>
                      <a:r>
                        <a:rPr lang="en-US" sz="1600" dirty="0"/>
                        <a:t>Schedule "social time"</a:t>
                      </a:r>
                      <a:endParaRPr sz="1600" dirty="0"/>
                    </a:p>
                    <a:p>
                      <a:pPr marL="0" lvl="0" indent="0" algn="l" rtl="0">
                        <a:spcBef>
                          <a:spcPts val="0"/>
                        </a:spcBef>
                        <a:spcAft>
                          <a:spcPts val="0"/>
                        </a:spcAft>
                        <a:buNone/>
                      </a:pPr>
                      <a:r>
                        <a:rPr lang="en-US" sz="1600" dirty="0"/>
                        <a:t>Be early to links - use timers</a:t>
                      </a:r>
                      <a:endParaRPr sz="1600" dirty="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234" name="Google Shape;234;p25"/>
          <p:cNvSpPr txBox="1"/>
          <p:nvPr/>
        </p:nvSpPr>
        <p:spPr>
          <a:xfrm>
            <a:off x="1131100" y="6398425"/>
            <a:ext cx="685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Distance Learning Playbook by Fisher and Frey-Module 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6"/>
          <p:cNvSpPr txBox="1">
            <a:spLocks noGrp="1"/>
          </p:cNvSpPr>
          <p:nvPr>
            <p:ph type="title"/>
          </p:nvPr>
        </p:nvSpPr>
        <p:spPr>
          <a:xfrm>
            <a:off x="990600" y="2527852"/>
            <a:ext cx="8001000" cy="6651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4800"/>
              <a:buFont typeface="Arial"/>
              <a:buNone/>
            </a:pPr>
            <a:r>
              <a:rPr lang="en-US"/>
              <a:t>Building Community Activities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7"/>
          <p:cNvSpPr txBox="1">
            <a:spLocks noGrp="1"/>
          </p:cNvSpPr>
          <p:nvPr>
            <p:ph type="title"/>
          </p:nvPr>
        </p:nvSpPr>
        <p:spPr>
          <a:xfrm>
            <a:off x="0" y="3810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dirty="0"/>
              <a:t>Welcoming/Closing Routines &amp; Rituals</a:t>
            </a:r>
            <a:endParaRPr dirty="0"/>
          </a:p>
        </p:txBody>
      </p:sp>
      <p:sp>
        <p:nvSpPr>
          <p:cNvPr id="246" name="Google Shape;246;p27"/>
          <p:cNvSpPr txBox="1">
            <a:spLocks noGrp="1"/>
          </p:cNvSpPr>
          <p:nvPr>
            <p:ph type="body" idx="1"/>
          </p:nvPr>
        </p:nvSpPr>
        <p:spPr>
          <a:xfrm>
            <a:off x="370200" y="1447800"/>
            <a:ext cx="11451600" cy="507900"/>
          </a:xfrm>
          <a:prstGeom prst="rect">
            <a:avLst/>
          </a:prstGeom>
          <a:solidFill>
            <a:schemeClr val="tx2">
              <a:lumMod val="75000"/>
            </a:schemeClr>
          </a:solidFill>
          <a:ln w="9525" cap="flat" cmpd="sng">
            <a:solidFill>
              <a:srgbClr val="90CD8D"/>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360"/>
              </a:spcBef>
              <a:spcAft>
                <a:spcPts val="0"/>
              </a:spcAft>
              <a:buClr>
                <a:schemeClr val="dk1"/>
              </a:buClr>
              <a:buSzPts val="1100"/>
              <a:buFont typeface="Arial"/>
              <a:buNone/>
            </a:pPr>
            <a:r>
              <a:rPr lang="en-US" sz="2100" b="1" dirty="0">
                <a:solidFill>
                  <a:srgbClr val="FFFFFF"/>
                </a:solidFill>
              </a:rPr>
              <a:t>Short activities that are carefully chosen, connected to learning, &amp; engagingly facilitated.</a:t>
            </a:r>
            <a:endParaRPr sz="2100" dirty="0">
              <a:solidFill>
                <a:srgbClr val="FFFFFF"/>
              </a:solidFill>
            </a:endParaRPr>
          </a:p>
        </p:txBody>
      </p:sp>
      <p:sp>
        <p:nvSpPr>
          <p:cNvPr id="247" name="Google Shape;247;p27"/>
          <p:cNvSpPr txBox="1">
            <a:spLocks noGrp="1"/>
          </p:cNvSpPr>
          <p:nvPr>
            <p:ph type="body" idx="2"/>
          </p:nvPr>
        </p:nvSpPr>
        <p:spPr>
          <a:xfrm>
            <a:off x="206850" y="2211750"/>
            <a:ext cx="5660700" cy="4113000"/>
          </a:xfrm>
          <a:prstGeom prst="rect">
            <a:avLst/>
          </a:prstGeom>
          <a:noFill/>
          <a:ln w="28575" cap="flat" cmpd="sng">
            <a:solidFill>
              <a:schemeClr val="lt2"/>
            </a:solidFill>
            <a:prstDash val="solid"/>
            <a:round/>
            <a:headEnd type="none" w="sm" len="sm"/>
            <a:tailEnd type="none" w="sm" len="sm"/>
          </a:ln>
        </p:spPr>
        <p:txBody>
          <a:bodyPr spcFirstLastPara="1" wrap="square" lIns="91425" tIns="182875" rIns="91425" bIns="91425" anchor="t" anchorCtr="0">
            <a:noAutofit/>
          </a:bodyPr>
          <a:lstStyle/>
          <a:p>
            <a:pPr marL="91440" lvl="0" indent="0" algn="ctr" rtl="0">
              <a:lnSpc>
                <a:spcPct val="100000"/>
              </a:lnSpc>
              <a:spcBef>
                <a:spcPts val="1500"/>
              </a:spcBef>
              <a:spcAft>
                <a:spcPts val="0"/>
              </a:spcAft>
              <a:buNone/>
            </a:pPr>
            <a:r>
              <a:rPr lang="en-US" sz="1700" b="1" i="1"/>
              <a:t>Welcoming Routines &amp; Rituals Build Community by:</a:t>
            </a:r>
            <a:endParaRPr sz="1700" b="1" i="1"/>
          </a:p>
          <a:p>
            <a:pPr marL="457200" lvl="0" indent="-349250" algn="l" rtl="0">
              <a:lnSpc>
                <a:spcPct val="100000"/>
              </a:lnSpc>
              <a:spcBef>
                <a:spcPts val="2000"/>
              </a:spcBef>
              <a:spcAft>
                <a:spcPts val="0"/>
              </a:spcAft>
              <a:buClr>
                <a:srgbClr val="000000"/>
              </a:buClr>
              <a:buSzPts val="1900"/>
              <a:buChar char="▪"/>
            </a:pPr>
            <a:r>
              <a:rPr lang="en-US" sz="1900">
                <a:solidFill>
                  <a:srgbClr val="000000"/>
                </a:solidFill>
              </a:rPr>
              <a:t>establishing safety &amp; predictability</a:t>
            </a:r>
            <a:endParaRPr sz="1900">
              <a:solidFill>
                <a:srgbClr val="000000"/>
              </a:solidFill>
            </a:endParaRPr>
          </a:p>
          <a:p>
            <a:pPr marL="457200" lvl="0" indent="-349250" algn="l" rtl="0">
              <a:lnSpc>
                <a:spcPct val="100000"/>
              </a:lnSpc>
              <a:spcBef>
                <a:spcPts val="2000"/>
              </a:spcBef>
              <a:spcAft>
                <a:spcPts val="0"/>
              </a:spcAft>
              <a:buClr>
                <a:srgbClr val="000000"/>
              </a:buClr>
              <a:buSzPts val="1900"/>
              <a:buChar char="▪"/>
            </a:pPr>
            <a:r>
              <a:rPr lang="en-US" sz="1900">
                <a:solidFill>
                  <a:srgbClr val="000000"/>
                </a:solidFill>
              </a:rPr>
              <a:t>supporting contribution by all voices</a:t>
            </a:r>
            <a:endParaRPr sz="1900">
              <a:solidFill>
                <a:srgbClr val="000000"/>
              </a:solidFill>
            </a:endParaRPr>
          </a:p>
          <a:p>
            <a:pPr marL="457200" lvl="0" indent="-349250" algn="l" rtl="0">
              <a:lnSpc>
                <a:spcPct val="100000"/>
              </a:lnSpc>
              <a:spcBef>
                <a:spcPts val="2000"/>
              </a:spcBef>
              <a:spcAft>
                <a:spcPts val="0"/>
              </a:spcAft>
              <a:buClr>
                <a:srgbClr val="000000"/>
              </a:buClr>
              <a:buSzPts val="1900"/>
              <a:buChar char="▪"/>
            </a:pPr>
            <a:r>
              <a:rPr lang="en-US" sz="1900">
                <a:solidFill>
                  <a:srgbClr val="000000"/>
                </a:solidFill>
              </a:rPr>
              <a:t>setting norms for respectful listening</a:t>
            </a:r>
            <a:endParaRPr sz="1900">
              <a:solidFill>
                <a:srgbClr val="000000"/>
              </a:solidFill>
            </a:endParaRPr>
          </a:p>
          <a:p>
            <a:pPr marL="457200" lvl="0" indent="-349250" algn="l" rtl="0">
              <a:lnSpc>
                <a:spcPct val="100000"/>
              </a:lnSpc>
              <a:spcBef>
                <a:spcPts val="2000"/>
              </a:spcBef>
              <a:spcAft>
                <a:spcPts val="0"/>
              </a:spcAft>
              <a:buClr>
                <a:srgbClr val="000000"/>
              </a:buClr>
              <a:buSzPts val="1900"/>
              <a:buChar char="▪"/>
            </a:pPr>
            <a:r>
              <a:rPr lang="en-US" sz="1900">
                <a:solidFill>
                  <a:srgbClr val="000000"/>
                </a:solidFill>
              </a:rPr>
              <a:t>allowing students to connect with one another</a:t>
            </a:r>
            <a:endParaRPr sz="1900">
              <a:solidFill>
                <a:srgbClr val="000000"/>
              </a:solidFill>
            </a:endParaRPr>
          </a:p>
          <a:p>
            <a:pPr marL="457200" lvl="0" indent="-349250" algn="l" rtl="0">
              <a:lnSpc>
                <a:spcPct val="100000"/>
              </a:lnSpc>
              <a:spcBef>
                <a:spcPts val="2000"/>
              </a:spcBef>
              <a:spcAft>
                <a:spcPts val="0"/>
              </a:spcAft>
              <a:buClr>
                <a:srgbClr val="000000"/>
              </a:buClr>
              <a:buSzPts val="1900"/>
              <a:buChar char="▪"/>
            </a:pPr>
            <a:r>
              <a:rPr lang="en-US" sz="1900">
                <a:solidFill>
                  <a:srgbClr val="000000"/>
                </a:solidFill>
              </a:rPr>
              <a:t>creating a sense of belonging </a:t>
            </a:r>
            <a:endParaRPr sz="1900">
              <a:solidFill>
                <a:srgbClr val="000000"/>
              </a:solidFill>
            </a:endParaRPr>
          </a:p>
          <a:p>
            <a:pPr marL="457200" lvl="0" indent="-349250" algn="l" rtl="0">
              <a:lnSpc>
                <a:spcPct val="100000"/>
              </a:lnSpc>
              <a:spcBef>
                <a:spcPts val="2000"/>
              </a:spcBef>
              <a:spcAft>
                <a:spcPts val="2000"/>
              </a:spcAft>
              <a:buClr>
                <a:srgbClr val="000000"/>
              </a:buClr>
              <a:buSzPts val="1900"/>
              <a:buChar char="▪"/>
            </a:pPr>
            <a:r>
              <a:rPr lang="en-US" sz="1900">
                <a:solidFill>
                  <a:srgbClr val="000000"/>
                </a:solidFill>
              </a:rPr>
              <a:t>allowing for reflection</a:t>
            </a:r>
            <a:endParaRPr sz="1900">
              <a:solidFill>
                <a:srgbClr val="000000"/>
              </a:solidFill>
            </a:endParaRPr>
          </a:p>
        </p:txBody>
      </p:sp>
      <p:sp>
        <p:nvSpPr>
          <p:cNvPr id="248" name="Google Shape;248;p27"/>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13</a:t>
            </a:fld>
            <a:endParaRPr/>
          </a:p>
        </p:txBody>
      </p:sp>
      <p:sp>
        <p:nvSpPr>
          <p:cNvPr id="249" name="Google Shape;249;p27"/>
          <p:cNvSpPr txBox="1">
            <a:spLocks noGrp="1"/>
          </p:cNvSpPr>
          <p:nvPr>
            <p:ph type="body" idx="2"/>
          </p:nvPr>
        </p:nvSpPr>
        <p:spPr>
          <a:xfrm>
            <a:off x="6167850" y="2211750"/>
            <a:ext cx="5490600" cy="4058400"/>
          </a:xfrm>
          <a:prstGeom prst="rect">
            <a:avLst/>
          </a:prstGeom>
          <a:solidFill>
            <a:schemeClr val="accent3"/>
          </a:solidFill>
          <a:ln>
            <a:noFill/>
          </a:ln>
        </p:spPr>
        <p:txBody>
          <a:bodyPr spcFirstLastPara="1" wrap="square" lIns="91425" tIns="91425" rIns="91425" bIns="91425" anchor="t" anchorCtr="0">
            <a:normAutofit fontScale="92500"/>
          </a:bodyPr>
          <a:lstStyle/>
          <a:p>
            <a:pPr marL="91440" lvl="0" indent="0" algn="l" rtl="0">
              <a:lnSpc>
                <a:spcPct val="100000"/>
              </a:lnSpc>
              <a:spcBef>
                <a:spcPts val="1200"/>
              </a:spcBef>
              <a:spcAft>
                <a:spcPts val="0"/>
              </a:spcAft>
              <a:buNone/>
            </a:pPr>
            <a:r>
              <a:rPr lang="en-US" dirty="0">
                <a:solidFill>
                  <a:srgbClr val="FFFFFF"/>
                </a:solidFill>
              </a:rPr>
              <a:t>Examples:</a:t>
            </a:r>
            <a:endParaRPr dirty="0">
              <a:solidFill>
                <a:srgbClr val="FFFFFF"/>
              </a:solidFill>
            </a:endParaRPr>
          </a:p>
          <a:p>
            <a:pPr marL="457200" lvl="0" indent="-374650" algn="l" rtl="0">
              <a:lnSpc>
                <a:spcPct val="115000"/>
              </a:lnSpc>
              <a:spcBef>
                <a:spcPts val="1800"/>
              </a:spcBef>
              <a:spcAft>
                <a:spcPts val="0"/>
              </a:spcAft>
              <a:buClr>
                <a:srgbClr val="FFFFFF"/>
              </a:buClr>
              <a:buSzPts val="2300"/>
              <a:buChar char="▪"/>
            </a:pPr>
            <a:r>
              <a:rPr lang="en-US" sz="2300" u="sng" dirty="0">
                <a:solidFill>
                  <a:srgbClr val="FFFFFF"/>
                </a:solidFill>
                <a:hlinkClick r:id="rId3">
                  <a:extLst>
                    <a:ext uri="{A12FA001-AC4F-418D-AE19-62706E023703}">
                      <ahyp:hlinkClr xmlns:ahyp="http://schemas.microsoft.com/office/drawing/2018/hyperlinkcolor" val="tx"/>
                    </a:ext>
                  </a:extLst>
                </a:hlinkClick>
              </a:rPr>
              <a:t>Sustainable Ed-Opening Routines</a:t>
            </a:r>
            <a:endParaRPr sz="2300" dirty="0">
              <a:solidFill>
                <a:srgbClr val="FFFFFF"/>
              </a:solidFill>
            </a:endParaRPr>
          </a:p>
          <a:p>
            <a:pPr marL="457200" lvl="0" indent="-368300" algn="l" rtl="0">
              <a:lnSpc>
                <a:spcPct val="115000"/>
              </a:lnSpc>
              <a:spcBef>
                <a:spcPts val="1800"/>
              </a:spcBef>
              <a:spcAft>
                <a:spcPts val="0"/>
              </a:spcAft>
              <a:buClr>
                <a:srgbClr val="FFFFFF"/>
              </a:buClr>
              <a:buSzPts val="2200"/>
              <a:buChar char="▪"/>
            </a:pPr>
            <a:r>
              <a:rPr lang="en-US" sz="2200" u="sng" dirty="0">
                <a:solidFill>
                  <a:srgbClr val="FFFFFF"/>
                </a:solidFill>
                <a:hlinkClick r:id="rId4">
                  <a:extLst>
                    <a:ext uri="{A12FA001-AC4F-418D-AE19-62706E023703}">
                      <ahyp:hlinkClr xmlns:ahyp="http://schemas.microsoft.com/office/drawing/2018/hyperlinkcolor" val="tx"/>
                    </a:ext>
                  </a:extLst>
                </a:hlinkClick>
              </a:rPr>
              <a:t>Edutopia-Six Ideas for Opening Routines</a:t>
            </a:r>
            <a:endParaRPr sz="2200" dirty="0">
              <a:solidFill>
                <a:srgbClr val="FFFFFF"/>
              </a:solidFill>
            </a:endParaRPr>
          </a:p>
          <a:p>
            <a:pPr marL="457200" lvl="0" indent="-368300" algn="l" rtl="0">
              <a:lnSpc>
                <a:spcPct val="115000"/>
              </a:lnSpc>
              <a:spcBef>
                <a:spcPts val="1800"/>
              </a:spcBef>
              <a:spcAft>
                <a:spcPts val="0"/>
              </a:spcAft>
              <a:buClr>
                <a:srgbClr val="FFFFFF"/>
              </a:buClr>
              <a:buSzPts val="2200"/>
              <a:buChar char="▪"/>
            </a:pPr>
            <a:r>
              <a:rPr lang="en-US" sz="2200" u="sng" dirty="0">
                <a:solidFill>
                  <a:srgbClr val="FFFFFF"/>
                </a:solidFill>
                <a:hlinkClick r:id="rId5">
                  <a:extLst>
                    <a:ext uri="{A12FA001-AC4F-418D-AE19-62706E023703}">
                      <ahyp:hlinkClr xmlns:ahyp="http://schemas.microsoft.com/office/drawing/2018/hyperlinkcolor" val="tx"/>
                    </a:ext>
                  </a:extLst>
                </a:hlinkClick>
              </a:rPr>
              <a:t>SEL Playbook-Three Signature Practices</a:t>
            </a:r>
            <a:endParaRPr sz="2200" dirty="0">
              <a:solidFill>
                <a:srgbClr val="FFFFFF"/>
              </a:solidFill>
            </a:endParaRPr>
          </a:p>
          <a:p>
            <a:pPr marL="457200" lvl="0" indent="-368300" algn="l" rtl="0">
              <a:lnSpc>
                <a:spcPct val="115000"/>
              </a:lnSpc>
              <a:spcBef>
                <a:spcPts val="1800"/>
              </a:spcBef>
              <a:spcAft>
                <a:spcPts val="1000"/>
              </a:spcAft>
              <a:buClr>
                <a:srgbClr val="FFFFFF"/>
              </a:buClr>
              <a:buSzPts val="2200"/>
              <a:buChar char="▪"/>
            </a:pPr>
            <a:r>
              <a:rPr lang="en-US" sz="2200" u="sng" dirty="0">
                <a:solidFill>
                  <a:srgbClr val="FFFFFF"/>
                </a:solidFill>
                <a:hlinkClick r:id="rId6">
                  <a:extLst>
                    <a:ext uri="{A12FA001-AC4F-418D-AE19-62706E023703}">
                      <ahyp:hlinkClr xmlns:ahyp="http://schemas.microsoft.com/office/drawing/2018/hyperlinkcolor" val="tx"/>
                    </a:ext>
                  </a:extLst>
                </a:hlinkClick>
              </a:rPr>
              <a:t>Opening &amp; Closing Routines from Facing History &amp; Ourselves</a:t>
            </a:r>
            <a:endParaRPr dirty="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8"/>
          <p:cNvSpPr txBox="1">
            <a:spLocks noGrp="1"/>
          </p:cNvSpPr>
          <p:nvPr>
            <p:ph type="title"/>
          </p:nvPr>
        </p:nvSpPr>
        <p:spPr>
          <a:xfrm>
            <a:off x="0" y="533401"/>
            <a:ext cx="12192000" cy="914400"/>
          </a:xfrm>
          <a:prstGeom prst="rect">
            <a:avLst/>
          </a:prstGeom>
        </p:spPr>
        <p:txBody>
          <a:bodyPr spcFirstLastPara="1" wrap="square" lIns="548625" tIns="0" rIns="548625" bIns="0" anchor="ctr" anchorCtr="0">
            <a:normAutofit/>
          </a:bodyPr>
          <a:lstStyle/>
          <a:p>
            <a:pPr marL="0" lvl="0" indent="0" algn="l" rtl="0">
              <a:spcBef>
                <a:spcPts val="0"/>
              </a:spcBef>
              <a:spcAft>
                <a:spcPts val="0"/>
              </a:spcAft>
              <a:buNone/>
            </a:pPr>
            <a:r>
              <a:rPr lang="en-US" dirty="0"/>
              <a:t>Activity</a:t>
            </a:r>
            <a:endParaRPr dirty="0"/>
          </a:p>
        </p:txBody>
      </p:sp>
      <p:sp>
        <p:nvSpPr>
          <p:cNvPr id="256" name="Google Shape;256;p28"/>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14</a:t>
            </a:fld>
            <a:endParaRPr/>
          </a:p>
        </p:txBody>
      </p:sp>
      <p:graphicFrame>
        <p:nvGraphicFramePr>
          <p:cNvPr id="257" name="Google Shape;257;p28"/>
          <p:cNvGraphicFramePr/>
          <p:nvPr>
            <p:extLst>
              <p:ext uri="{D42A27DB-BD31-4B8C-83A1-F6EECF244321}">
                <p14:modId xmlns:p14="http://schemas.microsoft.com/office/powerpoint/2010/main" val="3962369471"/>
              </p:ext>
            </p:extLst>
          </p:nvPr>
        </p:nvGraphicFramePr>
        <p:xfrm>
          <a:off x="304800" y="1524000"/>
          <a:ext cx="8530525" cy="4769965"/>
        </p:xfrm>
        <a:graphic>
          <a:graphicData uri="http://schemas.openxmlformats.org/drawingml/2006/table">
            <a:tbl>
              <a:tblPr firstRow="1">
                <a:noFill/>
                <a:tableStyleId>{2F0E909E-D93B-4858-8AFF-6FF265EBA522}</a:tableStyleId>
              </a:tblPr>
              <a:tblGrid>
                <a:gridCol w="1365675">
                  <a:extLst>
                    <a:ext uri="{9D8B030D-6E8A-4147-A177-3AD203B41FA5}">
                      <a16:colId xmlns:a16="http://schemas.microsoft.com/office/drawing/2014/main" val="20000"/>
                    </a:ext>
                  </a:extLst>
                </a:gridCol>
                <a:gridCol w="3226175">
                  <a:extLst>
                    <a:ext uri="{9D8B030D-6E8A-4147-A177-3AD203B41FA5}">
                      <a16:colId xmlns:a16="http://schemas.microsoft.com/office/drawing/2014/main" val="20001"/>
                    </a:ext>
                  </a:extLst>
                </a:gridCol>
                <a:gridCol w="3938675">
                  <a:extLst>
                    <a:ext uri="{9D8B030D-6E8A-4147-A177-3AD203B41FA5}">
                      <a16:colId xmlns:a16="http://schemas.microsoft.com/office/drawing/2014/main" val="20002"/>
                    </a:ext>
                  </a:extLst>
                </a:gridCol>
              </a:tblGrid>
              <a:tr h="441925">
                <a:tc gridSpan="2">
                  <a:txBody>
                    <a:bodyPr/>
                    <a:lstStyle/>
                    <a:p>
                      <a:pPr marL="0" lvl="0" indent="0" algn="l" rtl="0">
                        <a:spcBef>
                          <a:spcPts val="0"/>
                        </a:spcBef>
                        <a:spcAft>
                          <a:spcPts val="0"/>
                        </a:spcAft>
                        <a:buNone/>
                      </a:pPr>
                      <a:r>
                        <a:rPr lang="en-US" sz="1700" b="1"/>
                        <a:t>Title:</a:t>
                      </a:r>
                      <a:endParaRPr sz="17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a:txBody>
                    <a:bodyPr/>
                    <a:lstStyle/>
                    <a:p>
                      <a:pPr marL="0" lvl="0" indent="0" algn="l" rtl="0">
                        <a:spcBef>
                          <a:spcPts val="0"/>
                        </a:spcBef>
                        <a:spcAft>
                          <a:spcPts val="0"/>
                        </a:spcAft>
                        <a:buNone/>
                      </a:pPr>
                      <a:r>
                        <a:rPr lang="en-US" sz="800" i="1" dirty="0"/>
                        <a:t>circle one:</a:t>
                      </a:r>
                      <a:r>
                        <a:rPr lang="en-US" dirty="0"/>
                        <a:t> </a:t>
                      </a:r>
                      <a:r>
                        <a:rPr lang="en-US" b="1" dirty="0"/>
                        <a:t>Welcome          Closure</a:t>
                      </a:r>
                      <a:endParaRPr b="1"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426700">
                <a:tc gridSpan="3">
                  <a:txBody>
                    <a:bodyPr/>
                    <a:lstStyle/>
                    <a:p>
                      <a:pPr marL="0" lvl="0" indent="0" algn="l" rtl="0">
                        <a:spcBef>
                          <a:spcPts val="0"/>
                        </a:spcBef>
                        <a:spcAft>
                          <a:spcPts val="0"/>
                        </a:spcAft>
                        <a:buNone/>
                      </a:pPr>
                      <a:r>
                        <a:rPr lang="en-US" sz="1600" b="1"/>
                        <a:t>Time:</a:t>
                      </a:r>
                      <a:r>
                        <a:rPr lang="en-US" sz="1600"/>
                        <a:t> </a:t>
                      </a:r>
                      <a:r>
                        <a:rPr lang="en-US" sz="1600" i="1"/>
                        <a:t>about how long will the activity take</a:t>
                      </a:r>
                      <a:endParaRPr sz="1600" i="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14375">
                <a:tc gridSpan="3">
                  <a:txBody>
                    <a:bodyPr/>
                    <a:lstStyle/>
                    <a:p>
                      <a:pPr marL="0" lvl="0" indent="0" algn="l" rtl="0">
                        <a:spcBef>
                          <a:spcPts val="0"/>
                        </a:spcBef>
                        <a:spcAft>
                          <a:spcPts val="0"/>
                        </a:spcAft>
                        <a:buNone/>
                      </a:pPr>
                      <a:r>
                        <a:rPr lang="en-US" sz="1600" b="1"/>
                        <a:t>Overview: </a:t>
                      </a:r>
                      <a:r>
                        <a:rPr lang="en-US" sz="1600" i="1"/>
                        <a:t>briefly describe the activity, when &amp; why you would use it</a:t>
                      </a:r>
                      <a:endParaRPr sz="1600" i="1"/>
                    </a:p>
                    <a:p>
                      <a:pPr marL="0" lvl="0" indent="0" algn="l" rtl="0">
                        <a:spcBef>
                          <a:spcPts val="0"/>
                        </a:spcBef>
                        <a:spcAft>
                          <a:spcPts val="0"/>
                        </a:spcAft>
                        <a:buNone/>
                      </a:pPr>
                      <a:endParaRPr sz="1600"/>
                    </a:p>
                    <a:p>
                      <a:pPr marL="0" lvl="0" indent="0" algn="l" rtl="0">
                        <a:spcBef>
                          <a:spcPts val="0"/>
                        </a:spcBef>
                        <a:spcAft>
                          <a:spcPts val="0"/>
                        </a:spcAft>
                        <a:buNone/>
                      </a:pP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914375">
                <a:tc gridSpan="3">
                  <a:txBody>
                    <a:bodyPr/>
                    <a:lstStyle/>
                    <a:p>
                      <a:pPr marL="0" lvl="0" indent="0" algn="l" rtl="0">
                        <a:spcBef>
                          <a:spcPts val="0"/>
                        </a:spcBef>
                        <a:spcAft>
                          <a:spcPts val="0"/>
                        </a:spcAft>
                        <a:buNone/>
                      </a:pPr>
                      <a:r>
                        <a:rPr lang="en-US" sz="1600" b="1"/>
                        <a:t>Steps:</a:t>
                      </a:r>
                      <a:r>
                        <a:rPr lang="en-US" sz="1600"/>
                        <a:t> </a:t>
                      </a:r>
                      <a:r>
                        <a:rPr lang="en-US" sz="1600" i="1"/>
                        <a:t>sequenced steps to complete the activity</a:t>
                      </a:r>
                      <a:endParaRPr sz="1600" i="1"/>
                    </a:p>
                    <a:p>
                      <a:pPr marL="0" lvl="0" indent="0" algn="l" rtl="0">
                        <a:spcBef>
                          <a:spcPts val="0"/>
                        </a:spcBef>
                        <a:spcAft>
                          <a:spcPts val="0"/>
                        </a:spcAft>
                        <a:buNone/>
                      </a:pPr>
                      <a:endParaRPr sz="1600"/>
                    </a:p>
                    <a:p>
                      <a:pPr marL="0" lvl="0" indent="0" algn="l" rtl="0">
                        <a:spcBef>
                          <a:spcPts val="0"/>
                        </a:spcBef>
                        <a:spcAft>
                          <a:spcPts val="0"/>
                        </a:spcAft>
                        <a:buNone/>
                      </a:pP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914375">
                <a:tc gridSpan="3">
                  <a:txBody>
                    <a:bodyPr/>
                    <a:lstStyle/>
                    <a:p>
                      <a:pPr marL="0" lvl="0" indent="0" algn="l" rtl="0">
                        <a:spcBef>
                          <a:spcPts val="0"/>
                        </a:spcBef>
                        <a:spcAft>
                          <a:spcPts val="0"/>
                        </a:spcAft>
                        <a:buNone/>
                      </a:pPr>
                      <a:r>
                        <a:rPr lang="en-US" sz="1600" b="1"/>
                        <a:t>Debrief: </a:t>
                      </a:r>
                      <a:r>
                        <a:rPr lang="en-US" sz="1600" i="1"/>
                        <a:t>list ideas to have students share and/or reflect on their process, growth and/or connections</a:t>
                      </a:r>
                      <a:endParaRPr sz="1600" i="1"/>
                    </a:p>
                    <a:p>
                      <a:pPr marL="0" lvl="0" indent="0" algn="l" rtl="0">
                        <a:spcBef>
                          <a:spcPts val="0"/>
                        </a:spcBef>
                        <a:spcAft>
                          <a:spcPts val="0"/>
                        </a:spcAft>
                        <a:buNone/>
                      </a:pPr>
                      <a:endParaRPr sz="1600" i="1"/>
                    </a:p>
                    <a:p>
                      <a:pPr marL="0" lvl="0" indent="0" algn="l" rtl="0">
                        <a:spcBef>
                          <a:spcPts val="0"/>
                        </a:spcBef>
                        <a:spcAft>
                          <a:spcPts val="0"/>
                        </a:spcAft>
                        <a:buNone/>
                      </a:pPr>
                      <a:endParaRPr sz="16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3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914375">
                <a:tc gridSpan="3">
                  <a:txBody>
                    <a:bodyPr/>
                    <a:lstStyle/>
                    <a:p>
                      <a:pPr marL="0" lvl="0" indent="0" algn="l" rtl="0">
                        <a:spcBef>
                          <a:spcPts val="0"/>
                        </a:spcBef>
                        <a:spcAft>
                          <a:spcPts val="0"/>
                        </a:spcAft>
                        <a:buNone/>
                      </a:pPr>
                      <a:r>
                        <a:rPr lang="en-US" sz="1600" b="1" dirty="0"/>
                        <a:t>Adaptations for a Virtual or Hybrid Setting: </a:t>
                      </a:r>
                      <a:r>
                        <a:rPr lang="en-US" sz="1600" i="1" dirty="0"/>
                        <a:t>list any adaptations or links to be able to complete this virtually</a:t>
                      </a:r>
                      <a:endParaRPr sz="1600"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258" name="Google Shape;258;p28"/>
          <p:cNvSpPr txBox="1"/>
          <p:nvPr/>
        </p:nvSpPr>
        <p:spPr>
          <a:xfrm>
            <a:off x="843325" y="6380650"/>
            <a:ext cx="7224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adapted from SEL Playbook</a:t>
            </a:r>
            <a:endParaRPr/>
          </a:p>
        </p:txBody>
      </p:sp>
      <p:sp>
        <p:nvSpPr>
          <p:cNvPr id="259" name="Google Shape;259;p28"/>
          <p:cNvSpPr/>
          <p:nvPr/>
        </p:nvSpPr>
        <p:spPr>
          <a:xfrm>
            <a:off x="9205050" y="1559225"/>
            <a:ext cx="2686500" cy="514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i="1" dirty="0"/>
              <a:t>Note to Trainer:</a:t>
            </a:r>
            <a:endParaRPr sz="2400" b="1" i="1" dirty="0"/>
          </a:p>
          <a:p>
            <a:pPr marL="0" lvl="0" indent="0" algn="l" rtl="0">
              <a:spcBef>
                <a:spcPts val="0"/>
              </a:spcBef>
              <a:spcAft>
                <a:spcPts val="0"/>
              </a:spcAft>
              <a:buNone/>
            </a:pPr>
            <a:r>
              <a:rPr lang="en-US" sz="2400" dirty="0"/>
              <a:t>This could be done individually or in breakout rooms with notes on a </a:t>
            </a:r>
            <a:r>
              <a:rPr lang="en-US" sz="2400" u="sng" dirty="0">
                <a:hlinkClick r:id="rId3"/>
              </a:rPr>
              <a:t>Google Doc</a:t>
            </a:r>
            <a:r>
              <a:rPr lang="en-US" sz="2400" dirty="0"/>
              <a:t>. Individuals or groups can create their routine, then come back to the larger group and share/complete the routine they created.</a:t>
            </a:r>
            <a:endParaRPr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9"/>
          <p:cNvSpPr txBox="1">
            <a:spLocks noGrp="1"/>
          </p:cNvSpPr>
          <p:nvPr>
            <p:ph type="title"/>
          </p:nvPr>
        </p:nvSpPr>
        <p:spPr>
          <a:xfrm>
            <a:off x="990600" y="1107275"/>
            <a:ext cx="9963300" cy="44052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Reflect: Review the resources provided on slide 13.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Name a welcoming/closing routine that you would like to try with your students in an upcoming lesson.  </a:t>
            </a:r>
            <a:endParaRPr dirty="0"/>
          </a:p>
        </p:txBody>
      </p:sp>
      <p:sp>
        <p:nvSpPr>
          <p:cNvPr id="266" name="Google Shape;266;p29"/>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0"/>
          <p:cNvSpPr txBox="1">
            <a:spLocks noGrp="1"/>
          </p:cNvSpPr>
          <p:nvPr>
            <p:ph type="title"/>
          </p:nvPr>
        </p:nvSpPr>
        <p:spPr>
          <a:xfrm>
            <a:off x="0" y="2286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dirty="0"/>
              <a:t>Small Group Activities</a:t>
            </a:r>
            <a:endParaRPr dirty="0"/>
          </a:p>
        </p:txBody>
      </p:sp>
      <p:sp>
        <p:nvSpPr>
          <p:cNvPr id="273" name="Google Shape;273;p30"/>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16</a:t>
            </a:fld>
            <a:endParaRPr/>
          </a:p>
        </p:txBody>
      </p:sp>
      <p:sp>
        <p:nvSpPr>
          <p:cNvPr id="274" name="Google Shape;274;p30"/>
          <p:cNvSpPr txBox="1">
            <a:spLocks noGrp="1"/>
          </p:cNvSpPr>
          <p:nvPr>
            <p:ph type="body" idx="2"/>
          </p:nvPr>
        </p:nvSpPr>
        <p:spPr>
          <a:xfrm>
            <a:off x="6167850" y="2289575"/>
            <a:ext cx="5490600" cy="4113000"/>
          </a:xfrm>
          <a:prstGeom prst="rect">
            <a:avLst/>
          </a:prstGeom>
          <a:solidFill>
            <a:schemeClr val="accent3"/>
          </a:solidFill>
          <a:ln>
            <a:noFill/>
          </a:ln>
        </p:spPr>
        <p:txBody>
          <a:bodyPr spcFirstLastPara="1" wrap="square" lIns="91425" tIns="91425" rIns="91425" bIns="91425" anchor="t" anchorCtr="0">
            <a:normAutofit fontScale="92500" lnSpcReduction="10000"/>
          </a:bodyPr>
          <a:lstStyle/>
          <a:p>
            <a:pPr marL="91440" lvl="0" indent="0" algn="l" rtl="0">
              <a:lnSpc>
                <a:spcPct val="100000"/>
              </a:lnSpc>
              <a:spcBef>
                <a:spcPts val="1200"/>
              </a:spcBef>
              <a:spcAft>
                <a:spcPts val="0"/>
              </a:spcAft>
              <a:buNone/>
            </a:pPr>
            <a:r>
              <a:rPr lang="en-US" dirty="0">
                <a:solidFill>
                  <a:srgbClr val="FFFFFF"/>
                </a:solidFill>
              </a:rPr>
              <a:t>Examples:</a:t>
            </a:r>
            <a:endParaRPr dirty="0">
              <a:solidFill>
                <a:srgbClr val="FFFFFF"/>
              </a:solidFill>
            </a:endParaRPr>
          </a:p>
          <a:p>
            <a:pPr marL="91440" lvl="0" indent="0" algn="l" rtl="0">
              <a:lnSpc>
                <a:spcPct val="100000"/>
              </a:lnSpc>
              <a:spcBef>
                <a:spcPts val="1200"/>
              </a:spcBef>
              <a:spcAft>
                <a:spcPts val="0"/>
              </a:spcAft>
              <a:buNone/>
            </a:pPr>
            <a:r>
              <a:rPr lang="en-US" u="sng" dirty="0">
                <a:solidFill>
                  <a:srgbClr val="FFFFFF"/>
                </a:solidFill>
                <a:hlinkClick r:id="rId3">
                  <a:extLst>
                    <a:ext uri="{A12FA001-AC4F-418D-AE19-62706E023703}">
                      <ahyp:hlinkClr xmlns:ahyp="http://schemas.microsoft.com/office/drawing/2018/hyperlinkcolor" val="tx"/>
                    </a:ext>
                  </a:extLst>
                </a:hlinkClick>
              </a:rPr>
              <a:t>Catlin Tucker-Small group Station Rotation</a:t>
            </a:r>
            <a:endParaRPr dirty="0">
              <a:solidFill>
                <a:srgbClr val="FFFFFF"/>
              </a:solidFill>
            </a:endParaRPr>
          </a:p>
          <a:p>
            <a:pPr marL="91440" lvl="0" indent="0" algn="l" rtl="0">
              <a:lnSpc>
                <a:spcPct val="100000"/>
              </a:lnSpc>
              <a:spcBef>
                <a:spcPts val="1200"/>
              </a:spcBef>
              <a:spcAft>
                <a:spcPts val="0"/>
              </a:spcAft>
              <a:buNone/>
            </a:pPr>
            <a:r>
              <a:rPr lang="en-US" u="sng" dirty="0">
                <a:solidFill>
                  <a:srgbClr val="FFFFFF"/>
                </a:solidFill>
                <a:hlinkClick r:id="rId4">
                  <a:extLst>
                    <a:ext uri="{A12FA001-AC4F-418D-AE19-62706E023703}">
                      <ahyp:hlinkClr xmlns:ahyp="http://schemas.microsoft.com/office/drawing/2018/hyperlinkcolor" val="tx"/>
                    </a:ext>
                  </a:extLst>
                </a:hlinkClick>
              </a:rPr>
              <a:t>Protocol-Feedback Chat</a:t>
            </a:r>
            <a:endParaRPr dirty="0">
              <a:solidFill>
                <a:srgbClr val="FFFFFF"/>
              </a:solidFill>
            </a:endParaRPr>
          </a:p>
          <a:p>
            <a:pPr marL="91440" lvl="0" indent="0" algn="l" rtl="0">
              <a:lnSpc>
                <a:spcPct val="100000"/>
              </a:lnSpc>
              <a:spcBef>
                <a:spcPts val="1200"/>
              </a:spcBef>
              <a:spcAft>
                <a:spcPts val="0"/>
              </a:spcAft>
              <a:buNone/>
            </a:pPr>
            <a:r>
              <a:rPr lang="en-US" u="sng" dirty="0">
                <a:solidFill>
                  <a:srgbClr val="FFFFFF"/>
                </a:solidFill>
                <a:hlinkClick r:id="rId5">
                  <a:extLst>
                    <a:ext uri="{A12FA001-AC4F-418D-AE19-62706E023703}">
                      <ahyp:hlinkClr xmlns:ahyp="http://schemas.microsoft.com/office/drawing/2018/hyperlinkcolor" val="tx"/>
                    </a:ext>
                  </a:extLst>
                </a:hlinkClick>
              </a:rPr>
              <a:t>Mindfulness Activities</a:t>
            </a:r>
            <a:endParaRPr dirty="0">
              <a:solidFill>
                <a:srgbClr val="FFFFFF"/>
              </a:solidFill>
            </a:endParaRPr>
          </a:p>
          <a:p>
            <a:pPr marL="91440" lvl="0" indent="0" algn="l" rtl="0">
              <a:lnSpc>
                <a:spcPct val="100000"/>
              </a:lnSpc>
              <a:spcBef>
                <a:spcPts val="1200"/>
              </a:spcBef>
              <a:spcAft>
                <a:spcPts val="0"/>
              </a:spcAft>
              <a:buNone/>
            </a:pPr>
            <a:r>
              <a:rPr lang="en-US" u="sng" dirty="0">
                <a:solidFill>
                  <a:srgbClr val="FFFFFF"/>
                </a:solidFill>
                <a:hlinkClick r:id="rId6">
                  <a:extLst>
                    <a:ext uri="{A12FA001-AC4F-418D-AE19-62706E023703}">
                      <ahyp:hlinkClr xmlns:ahyp="http://schemas.microsoft.com/office/drawing/2018/hyperlinkcolor" val="tx"/>
                    </a:ext>
                  </a:extLst>
                </a:hlinkClick>
              </a:rPr>
              <a:t>Fun ideas for Online Classes</a:t>
            </a:r>
            <a:endParaRPr dirty="0">
              <a:solidFill>
                <a:srgbClr val="FFFFFF"/>
              </a:solidFill>
            </a:endParaRPr>
          </a:p>
          <a:p>
            <a:pPr marL="91440" lvl="0" indent="0" algn="l" rtl="0">
              <a:lnSpc>
                <a:spcPct val="100000"/>
              </a:lnSpc>
              <a:spcBef>
                <a:spcPts val="1200"/>
              </a:spcBef>
              <a:spcAft>
                <a:spcPts val="0"/>
              </a:spcAft>
              <a:buNone/>
            </a:pPr>
            <a:r>
              <a:rPr lang="en-US" u="sng" dirty="0" err="1">
                <a:solidFill>
                  <a:srgbClr val="FFFFFF"/>
                </a:solidFill>
                <a:hlinkClick r:id="rId7">
                  <a:extLst>
                    <a:ext uri="{A12FA001-AC4F-418D-AE19-62706E023703}">
                      <ahyp:hlinkClr xmlns:ahyp="http://schemas.microsoft.com/office/drawing/2018/hyperlinkcolor" val="tx"/>
                    </a:ext>
                  </a:extLst>
                </a:hlinkClick>
              </a:rPr>
              <a:t>Hyperdocs</a:t>
            </a:r>
            <a:r>
              <a:rPr lang="en-US" u="sng" dirty="0">
                <a:solidFill>
                  <a:srgbClr val="FFFFFF"/>
                </a:solidFill>
                <a:hlinkClick r:id="rId7">
                  <a:extLst>
                    <a:ext uri="{A12FA001-AC4F-418D-AE19-62706E023703}">
                      <ahyp:hlinkClr xmlns:ahyp="http://schemas.microsoft.com/office/drawing/2018/hyperlinkcolor" val="tx"/>
                    </a:ext>
                  </a:extLst>
                </a:hlinkClick>
              </a:rPr>
              <a:t>-Building Classroom Community</a:t>
            </a:r>
            <a:endParaRPr dirty="0">
              <a:solidFill>
                <a:srgbClr val="FFFFFF"/>
              </a:solidFill>
            </a:endParaRPr>
          </a:p>
        </p:txBody>
      </p:sp>
      <p:sp>
        <p:nvSpPr>
          <p:cNvPr id="275" name="Google Shape;275;p30"/>
          <p:cNvSpPr txBox="1">
            <a:spLocks noGrp="1"/>
          </p:cNvSpPr>
          <p:nvPr>
            <p:ph type="body" idx="1"/>
          </p:nvPr>
        </p:nvSpPr>
        <p:spPr>
          <a:xfrm>
            <a:off x="206850" y="1219200"/>
            <a:ext cx="11451600" cy="978900"/>
          </a:xfrm>
          <a:prstGeom prst="rect">
            <a:avLst/>
          </a:prstGeom>
          <a:solidFill>
            <a:schemeClr val="tx2">
              <a:lumMod val="75000"/>
            </a:schemeClr>
          </a:solidFill>
          <a:ln w="9525" cap="flat" cmpd="sng">
            <a:solidFill>
              <a:srgbClr val="90CD8D"/>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360"/>
              </a:spcBef>
              <a:spcAft>
                <a:spcPts val="0"/>
              </a:spcAft>
              <a:buSzPts val="1100"/>
              <a:buNone/>
            </a:pPr>
            <a:r>
              <a:rPr lang="en-US" sz="2400" b="1">
                <a:solidFill>
                  <a:srgbClr val="FFFFFF"/>
                </a:solidFill>
              </a:rPr>
              <a:t>Activities that connect students to share interests, learn about each other or work towards a common goal</a:t>
            </a:r>
            <a:endParaRPr sz="2400">
              <a:solidFill>
                <a:srgbClr val="FFFFFF"/>
              </a:solidFill>
            </a:endParaRPr>
          </a:p>
        </p:txBody>
      </p:sp>
      <p:sp>
        <p:nvSpPr>
          <p:cNvPr id="276" name="Google Shape;276;p30"/>
          <p:cNvSpPr txBox="1">
            <a:spLocks noGrp="1"/>
          </p:cNvSpPr>
          <p:nvPr>
            <p:ph type="body" idx="2"/>
          </p:nvPr>
        </p:nvSpPr>
        <p:spPr>
          <a:xfrm>
            <a:off x="206850" y="2287950"/>
            <a:ext cx="5807700" cy="4113000"/>
          </a:xfrm>
          <a:prstGeom prst="rect">
            <a:avLst/>
          </a:prstGeom>
          <a:noFill/>
          <a:ln w="28575" cap="flat" cmpd="sng">
            <a:solidFill>
              <a:schemeClr val="lt2"/>
            </a:solidFill>
            <a:prstDash val="solid"/>
            <a:round/>
            <a:headEnd type="none" w="sm" len="sm"/>
            <a:tailEnd type="none" w="sm" len="sm"/>
          </a:ln>
        </p:spPr>
        <p:txBody>
          <a:bodyPr spcFirstLastPara="1" wrap="square" lIns="91425" tIns="182875" rIns="91425" bIns="91425" anchor="t" anchorCtr="0">
            <a:noAutofit/>
          </a:bodyPr>
          <a:lstStyle/>
          <a:p>
            <a:pPr marL="91440" lvl="0" indent="0" algn="ctr" rtl="0">
              <a:lnSpc>
                <a:spcPct val="100000"/>
              </a:lnSpc>
              <a:spcBef>
                <a:spcPts val="1500"/>
              </a:spcBef>
              <a:spcAft>
                <a:spcPts val="0"/>
              </a:spcAft>
              <a:buNone/>
            </a:pPr>
            <a:r>
              <a:rPr lang="en-US" sz="1700" b="1" i="1" dirty="0"/>
              <a:t>Small Group Activities Build Community by:</a:t>
            </a:r>
            <a:endParaRPr sz="1700" b="1" i="1" dirty="0"/>
          </a:p>
          <a:p>
            <a:pPr lvl="0" indent="-361950" algn="l" rtl="0">
              <a:lnSpc>
                <a:spcPct val="100000"/>
              </a:lnSpc>
              <a:spcAft>
                <a:spcPts val="0"/>
              </a:spcAft>
              <a:buClr>
                <a:srgbClr val="000000"/>
              </a:buClr>
              <a:buSzPts val="2100"/>
              <a:buChar char="▪"/>
            </a:pPr>
            <a:r>
              <a:rPr lang="en-US" sz="2100" dirty="0">
                <a:solidFill>
                  <a:srgbClr val="000000"/>
                </a:solidFill>
              </a:rPr>
              <a:t>encouraging students to communicate and problem solve </a:t>
            </a:r>
          </a:p>
          <a:p>
            <a:pPr lvl="0" indent="-361950" algn="l" rtl="0">
              <a:lnSpc>
                <a:spcPct val="100000"/>
              </a:lnSpc>
              <a:spcAft>
                <a:spcPts val="0"/>
              </a:spcAft>
              <a:buClr>
                <a:srgbClr val="000000"/>
              </a:buClr>
              <a:buSzPts val="2100"/>
              <a:buChar char="▪"/>
            </a:pPr>
            <a:r>
              <a:rPr lang="en-US" sz="2100" dirty="0">
                <a:solidFill>
                  <a:srgbClr val="000000"/>
                </a:solidFill>
              </a:rPr>
              <a:t>facilitating a development of trust between peers</a:t>
            </a:r>
            <a:endParaRPr sz="2100" dirty="0">
              <a:solidFill>
                <a:srgbClr val="000000"/>
              </a:solidFill>
            </a:endParaRPr>
          </a:p>
          <a:p>
            <a:pPr lvl="0" indent="-361950" algn="l" rtl="0">
              <a:lnSpc>
                <a:spcPct val="100000"/>
              </a:lnSpc>
              <a:spcAft>
                <a:spcPts val="0"/>
              </a:spcAft>
              <a:buClr>
                <a:srgbClr val="000000"/>
              </a:buClr>
              <a:buSzPts val="2100"/>
              <a:buChar char="▪"/>
            </a:pPr>
            <a:r>
              <a:rPr lang="en-US" sz="2100" dirty="0">
                <a:solidFill>
                  <a:srgbClr val="000000"/>
                </a:solidFill>
              </a:rPr>
              <a:t>allowing students to learn about themselves and their peers</a:t>
            </a:r>
            <a:endParaRPr sz="2100" dirty="0">
              <a:solidFill>
                <a:srgbClr val="000000"/>
              </a:solidFill>
            </a:endParaRPr>
          </a:p>
          <a:p>
            <a:pPr lvl="0" indent="-361950" algn="l" rtl="0">
              <a:lnSpc>
                <a:spcPct val="100000"/>
              </a:lnSpc>
              <a:spcAft>
                <a:spcPts val="2000"/>
              </a:spcAft>
              <a:buClr>
                <a:srgbClr val="000000"/>
              </a:buClr>
              <a:buSzPts val="2100"/>
              <a:buChar char="▪"/>
            </a:pPr>
            <a:r>
              <a:rPr lang="en-US" sz="2100" dirty="0">
                <a:solidFill>
                  <a:srgbClr val="000000"/>
                </a:solidFill>
              </a:rPr>
              <a:t>creating networks of support and connection</a:t>
            </a:r>
            <a:endParaRPr sz="2100"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1"/>
          <p:cNvSpPr txBox="1">
            <a:spLocks noGrp="1"/>
          </p:cNvSpPr>
          <p:nvPr>
            <p:ph type="title"/>
          </p:nvPr>
        </p:nvSpPr>
        <p:spPr>
          <a:xfrm>
            <a:off x="0" y="533401"/>
            <a:ext cx="12192000" cy="914400"/>
          </a:xfrm>
          <a:prstGeom prst="rect">
            <a:avLst/>
          </a:prstGeom>
        </p:spPr>
        <p:txBody>
          <a:bodyPr spcFirstLastPara="1" wrap="square" lIns="548625" tIns="0" rIns="548625" bIns="0" anchor="ctr" anchorCtr="0">
            <a:normAutofit/>
          </a:bodyPr>
          <a:lstStyle/>
          <a:p>
            <a:pPr marL="0" lvl="0" indent="0" algn="l" rtl="0">
              <a:spcBef>
                <a:spcPts val="0"/>
              </a:spcBef>
              <a:spcAft>
                <a:spcPts val="0"/>
              </a:spcAft>
              <a:buNone/>
            </a:pPr>
            <a:r>
              <a:rPr lang="en-US"/>
              <a:t>Activity - Team Building</a:t>
            </a:r>
            <a:endParaRPr/>
          </a:p>
        </p:txBody>
      </p:sp>
      <p:sp>
        <p:nvSpPr>
          <p:cNvPr id="283" name="Google Shape;283;p31"/>
          <p:cNvSpPr txBox="1">
            <a:spLocks noGrp="1"/>
          </p:cNvSpPr>
          <p:nvPr>
            <p:ph type="body" idx="2"/>
          </p:nvPr>
        </p:nvSpPr>
        <p:spPr>
          <a:xfrm>
            <a:off x="533400" y="2514600"/>
            <a:ext cx="5334000" cy="3200400"/>
          </a:xfrm>
          <a:prstGeom prst="rect">
            <a:avLst/>
          </a:prstGeom>
        </p:spPr>
        <p:txBody>
          <a:bodyPr spcFirstLastPara="1" wrap="square" lIns="0" tIns="0" rIns="0" bIns="0" anchor="t" anchorCtr="0">
            <a:normAutofit/>
          </a:bodyPr>
          <a:lstStyle/>
          <a:p>
            <a:pPr marL="457200" lvl="0" indent="-381000" algn="l" rtl="0">
              <a:spcBef>
                <a:spcPts val="600"/>
              </a:spcBef>
              <a:spcAft>
                <a:spcPts val="0"/>
              </a:spcAft>
              <a:buSzPts val="2400"/>
              <a:buAutoNum type="arabicPeriod"/>
            </a:pPr>
            <a:r>
              <a:rPr lang="en-US" sz="2400"/>
              <a:t>As a group we will count from 1 to 10</a:t>
            </a:r>
            <a:endParaRPr sz="2400"/>
          </a:p>
          <a:p>
            <a:pPr marL="457200" lvl="0" indent="-381000" algn="l" rtl="0">
              <a:spcBef>
                <a:spcPts val="1000"/>
              </a:spcBef>
              <a:spcAft>
                <a:spcPts val="0"/>
              </a:spcAft>
              <a:buSzPts val="2400"/>
              <a:buAutoNum type="arabicPeriod"/>
            </a:pPr>
            <a:r>
              <a:rPr lang="en-US" sz="2400"/>
              <a:t>I will start and say "1"</a:t>
            </a:r>
            <a:endParaRPr sz="2400"/>
          </a:p>
          <a:p>
            <a:pPr marL="457200" lvl="0" indent="-381000" algn="l" rtl="0">
              <a:spcBef>
                <a:spcPts val="1000"/>
              </a:spcBef>
              <a:spcAft>
                <a:spcPts val="0"/>
              </a:spcAft>
              <a:buSzPts val="2400"/>
              <a:buAutoNum type="arabicPeriod"/>
            </a:pPr>
            <a:r>
              <a:rPr lang="en-US" sz="2400"/>
              <a:t>Someone will unmute and say "2"</a:t>
            </a:r>
            <a:endParaRPr sz="2400"/>
          </a:p>
          <a:p>
            <a:pPr marL="457200" lvl="0" indent="-381000" algn="l" rtl="0">
              <a:spcBef>
                <a:spcPts val="1000"/>
              </a:spcBef>
              <a:spcAft>
                <a:spcPts val="0"/>
              </a:spcAft>
              <a:buSzPts val="2400"/>
              <a:buAutoNum type="arabicPeriod"/>
            </a:pPr>
            <a:r>
              <a:rPr lang="en-US" sz="2400"/>
              <a:t>Continue until we get to 10</a:t>
            </a:r>
            <a:endParaRPr sz="2400"/>
          </a:p>
          <a:p>
            <a:pPr marL="0" lvl="0" indent="0" algn="l" rtl="0">
              <a:spcBef>
                <a:spcPts val="1000"/>
              </a:spcBef>
              <a:spcAft>
                <a:spcPts val="600"/>
              </a:spcAft>
              <a:buNone/>
            </a:pPr>
            <a:endParaRPr/>
          </a:p>
        </p:txBody>
      </p:sp>
      <p:sp>
        <p:nvSpPr>
          <p:cNvPr id="284" name="Google Shape;284;p31"/>
          <p:cNvSpPr txBox="1">
            <a:spLocks noGrp="1"/>
          </p:cNvSpPr>
          <p:nvPr>
            <p:ph type="body" idx="4"/>
          </p:nvPr>
        </p:nvSpPr>
        <p:spPr>
          <a:xfrm>
            <a:off x="533400" y="5410200"/>
            <a:ext cx="11125200" cy="738900"/>
          </a:xfrm>
          <a:prstGeom prst="rect">
            <a:avLst/>
          </a:prstGeom>
        </p:spPr>
        <p:txBody>
          <a:bodyPr spcFirstLastPara="1" wrap="square" lIns="0" tIns="0" rIns="0" bIns="0" anchor="t" anchorCtr="0">
            <a:spAutoFit/>
          </a:bodyPr>
          <a:lstStyle/>
          <a:p>
            <a:pPr marL="0" lvl="0" indent="0" algn="l" rtl="0">
              <a:spcBef>
                <a:spcPts val="600"/>
              </a:spcBef>
              <a:spcAft>
                <a:spcPts val="600"/>
              </a:spcAft>
              <a:buNone/>
            </a:pPr>
            <a:r>
              <a:rPr lang="en-US"/>
              <a:t>What's the catch? You can't discuss strategy ahead of time and if someone speaks over you, we have to start back at 1.</a:t>
            </a:r>
            <a:endParaRPr/>
          </a:p>
        </p:txBody>
      </p:sp>
      <p:sp>
        <p:nvSpPr>
          <p:cNvPr id="285" name="Google Shape;285;p31"/>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17</a:t>
            </a:fld>
            <a:endParaRPr/>
          </a:p>
        </p:txBody>
      </p:sp>
      <p:sp>
        <p:nvSpPr>
          <p:cNvPr id="286" name="Google Shape;286;p31"/>
          <p:cNvSpPr txBox="1"/>
          <p:nvPr/>
        </p:nvSpPr>
        <p:spPr>
          <a:xfrm>
            <a:off x="6810275" y="1829850"/>
            <a:ext cx="4710000" cy="29067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t>Note Trainers:</a:t>
            </a:r>
            <a:endParaRPr sz="2400"/>
          </a:p>
          <a:p>
            <a:pPr marL="457200" lvl="0" indent="-368300" algn="l" rtl="0">
              <a:spcBef>
                <a:spcPts val="1000"/>
              </a:spcBef>
              <a:spcAft>
                <a:spcPts val="0"/>
              </a:spcAft>
              <a:buSzPts val="2200"/>
              <a:buChar char="●"/>
            </a:pPr>
            <a:r>
              <a:rPr lang="en-US" sz="2200"/>
              <a:t>Depending on the group size, you may want to adjust how high you count</a:t>
            </a:r>
            <a:endParaRPr sz="2200"/>
          </a:p>
          <a:p>
            <a:pPr marL="457200" lvl="0" indent="-368300" algn="l" rtl="0">
              <a:spcBef>
                <a:spcPts val="1500"/>
              </a:spcBef>
              <a:spcAft>
                <a:spcPts val="1500"/>
              </a:spcAft>
              <a:buSzPts val="2200"/>
              <a:buChar char="●"/>
            </a:pPr>
            <a:r>
              <a:rPr lang="en-US" sz="2200"/>
              <a:t>Alternate would be to go through the alphabet, providing a word that starts with a particular letter</a:t>
            </a:r>
            <a:endParaRPr sz="22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2"/>
          <p:cNvSpPr txBox="1">
            <a:spLocks noGrp="1"/>
          </p:cNvSpPr>
          <p:nvPr>
            <p:ph type="title"/>
          </p:nvPr>
        </p:nvSpPr>
        <p:spPr>
          <a:xfrm>
            <a:off x="0" y="533401"/>
            <a:ext cx="12192000" cy="914400"/>
          </a:xfrm>
          <a:prstGeom prst="rect">
            <a:avLst/>
          </a:prstGeom>
        </p:spPr>
        <p:txBody>
          <a:bodyPr spcFirstLastPara="1" wrap="square" lIns="548625" tIns="0" rIns="548625" bIns="0" anchor="ctr" anchorCtr="0">
            <a:normAutofit/>
          </a:bodyPr>
          <a:lstStyle/>
          <a:p>
            <a:pPr marL="0" lvl="0" indent="0" algn="l" rtl="0">
              <a:spcBef>
                <a:spcPts val="0"/>
              </a:spcBef>
              <a:spcAft>
                <a:spcPts val="0"/>
              </a:spcAft>
              <a:buNone/>
            </a:pPr>
            <a:r>
              <a:rPr lang="en-US"/>
              <a:t>Activity - Thinking Routine</a:t>
            </a:r>
            <a:endParaRPr/>
          </a:p>
        </p:txBody>
      </p:sp>
      <p:sp>
        <p:nvSpPr>
          <p:cNvPr id="293" name="Google Shape;293;p32"/>
          <p:cNvSpPr txBox="1">
            <a:spLocks noGrp="1"/>
          </p:cNvSpPr>
          <p:nvPr>
            <p:ph type="body" idx="2"/>
          </p:nvPr>
        </p:nvSpPr>
        <p:spPr>
          <a:xfrm>
            <a:off x="541646" y="2382425"/>
            <a:ext cx="5554500" cy="3156900"/>
          </a:xfrm>
          <a:prstGeom prst="rect">
            <a:avLst/>
          </a:prstGeom>
        </p:spPr>
        <p:txBody>
          <a:bodyPr spcFirstLastPara="1" wrap="square" lIns="0" tIns="0" rIns="0" bIns="0" anchor="t" anchorCtr="0">
            <a:normAutofit/>
          </a:bodyPr>
          <a:lstStyle/>
          <a:p>
            <a:pPr marL="457200" lvl="0" indent="-412750" algn="l" rtl="0">
              <a:spcBef>
                <a:spcPts val="0"/>
              </a:spcBef>
              <a:spcAft>
                <a:spcPts val="0"/>
              </a:spcAft>
              <a:buClr>
                <a:schemeClr val="lt2"/>
              </a:buClr>
              <a:buSzPts val="2900"/>
              <a:buFont typeface="Arial"/>
              <a:buAutoNum type="arabicPeriod"/>
            </a:pPr>
            <a:r>
              <a:rPr lang="en-US" sz="2900" dirty="0">
                <a:solidFill>
                  <a:srgbClr val="000000"/>
                </a:solidFill>
              </a:rPr>
              <a:t>Read this routine  </a:t>
            </a:r>
            <a:r>
              <a:rPr lang="en-US" sz="2900" u="sng" dirty="0">
                <a:solidFill>
                  <a:srgbClr val="0000FF"/>
                </a:solidFill>
                <a:hlinkClick r:id="rId3">
                  <a:extLst>
                    <a:ext uri="{A12FA001-AC4F-418D-AE19-62706E023703}">
                      <ahyp:hlinkClr xmlns:ahyp="http://schemas.microsoft.com/office/drawing/2018/hyperlinkcolor" val="tx"/>
                    </a:ext>
                  </a:extLst>
                </a:hlinkClick>
              </a:rPr>
              <a:t>Who Am I</a:t>
            </a:r>
            <a:endParaRPr sz="2900" dirty="0">
              <a:solidFill>
                <a:srgbClr val="0000FF"/>
              </a:solidFill>
            </a:endParaRPr>
          </a:p>
          <a:p>
            <a:pPr marL="457200" lvl="0" indent="-412750" algn="l" rtl="0">
              <a:spcBef>
                <a:spcPts val="2000"/>
              </a:spcBef>
              <a:spcAft>
                <a:spcPts val="0"/>
              </a:spcAft>
              <a:buClr>
                <a:schemeClr val="lt2"/>
              </a:buClr>
              <a:buSzPts val="2900"/>
              <a:buFont typeface="Arial"/>
              <a:buAutoNum type="arabicPeriod"/>
            </a:pPr>
            <a:r>
              <a:rPr lang="en-US" sz="2900" dirty="0">
                <a:solidFill>
                  <a:srgbClr val="000000"/>
                </a:solidFill>
              </a:rPr>
              <a:t>Complete the </a:t>
            </a:r>
            <a:r>
              <a:rPr lang="en-US" sz="2900" u="sng" dirty="0">
                <a:solidFill>
                  <a:schemeClr val="hlink"/>
                </a:solidFill>
                <a:hlinkClick r:id="rId4"/>
              </a:rPr>
              <a:t>graphic organizer</a:t>
            </a:r>
            <a:r>
              <a:rPr lang="en-US" sz="2900" dirty="0">
                <a:solidFill>
                  <a:srgbClr val="000000"/>
                </a:solidFill>
              </a:rPr>
              <a:t> individually</a:t>
            </a:r>
            <a:endParaRPr sz="2900" dirty="0">
              <a:solidFill>
                <a:srgbClr val="000000"/>
              </a:solidFill>
            </a:endParaRPr>
          </a:p>
          <a:p>
            <a:pPr marL="457200" lvl="0" indent="-412750" algn="l" rtl="0">
              <a:spcBef>
                <a:spcPts val="2000"/>
              </a:spcBef>
              <a:spcAft>
                <a:spcPts val="2000"/>
              </a:spcAft>
              <a:buClr>
                <a:schemeClr val="lt2"/>
              </a:buClr>
              <a:buSzPts val="2900"/>
              <a:buFont typeface="Arial"/>
              <a:buAutoNum type="arabicPeriod"/>
            </a:pPr>
            <a:r>
              <a:rPr lang="en-US" sz="2900" dirty="0">
                <a:solidFill>
                  <a:srgbClr val="000000"/>
                </a:solidFill>
              </a:rPr>
              <a:t>Share one aspect of who you are with your breakout group</a:t>
            </a:r>
            <a:endParaRPr sz="3500" dirty="0">
              <a:solidFill>
                <a:srgbClr val="000000"/>
              </a:solidFill>
            </a:endParaRPr>
          </a:p>
        </p:txBody>
      </p:sp>
      <p:sp>
        <p:nvSpPr>
          <p:cNvPr id="294" name="Google Shape;294;p32"/>
          <p:cNvSpPr txBox="1">
            <a:spLocks noGrp="1"/>
          </p:cNvSpPr>
          <p:nvPr>
            <p:ph type="sldNum" idx="12"/>
          </p:nvPr>
        </p:nvSpPr>
        <p:spPr>
          <a:xfrm>
            <a:off x="536433" y="6473967"/>
            <a:ext cx="453900" cy="2391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18</a:t>
            </a:fld>
            <a:endParaRPr/>
          </a:p>
        </p:txBody>
      </p:sp>
      <p:sp>
        <p:nvSpPr>
          <p:cNvPr id="295" name="Google Shape;295;p32"/>
          <p:cNvSpPr/>
          <p:nvPr/>
        </p:nvSpPr>
        <p:spPr>
          <a:xfrm>
            <a:off x="7890050" y="1559225"/>
            <a:ext cx="4001400" cy="514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i="1" dirty="0"/>
              <a:t>Note to Trainer:</a:t>
            </a:r>
            <a:endParaRPr sz="2400" b="1" i="1" dirty="0"/>
          </a:p>
          <a:p>
            <a:pPr marL="0" lvl="0" indent="0" algn="l" rtl="0">
              <a:spcBef>
                <a:spcPts val="0"/>
              </a:spcBef>
              <a:spcAft>
                <a:spcPts val="0"/>
              </a:spcAft>
              <a:buNone/>
            </a:pPr>
            <a:r>
              <a:rPr lang="en-US" sz="2400" dirty="0"/>
              <a:t>This could be done using the attached </a:t>
            </a:r>
            <a:r>
              <a:rPr lang="en-US" sz="2400" u="sng" dirty="0">
                <a:solidFill>
                  <a:schemeClr val="hlink"/>
                </a:solidFill>
                <a:hlinkClick r:id="rId4"/>
              </a:rPr>
              <a:t>Google </a:t>
            </a:r>
            <a:r>
              <a:rPr lang="en-US" sz="2400" u="sng" dirty="0">
                <a:solidFill>
                  <a:schemeClr val="hlink"/>
                </a:solidFill>
                <a:hlinkClick r:id="rId4"/>
              </a:rPr>
              <a:t>Slide Deck</a:t>
            </a:r>
            <a:r>
              <a:rPr lang="en-US" sz="2400" dirty="0"/>
              <a:t>. Individuals can then share one box in a breakout room or add to a collaborative bulletin board (ex: Padlet, Nearpod).</a:t>
            </a:r>
            <a:endParaRPr sz="2400" dirty="0"/>
          </a:p>
        </p:txBody>
      </p:sp>
      <p:sp>
        <p:nvSpPr>
          <p:cNvPr id="296" name="Google Shape;296;p32"/>
          <p:cNvSpPr txBox="1">
            <a:spLocks noGrp="1"/>
          </p:cNvSpPr>
          <p:nvPr>
            <p:ph type="body" idx="4294967295"/>
          </p:nvPr>
        </p:nvSpPr>
        <p:spPr>
          <a:xfrm>
            <a:off x="533400" y="5410200"/>
            <a:ext cx="7187700" cy="738900"/>
          </a:xfrm>
          <a:prstGeom prst="rect">
            <a:avLst/>
          </a:prstGeom>
        </p:spPr>
        <p:txBody>
          <a:bodyPr spcFirstLastPara="1" wrap="square" lIns="45700" tIns="45700" rIns="45700" bIns="45700" anchor="t" anchorCtr="0">
            <a:normAutofit fontScale="70000" lnSpcReduction="20000"/>
          </a:bodyPr>
          <a:lstStyle/>
          <a:p>
            <a:pPr marL="0" lvl="0" indent="0" algn="l" rtl="0">
              <a:spcBef>
                <a:spcPts val="600"/>
              </a:spcBef>
              <a:spcAft>
                <a:spcPts val="600"/>
              </a:spcAft>
              <a:buNone/>
            </a:pPr>
            <a:r>
              <a:rPr lang="en-US" b="1" i="1">
                <a:solidFill>
                  <a:schemeClr val="accent3"/>
                </a:solidFill>
              </a:rPr>
              <a:t>Reflect: How can a Thinking Routine like this build community?</a:t>
            </a:r>
            <a:endParaRPr b="1" i="1">
              <a:solidFill>
                <a:schemeClr val="accent3"/>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3"/>
          <p:cNvSpPr txBox="1">
            <a:spLocks noGrp="1"/>
          </p:cNvSpPr>
          <p:nvPr>
            <p:ph type="title"/>
          </p:nvPr>
        </p:nvSpPr>
        <p:spPr>
          <a:xfrm>
            <a:off x="990600" y="1676400"/>
            <a:ext cx="8001000" cy="28578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US"/>
              <a:t>Reflect: Review the resources provided on slide 16.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Name a small group activity that you would like to try with your students in an upcoming lesson. </a:t>
            </a:r>
            <a:endParaRPr/>
          </a:p>
        </p:txBody>
      </p:sp>
      <p:sp>
        <p:nvSpPr>
          <p:cNvPr id="303" name="Google Shape;303;p33"/>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a:t>Session Goals</a:t>
            </a:r>
            <a:endParaRPr/>
          </a:p>
        </p:txBody>
      </p:sp>
      <p:sp>
        <p:nvSpPr>
          <p:cNvPr id="113" name="Google Shape;113;p16"/>
          <p:cNvSpPr txBox="1">
            <a:spLocks noGrp="1"/>
          </p:cNvSpPr>
          <p:nvPr>
            <p:ph type="body" idx="2"/>
          </p:nvPr>
        </p:nvSpPr>
        <p:spPr>
          <a:xfrm>
            <a:off x="533400" y="1813950"/>
            <a:ext cx="11125200" cy="4837200"/>
          </a:xfrm>
          <a:prstGeom prst="rect">
            <a:avLst/>
          </a:prstGeom>
          <a:noFill/>
          <a:ln>
            <a:noFill/>
          </a:ln>
        </p:spPr>
        <p:txBody>
          <a:bodyPr spcFirstLastPara="1" wrap="square" lIns="0" tIns="0" rIns="0" bIns="0" anchor="t" anchorCtr="0">
            <a:normAutofit lnSpcReduction="10000"/>
          </a:bodyPr>
          <a:lstStyle/>
          <a:p>
            <a:pPr marL="228600" lvl="0" indent="-203200" algn="l" rtl="0">
              <a:lnSpc>
                <a:spcPct val="115000"/>
              </a:lnSpc>
              <a:spcBef>
                <a:spcPts val="2000"/>
              </a:spcBef>
              <a:spcAft>
                <a:spcPts val="0"/>
              </a:spcAft>
              <a:buSzPts val="2400"/>
              <a:buChar char="▪"/>
            </a:pPr>
            <a:r>
              <a:rPr lang="en-US" sz="2400"/>
              <a:t>Reflect on and make connections between actions related to teacher credibility for in-person and virtual setting. Reflect on the importance of these connections in building community.</a:t>
            </a:r>
            <a:endParaRPr sz="2400"/>
          </a:p>
          <a:p>
            <a:pPr marL="228600" lvl="0" indent="-203200" algn="l" rtl="0">
              <a:lnSpc>
                <a:spcPct val="115000"/>
              </a:lnSpc>
              <a:spcBef>
                <a:spcPts val="2000"/>
              </a:spcBef>
              <a:spcAft>
                <a:spcPts val="0"/>
              </a:spcAft>
              <a:buSzPts val="2400"/>
              <a:buChar char="▪"/>
            </a:pPr>
            <a:r>
              <a:rPr lang="en-US" sz="2400"/>
              <a:t>Explore activities to build community for hybrid &amp; remote settings that focus on:</a:t>
            </a:r>
            <a:endParaRPr sz="2400"/>
          </a:p>
          <a:p>
            <a:pPr marL="1143000" lvl="4" indent="-266700" algn="l" rtl="0">
              <a:lnSpc>
                <a:spcPct val="115000"/>
              </a:lnSpc>
              <a:spcBef>
                <a:spcPts val="1200"/>
              </a:spcBef>
              <a:spcAft>
                <a:spcPts val="0"/>
              </a:spcAft>
              <a:buSzPts val="2400"/>
              <a:buChar char="▪"/>
            </a:pPr>
            <a:r>
              <a:rPr lang="en-US" sz="2400"/>
              <a:t>opening routines/rituals</a:t>
            </a:r>
            <a:endParaRPr sz="2400"/>
          </a:p>
          <a:p>
            <a:pPr marL="1143000" lvl="4" indent="-266700" algn="l" rtl="0">
              <a:lnSpc>
                <a:spcPct val="115000"/>
              </a:lnSpc>
              <a:spcBef>
                <a:spcPts val="1200"/>
              </a:spcBef>
              <a:spcAft>
                <a:spcPts val="0"/>
              </a:spcAft>
              <a:buSzPts val="2400"/>
              <a:buChar char="▪"/>
            </a:pPr>
            <a:r>
              <a:rPr lang="en-US" sz="2400"/>
              <a:t>daily interactions</a:t>
            </a:r>
            <a:endParaRPr sz="2400"/>
          </a:p>
          <a:p>
            <a:pPr marL="1143000" lvl="4" indent="-266700" algn="l" rtl="0">
              <a:lnSpc>
                <a:spcPct val="115000"/>
              </a:lnSpc>
              <a:spcBef>
                <a:spcPts val="1200"/>
              </a:spcBef>
              <a:spcAft>
                <a:spcPts val="0"/>
              </a:spcAft>
              <a:buSzPts val="2400"/>
              <a:buChar char="▪"/>
            </a:pPr>
            <a:r>
              <a:rPr lang="en-US" sz="2400"/>
              <a:t>small group activities</a:t>
            </a:r>
            <a:endParaRPr sz="2400"/>
          </a:p>
          <a:p>
            <a:pPr marL="1143000" lvl="4" indent="-266700" algn="l" rtl="0">
              <a:lnSpc>
                <a:spcPct val="115000"/>
              </a:lnSpc>
              <a:spcBef>
                <a:spcPts val="1200"/>
              </a:spcBef>
              <a:spcAft>
                <a:spcPts val="0"/>
              </a:spcAft>
              <a:buSzPts val="2400"/>
              <a:buChar char="▪"/>
            </a:pPr>
            <a:r>
              <a:rPr lang="en-US" sz="2400"/>
              <a:t>agreements</a:t>
            </a:r>
            <a:endParaRPr sz="2400"/>
          </a:p>
          <a:p>
            <a:pPr marL="1143000" lvl="4" indent="-266700" algn="l" rtl="0">
              <a:lnSpc>
                <a:spcPct val="115000"/>
              </a:lnSpc>
              <a:spcBef>
                <a:spcPts val="1200"/>
              </a:spcBef>
              <a:spcAft>
                <a:spcPts val="0"/>
              </a:spcAft>
              <a:buSzPts val="2400"/>
              <a:buChar char="▪"/>
            </a:pPr>
            <a:r>
              <a:rPr lang="en-US" sz="2400"/>
              <a:t>home-school communication</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4"/>
          <p:cNvSpPr txBox="1">
            <a:spLocks noGrp="1"/>
          </p:cNvSpPr>
          <p:nvPr>
            <p:ph type="title"/>
          </p:nvPr>
        </p:nvSpPr>
        <p:spPr>
          <a:xfrm>
            <a:off x="0" y="3810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dirty="0"/>
              <a:t>Daily Interactions</a:t>
            </a:r>
            <a:endParaRPr dirty="0"/>
          </a:p>
        </p:txBody>
      </p:sp>
      <p:sp>
        <p:nvSpPr>
          <p:cNvPr id="310" name="Google Shape;310;p34"/>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20</a:t>
            </a:fld>
            <a:endParaRPr/>
          </a:p>
        </p:txBody>
      </p:sp>
      <p:sp>
        <p:nvSpPr>
          <p:cNvPr id="311" name="Google Shape;311;p34"/>
          <p:cNvSpPr txBox="1">
            <a:spLocks noGrp="1"/>
          </p:cNvSpPr>
          <p:nvPr>
            <p:ph type="body" idx="2"/>
          </p:nvPr>
        </p:nvSpPr>
        <p:spPr>
          <a:xfrm>
            <a:off x="6167850" y="2370875"/>
            <a:ext cx="5490600" cy="3803100"/>
          </a:xfrm>
          <a:prstGeom prst="rect">
            <a:avLst/>
          </a:prstGeom>
          <a:solidFill>
            <a:schemeClr val="accent3"/>
          </a:solidFill>
          <a:ln>
            <a:noFill/>
          </a:ln>
        </p:spPr>
        <p:txBody>
          <a:bodyPr spcFirstLastPara="1" wrap="square" lIns="91425" tIns="91425" rIns="91425" bIns="91425" anchor="t" anchorCtr="0">
            <a:normAutofit fontScale="92500" lnSpcReduction="10000"/>
          </a:bodyPr>
          <a:lstStyle/>
          <a:p>
            <a:pPr marL="91440" lvl="0" indent="0" algn="l" rtl="0">
              <a:lnSpc>
                <a:spcPct val="100000"/>
              </a:lnSpc>
              <a:spcBef>
                <a:spcPts val="1200"/>
              </a:spcBef>
              <a:spcAft>
                <a:spcPts val="0"/>
              </a:spcAft>
              <a:buNone/>
            </a:pPr>
            <a:r>
              <a:rPr lang="en-US" dirty="0">
                <a:solidFill>
                  <a:srgbClr val="FFFFFF"/>
                </a:solidFill>
              </a:rPr>
              <a:t>Modalities and Resources:</a:t>
            </a:r>
            <a:endParaRPr dirty="0">
              <a:solidFill>
                <a:srgbClr val="FFFFFF"/>
              </a:solidFill>
            </a:endParaRPr>
          </a:p>
          <a:p>
            <a:pPr marL="457200" lvl="0" indent="-361950" algn="l" rtl="0">
              <a:lnSpc>
                <a:spcPct val="100000"/>
              </a:lnSpc>
              <a:spcBef>
                <a:spcPts val="1200"/>
              </a:spcBef>
              <a:spcAft>
                <a:spcPts val="0"/>
              </a:spcAft>
              <a:buClr>
                <a:srgbClr val="FFFFFF"/>
              </a:buClr>
              <a:buSzPts val="2100"/>
              <a:buChar char="▪"/>
            </a:pPr>
            <a:r>
              <a:rPr lang="en-US" sz="2100" dirty="0">
                <a:solidFill>
                  <a:srgbClr val="FFFFFF"/>
                </a:solidFill>
              </a:rPr>
              <a:t>1:1, face-to-face</a:t>
            </a:r>
            <a:endParaRPr sz="2100" dirty="0">
              <a:solidFill>
                <a:srgbClr val="FFFFFF"/>
              </a:solidFill>
            </a:endParaRPr>
          </a:p>
          <a:p>
            <a:pPr marL="457200" lvl="0" indent="-361950" algn="l" rtl="0">
              <a:lnSpc>
                <a:spcPct val="100000"/>
              </a:lnSpc>
              <a:spcBef>
                <a:spcPts val="1200"/>
              </a:spcBef>
              <a:spcAft>
                <a:spcPts val="0"/>
              </a:spcAft>
              <a:buClr>
                <a:srgbClr val="FFFFFF"/>
              </a:buClr>
              <a:buSzPts val="2100"/>
              <a:buChar char="▪"/>
            </a:pPr>
            <a:r>
              <a:rPr lang="en-US" sz="2100" dirty="0">
                <a:solidFill>
                  <a:srgbClr val="FFFFFF"/>
                </a:solidFill>
              </a:rPr>
              <a:t>Feedback centered Exit Ticket</a:t>
            </a:r>
            <a:endParaRPr sz="2100" dirty="0">
              <a:solidFill>
                <a:srgbClr val="FFFFFF"/>
              </a:solidFill>
            </a:endParaRPr>
          </a:p>
          <a:p>
            <a:pPr marL="457200" lvl="0" indent="-361950" algn="l" rtl="0">
              <a:lnSpc>
                <a:spcPct val="100000"/>
              </a:lnSpc>
              <a:spcBef>
                <a:spcPts val="1000"/>
              </a:spcBef>
              <a:spcAft>
                <a:spcPts val="0"/>
              </a:spcAft>
              <a:buClr>
                <a:srgbClr val="FFFFFF"/>
              </a:buClr>
              <a:buSzPts val="2100"/>
              <a:buChar char="▪"/>
            </a:pPr>
            <a:r>
              <a:rPr lang="en-US" sz="2100" dirty="0">
                <a:solidFill>
                  <a:srgbClr val="FFFFFF"/>
                </a:solidFill>
              </a:rPr>
              <a:t>notes, cards, e-mails, post-its</a:t>
            </a:r>
            <a:endParaRPr sz="2100" dirty="0">
              <a:solidFill>
                <a:srgbClr val="FFFFFF"/>
              </a:solidFill>
            </a:endParaRPr>
          </a:p>
          <a:p>
            <a:pPr marL="457200" lvl="0" indent="-361950" algn="l" rtl="0">
              <a:lnSpc>
                <a:spcPct val="100000"/>
              </a:lnSpc>
              <a:spcBef>
                <a:spcPts val="1200"/>
              </a:spcBef>
              <a:spcAft>
                <a:spcPts val="0"/>
              </a:spcAft>
              <a:buClr>
                <a:srgbClr val="FFFFFF"/>
              </a:buClr>
              <a:buSzPts val="2100"/>
              <a:buChar char="▪"/>
            </a:pPr>
            <a:r>
              <a:rPr lang="en-US" sz="2100" dirty="0">
                <a:solidFill>
                  <a:srgbClr val="FFFFFF"/>
                </a:solidFill>
              </a:rPr>
              <a:t>messages on EdTech platform</a:t>
            </a:r>
            <a:endParaRPr sz="2100" dirty="0">
              <a:solidFill>
                <a:srgbClr val="FFFFFF"/>
              </a:solidFill>
            </a:endParaRPr>
          </a:p>
          <a:p>
            <a:pPr marL="457200" lvl="0" indent="-361950" algn="l" rtl="0">
              <a:lnSpc>
                <a:spcPct val="100000"/>
              </a:lnSpc>
              <a:spcBef>
                <a:spcPts val="1200"/>
              </a:spcBef>
              <a:spcAft>
                <a:spcPts val="0"/>
              </a:spcAft>
              <a:buClr>
                <a:srgbClr val="FFFFFF"/>
              </a:buClr>
              <a:buSzPts val="2100"/>
              <a:buChar char="▪"/>
            </a:pPr>
            <a:r>
              <a:rPr lang="en-US" sz="2100" u="sng" dirty="0">
                <a:solidFill>
                  <a:srgbClr val="FFFFFF"/>
                </a:solidFill>
                <a:hlinkClick r:id="rId3">
                  <a:extLst>
                    <a:ext uri="{A12FA001-AC4F-418D-AE19-62706E023703}">
                      <ahyp:hlinkClr xmlns:ahyp="http://schemas.microsoft.com/office/drawing/2018/hyperlinkcolor" val="tx"/>
                    </a:ext>
                  </a:extLst>
                </a:hlinkClick>
              </a:rPr>
              <a:t>Five Minute Chats</a:t>
            </a:r>
            <a:endParaRPr sz="2100" dirty="0">
              <a:solidFill>
                <a:srgbClr val="FFFFFF"/>
              </a:solidFill>
            </a:endParaRPr>
          </a:p>
          <a:p>
            <a:pPr marL="457200" lvl="0" indent="-361950" algn="l" rtl="0">
              <a:lnSpc>
                <a:spcPct val="100000"/>
              </a:lnSpc>
              <a:spcBef>
                <a:spcPts val="1200"/>
              </a:spcBef>
              <a:spcAft>
                <a:spcPts val="0"/>
              </a:spcAft>
              <a:buClr>
                <a:srgbClr val="FFFFFF"/>
              </a:buClr>
              <a:buSzPts val="2100"/>
              <a:buChar char="▪"/>
            </a:pPr>
            <a:r>
              <a:rPr lang="en-US" sz="2100" u="sng" dirty="0">
                <a:solidFill>
                  <a:srgbClr val="FFFFFF"/>
                </a:solidFill>
                <a:hlinkClick r:id="rId4">
                  <a:extLst>
                    <a:ext uri="{A12FA001-AC4F-418D-AE19-62706E023703}">
                      <ahyp:hlinkClr xmlns:ahyp="http://schemas.microsoft.com/office/drawing/2018/hyperlinkcolor" val="tx"/>
                    </a:ext>
                  </a:extLst>
                </a:hlinkClick>
              </a:rPr>
              <a:t>Video-Daily check-ins</a:t>
            </a:r>
            <a:endParaRPr sz="2100" dirty="0">
              <a:solidFill>
                <a:srgbClr val="FFFFFF"/>
              </a:solidFill>
            </a:endParaRPr>
          </a:p>
          <a:p>
            <a:pPr marL="457200" lvl="0" indent="-361950" algn="l" rtl="0">
              <a:lnSpc>
                <a:spcPct val="100000"/>
              </a:lnSpc>
              <a:spcBef>
                <a:spcPts val="1200"/>
              </a:spcBef>
              <a:spcAft>
                <a:spcPts val="1000"/>
              </a:spcAft>
              <a:buClr>
                <a:srgbClr val="FFFFFF"/>
              </a:buClr>
              <a:buSzPts val="2100"/>
              <a:buChar char="▪"/>
            </a:pPr>
            <a:r>
              <a:rPr lang="en-US" sz="2100" u="sng" dirty="0">
                <a:solidFill>
                  <a:srgbClr val="FFFFFF"/>
                </a:solidFill>
                <a:hlinkClick r:id="rId5">
                  <a:extLst>
                    <a:ext uri="{A12FA001-AC4F-418D-AE19-62706E023703}">
                      <ahyp:hlinkClr xmlns:ahyp="http://schemas.microsoft.com/office/drawing/2018/hyperlinkcolor" val="tx"/>
                    </a:ext>
                  </a:extLst>
                </a:hlinkClick>
              </a:rPr>
              <a:t>Edutopia Article-Morning Meeting Online</a:t>
            </a:r>
            <a:endParaRPr sz="2100" dirty="0">
              <a:solidFill>
                <a:srgbClr val="FFFFFF"/>
              </a:solidFill>
            </a:endParaRPr>
          </a:p>
        </p:txBody>
      </p:sp>
      <p:sp>
        <p:nvSpPr>
          <p:cNvPr id="312" name="Google Shape;312;p34"/>
          <p:cNvSpPr txBox="1">
            <a:spLocks noGrp="1"/>
          </p:cNvSpPr>
          <p:nvPr>
            <p:ph type="body" idx="1"/>
          </p:nvPr>
        </p:nvSpPr>
        <p:spPr>
          <a:xfrm>
            <a:off x="206850" y="1447800"/>
            <a:ext cx="11451600" cy="554100"/>
          </a:xfrm>
          <a:prstGeom prst="rect">
            <a:avLst/>
          </a:prstGeom>
          <a:solidFill>
            <a:schemeClr val="tx2">
              <a:lumMod val="75000"/>
            </a:schemeClr>
          </a:solidFill>
          <a:ln w="9525" cap="flat" cmpd="sng">
            <a:solidFill>
              <a:srgbClr val="90CD8D"/>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360"/>
              </a:spcBef>
              <a:spcAft>
                <a:spcPts val="0"/>
              </a:spcAft>
              <a:buSzPts val="1100"/>
              <a:buNone/>
            </a:pPr>
            <a:r>
              <a:rPr lang="en-US" sz="2400" b="1">
                <a:solidFill>
                  <a:srgbClr val="FFFFFF"/>
                </a:solidFill>
              </a:rPr>
              <a:t>Connecting with students daily in individual ways</a:t>
            </a:r>
            <a:endParaRPr sz="2400">
              <a:solidFill>
                <a:srgbClr val="FFFFFF"/>
              </a:solidFill>
            </a:endParaRPr>
          </a:p>
        </p:txBody>
      </p:sp>
      <p:sp>
        <p:nvSpPr>
          <p:cNvPr id="313" name="Google Shape;313;p34"/>
          <p:cNvSpPr txBox="1">
            <a:spLocks noGrp="1"/>
          </p:cNvSpPr>
          <p:nvPr>
            <p:ph type="body" idx="2"/>
          </p:nvPr>
        </p:nvSpPr>
        <p:spPr>
          <a:xfrm>
            <a:off x="206850" y="2211750"/>
            <a:ext cx="5660700" cy="4113000"/>
          </a:xfrm>
          <a:prstGeom prst="rect">
            <a:avLst/>
          </a:prstGeom>
          <a:noFill/>
          <a:ln w="28575" cap="flat" cmpd="sng">
            <a:solidFill>
              <a:schemeClr val="lt2"/>
            </a:solidFill>
            <a:prstDash val="solid"/>
            <a:round/>
            <a:headEnd type="none" w="sm" len="sm"/>
            <a:tailEnd type="none" w="sm" len="sm"/>
          </a:ln>
        </p:spPr>
        <p:txBody>
          <a:bodyPr spcFirstLastPara="1" wrap="square" lIns="91425" tIns="182875" rIns="91425" bIns="91425" anchor="t" anchorCtr="0">
            <a:noAutofit/>
          </a:bodyPr>
          <a:lstStyle/>
          <a:p>
            <a:pPr marL="91440" lvl="0" indent="0" algn="ctr" rtl="0">
              <a:lnSpc>
                <a:spcPct val="100000"/>
              </a:lnSpc>
              <a:spcBef>
                <a:spcPts val="1500"/>
              </a:spcBef>
              <a:spcAft>
                <a:spcPts val="0"/>
              </a:spcAft>
              <a:buNone/>
            </a:pPr>
            <a:r>
              <a:rPr lang="en-US" sz="1700" b="1" i="1"/>
              <a:t>Daily Interactions Build Community by:</a:t>
            </a:r>
            <a:endParaRPr sz="1700" b="1" i="1"/>
          </a:p>
          <a:p>
            <a:pPr marL="457200" lvl="0" indent="-368300" algn="l" rtl="0">
              <a:lnSpc>
                <a:spcPct val="100000"/>
              </a:lnSpc>
              <a:spcBef>
                <a:spcPts val="2000"/>
              </a:spcBef>
              <a:spcAft>
                <a:spcPts val="0"/>
              </a:spcAft>
              <a:buClr>
                <a:srgbClr val="000000"/>
              </a:buClr>
              <a:buSzPts val="2200"/>
              <a:buChar char="▪"/>
            </a:pPr>
            <a:r>
              <a:rPr lang="en-US" sz="2200">
                <a:solidFill>
                  <a:srgbClr val="000000"/>
                </a:solidFill>
              </a:rPr>
              <a:t>building rapport and trust </a:t>
            </a:r>
            <a:endParaRPr sz="2200">
              <a:solidFill>
                <a:srgbClr val="000000"/>
              </a:solidFill>
            </a:endParaRPr>
          </a:p>
          <a:p>
            <a:pPr marL="457200" lvl="0" indent="-368300" algn="l" rtl="0">
              <a:lnSpc>
                <a:spcPct val="100000"/>
              </a:lnSpc>
              <a:spcBef>
                <a:spcPts val="2000"/>
              </a:spcBef>
              <a:spcAft>
                <a:spcPts val="0"/>
              </a:spcAft>
              <a:buClr>
                <a:srgbClr val="000000"/>
              </a:buClr>
              <a:buSzPts val="2200"/>
              <a:buChar char="▪"/>
            </a:pPr>
            <a:r>
              <a:rPr lang="en-US" sz="2200">
                <a:solidFill>
                  <a:srgbClr val="000000"/>
                </a:solidFill>
              </a:rPr>
              <a:t>allowing students and teachers to connect on a personal level to discover shared interests</a:t>
            </a:r>
            <a:endParaRPr sz="2200">
              <a:solidFill>
                <a:srgbClr val="000000"/>
              </a:solidFill>
            </a:endParaRPr>
          </a:p>
          <a:p>
            <a:pPr marL="457200" lvl="0" indent="-368300" algn="l" rtl="0">
              <a:lnSpc>
                <a:spcPct val="100000"/>
              </a:lnSpc>
              <a:spcBef>
                <a:spcPts val="2000"/>
              </a:spcBef>
              <a:spcAft>
                <a:spcPts val="0"/>
              </a:spcAft>
              <a:buClr>
                <a:srgbClr val="000000"/>
              </a:buClr>
              <a:buSzPts val="2200"/>
              <a:buChar char="▪"/>
            </a:pPr>
            <a:r>
              <a:rPr lang="en-US" sz="2200">
                <a:solidFill>
                  <a:srgbClr val="000000"/>
                </a:solidFill>
              </a:rPr>
              <a:t>support student individual needs</a:t>
            </a:r>
            <a:endParaRPr sz="2200">
              <a:solidFill>
                <a:srgbClr val="000000"/>
              </a:solidFill>
            </a:endParaRPr>
          </a:p>
          <a:p>
            <a:pPr marL="457200" lvl="0" indent="-368300" algn="l" rtl="0">
              <a:lnSpc>
                <a:spcPct val="100000"/>
              </a:lnSpc>
              <a:spcBef>
                <a:spcPts val="2000"/>
              </a:spcBef>
              <a:spcAft>
                <a:spcPts val="2000"/>
              </a:spcAft>
              <a:buClr>
                <a:srgbClr val="000000"/>
              </a:buClr>
              <a:buSzPts val="2200"/>
              <a:buChar char="▪"/>
            </a:pPr>
            <a:r>
              <a:rPr lang="en-US" sz="2200">
                <a:solidFill>
                  <a:srgbClr val="000000"/>
                </a:solidFill>
              </a:rPr>
              <a:t>provide predictability</a:t>
            </a:r>
            <a:endParaRPr sz="220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5"/>
          <p:cNvSpPr txBox="1">
            <a:spLocks noGrp="1"/>
          </p:cNvSpPr>
          <p:nvPr>
            <p:ph type="title"/>
          </p:nvPr>
        </p:nvSpPr>
        <p:spPr>
          <a:xfrm>
            <a:off x="0" y="304801"/>
            <a:ext cx="12192000" cy="914400"/>
          </a:xfrm>
          <a:prstGeom prst="rect">
            <a:avLst/>
          </a:prstGeom>
        </p:spPr>
        <p:txBody>
          <a:bodyPr spcFirstLastPara="1" wrap="square" lIns="548625" tIns="0" rIns="548625" bIns="0" anchor="ctr" anchorCtr="0">
            <a:normAutofit/>
          </a:bodyPr>
          <a:lstStyle/>
          <a:p>
            <a:pPr marL="0" lvl="0" indent="0" algn="l" rtl="0">
              <a:spcBef>
                <a:spcPts val="0"/>
              </a:spcBef>
              <a:spcAft>
                <a:spcPts val="0"/>
              </a:spcAft>
              <a:buNone/>
            </a:pPr>
            <a:r>
              <a:rPr lang="en-US"/>
              <a:t>Trust Generators</a:t>
            </a:r>
            <a:endParaRPr/>
          </a:p>
        </p:txBody>
      </p:sp>
      <p:sp>
        <p:nvSpPr>
          <p:cNvPr id="320" name="Google Shape;320;p35"/>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21</a:t>
            </a:fld>
            <a:endParaRPr/>
          </a:p>
        </p:txBody>
      </p:sp>
      <p:sp>
        <p:nvSpPr>
          <p:cNvPr id="321" name="Google Shape;321;p35"/>
          <p:cNvSpPr txBox="1"/>
          <p:nvPr/>
        </p:nvSpPr>
        <p:spPr>
          <a:xfrm>
            <a:off x="4729500" y="674525"/>
            <a:ext cx="71619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a:solidFill>
                  <a:srgbClr val="FFFFFF"/>
                </a:solidFill>
              </a:rPr>
              <a:t>from: Z. Hammond </a:t>
            </a:r>
            <a:r>
              <a:rPr lang="en-US" i="1">
                <a:solidFill>
                  <a:srgbClr val="FFFFFF"/>
                </a:solidFill>
              </a:rPr>
              <a:t>Culturally Responsive Teaching &amp; the Brain</a:t>
            </a:r>
            <a:endParaRPr i="1">
              <a:solidFill>
                <a:srgbClr val="FFFFFF"/>
              </a:solidFill>
            </a:endParaRPr>
          </a:p>
        </p:txBody>
      </p:sp>
      <p:sp>
        <p:nvSpPr>
          <p:cNvPr id="322" name="Google Shape;322;p35"/>
          <p:cNvSpPr txBox="1"/>
          <p:nvPr/>
        </p:nvSpPr>
        <p:spPr>
          <a:xfrm>
            <a:off x="129400" y="1304450"/>
            <a:ext cx="1196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According to Zaretta Hammond in her book </a:t>
            </a:r>
            <a:r>
              <a:rPr lang="en-US" i="1"/>
              <a:t>Culturally Responsive Teaching &amp; the Brain</a:t>
            </a:r>
            <a:r>
              <a:rPr lang="en-US"/>
              <a:t>, educators build trust with students through affirmation &amp; trust</a:t>
            </a:r>
            <a:endParaRPr/>
          </a:p>
        </p:txBody>
      </p:sp>
      <p:sp>
        <p:nvSpPr>
          <p:cNvPr id="323" name="Google Shape;323;p35"/>
          <p:cNvSpPr txBox="1"/>
          <p:nvPr/>
        </p:nvSpPr>
        <p:spPr>
          <a:xfrm>
            <a:off x="693009" y="1768741"/>
            <a:ext cx="4803000" cy="644400"/>
          </a:xfrm>
          <a:prstGeom prst="rect">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600" b="1">
                <a:solidFill>
                  <a:srgbClr val="FFFFFF"/>
                </a:solidFill>
                <a:latin typeface="Abel"/>
                <a:ea typeface="Abel"/>
                <a:cs typeface="Abel"/>
                <a:sym typeface="Abel"/>
              </a:rPr>
              <a:t>Affirmation = acknowledge personhood of student through words and actions that say, "I care about you."</a:t>
            </a:r>
            <a:endParaRPr sz="1600" b="1">
              <a:solidFill>
                <a:srgbClr val="FFFFFF"/>
              </a:solidFill>
              <a:latin typeface="Abel"/>
              <a:ea typeface="Abel"/>
              <a:cs typeface="Abel"/>
              <a:sym typeface="Abel"/>
            </a:endParaRPr>
          </a:p>
          <a:p>
            <a:pPr marL="0" lvl="0" indent="0" algn="l" rtl="0">
              <a:lnSpc>
                <a:spcPct val="115000"/>
              </a:lnSpc>
              <a:spcBef>
                <a:spcPts val="1600"/>
              </a:spcBef>
              <a:spcAft>
                <a:spcPts val="1600"/>
              </a:spcAft>
              <a:buNone/>
            </a:pPr>
            <a:endParaRPr sz="1600" b="1">
              <a:solidFill>
                <a:srgbClr val="FFFFFF"/>
              </a:solidFill>
              <a:latin typeface="Abel"/>
              <a:ea typeface="Abel"/>
              <a:cs typeface="Abel"/>
              <a:sym typeface="Abel"/>
            </a:endParaRPr>
          </a:p>
        </p:txBody>
      </p:sp>
      <p:sp>
        <p:nvSpPr>
          <p:cNvPr id="324" name="Google Shape;324;p35"/>
          <p:cNvSpPr txBox="1"/>
          <p:nvPr/>
        </p:nvSpPr>
        <p:spPr>
          <a:xfrm>
            <a:off x="6095998" y="1768762"/>
            <a:ext cx="5501100" cy="644400"/>
          </a:xfrm>
          <a:prstGeom prst="rect">
            <a:avLst/>
          </a:prstGeom>
          <a:solidFill>
            <a:schemeClr val="dk2"/>
          </a:solidFill>
          <a:ln w="2857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US" sz="1600" b="1">
                <a:solidFill>
                  <a:srgbClr val="FFFFFF"/>
                </a:solidFill>
                <a:latin typeface="Abel"/>
                <a:ea typeface="Abel"/>
                <a:cs typeface="Abel"/>
                <a:sym typeface="Abel"/>
              </a:rPr>
              <a:t>Rapport = sympathetic connection with another person that results in warm, friendly feelings; feeling in sync.</a:t>
            </a:r>
            <a:endParaRPr sz="1600" b="1">
              <a:solidFill>
                <a:srgbClr val="FFFFFF"/>
              </a:solidFill>
            </a:endParaRPr>
          </a:p>
        </p:txBody>
      </p:sp>
      <p:sp>
        <p:nvSpPr>
          <p:cNvPr id="325" name="Google Shape;325;p35"/>
          <p:cNvSpPr txBox="1"/>
          <p:nvPr/>
        </p:nvSpPr>
        <p:spPr>
          <a:xfrm>
            <a:off x="842500" y="2962700"/>
            <a:ext cx="3708000" cy="35427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i="1"/>
              <a:t>Listening with Grace</a:t>
            </a:r>
            <a:endParaRPr sz="1600" b="1" i="1"/>
          </a:p>
          <a:p>
            <a:pPr marL="228600" lvl="0" indent="-273050" algn="l" rtl="0">
              <a:spcBef>
                <a:spcPts val="1000"/>
              </a:spcBef>
              <a:spcAft>
                <a:spcPts val="0"/>
              </a:spcAft>
              <a:buSzPts val="1600"/>
              <a:buChar char="➔"/>
            </a:pPr>
            <a:r>
              <a:rPr lang="en-US" sz="1600"/>
              <a:t>Give full attention to speaker &amp; what is being said</a:t>
            </a:r>
            <a:endParaRPr sz="1600"/>
          </a:p>
          <a:p>
            <a:pPr marL="228600" lvl="0" indent="-273050" algn="l" rtl="0">
              <a:spcBef>
                <a:spcPts val="1000"/>
              </a:spcBef>
              <a:spcAft>
                <a:spcPts val="0"/>
              </a:spcAft>
              <a:buSzPts val="1600"/>
              <a:buChar char="➔"/>
            </a:pPr>
            <a:r>
              <a:rPr lang="en-US" sz="1600"/>
              <a:t>Understand the feelings behind the words and be sensitive to those</a:t>
            </a:r>
            <a:endParaRPr sz="1600"/>
          </a:p>
          <a:p>
            <a:pPr marL="228600" lvl="0" indent="-273050" algn="l" rtl="0">
              <a:spcBef>
                <a:spcPts val="1000"/>
              </a:spcBef>
              <a:spcAft>
                <a:spcPts val="0"/>
              </a:spcAft>
              <a:buSzPts val="1600"/>
              <a:buChar char="➔"/>
            </a:pPr>
            <a:r>
              <a:rPr lang="en-US" sz="1600"/>
              <a:t>Suspend judgement &amp; listen with compassion</a:t>
            </a:r>
            <a:endParaRPr sz="1600"/>
          </a:p>
          <a:p>
            <a:pPr marL="228600" lvl="0" indent="-273050" algn="l" rtl="0">
              <a:spcBef>
                <a:spcPts val="1000"/>
              </a:spcBef>
              <a:spcAft>
                <a:spcPts val="0"/>
              </a:spcAft>
              <a:buSzPts val="1600"/>
              <a:buChar char="➔"/>
            </a:pPr>
            <a:r>
              <a:rPr lang="en-US" sz="1600"/>
              <a:t>Honor the speaker's cultural way of communicating</a:t>
            </a:r>
            <a:endParaRPr sz="1600"/>
          </a:p>
          <a:p>
            <a:pPr marL="0" lvl="0" indent="0" algn="l" rtl="0">
              <a:spcBef>
                <a:spcPts val="1000"/>
              </a:spcBef>
              <a:spcAft>
                <a:spcPts val="0"/>
              </a:spcAft>
              <a:buNone/>
            </a:pPr>
            <a:endParaRPr>
              <a:latin typeface="Abel"/>
              <a:ea typeface="Abel"/>
              <a:cs typeface="Abel"/>
              <a:sym typeface="Abel"/>
            </a:endParaRPr>
          </a:p>
          <a:p>
            <a:pPr marL="0" lvl="0" indent="0" algn="l" rtl="0">
              <a:spcBef>
                <a:spcPts val="0"/>
              </a:spcBef>
              <a:spcAft>
                <a:spcPts val="0"/>
              </a:spcAft>
              <a:buNone/>
            </a:pPr>
            <a:endParaRPr>
              <a:latin typeface="Abel"/>
              <a:ea typeface="Abel"/>
              <a:cs typeface="Abel"/>
              <a:sym typeface="Abel"/>
            </a:endParaRPr>
          </a:p>
        </p:txBody>
      </p:sp>
      <p:sp>
        <p:nvSpPr>
          <p:cNvPr id="326" name="Google Shape;326;p35"/>
          <p:cNvSpPr txBox="1"/>
          <p:nvPr/>
        </p:nvSpPr>
        <p:spPr>
          <a:xfrm>
            <a:off x="6573325" y="2962700"/>
            <a:ext cx="3708000" cy="3542700"/>
          </a:xfrm>
          <a:prstGeom prst="rect">
            <a:avLst/>
          </a:prstGeom>
          <a:solidFill>
            <a:srgbClr val="FFFF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i="1"/>
              <a:t>Trust Generators</a:t>
            </a:r>
            <a:endParaRPr sz="1600" b="1" i="1"/>
          </a:p>
          <a:p>
            <a:pPr marL="228600" lvl="0" indent="-273050" algn="l" rtl="0">
              <a:spcBef>
                <a:spcPts val="1000"/>
              </a:spcBef>
              <a:spcAft>
                <a:spcPts val="0"/>
              </a:spcAft>
              <a:buSzPts val="1600"/>
              <a:buChar char="➔"/>
            </a:pPr>
            <a:r>
              <a:rPr lang="en-US" sz="1600"/>
              <a:t>Selective Vulnerability</a:t>
            </a:r>
            <a:endParaRPr sz="1600"/>
          </a:p>
          <a:p>
            <a:pPr marL="228600" lvl="0" indent="-273050" algn="l" rtl="0">
              <a:spcBef>
                <a:spcPts val="1000"/>
              </a:spcBef>
              <a:spcAft>
                <a:spcPts val="0"/>
              </a:spcAft>
              <a:buSzPts val="1600"/>
              <a:buChar char="➔"/>
            </a:pPr>
            <a:r>
              <a:rPr lang="en-US" sz="1600"/>
              <a:t>Familiarity</a:t>
            </a:r>
            <a:endParaRPr sz="1600"/>
          </a:p>
          <a:p>
            <a:pPr marL="228600" lvl="0" indent="-273050" algn="l" rtl="0">
              <a:spcBef>
                <a:spcPts val="1000"/>
              </a:spcBef>
              <a:spcAft>
                <a:spcPts val="0"/>
              </a:spcAft>
              <a:buSzPts val="1600"/>
              <a:buChar char="➔"/>
            </a:pPr>
            <a:r>
              <a:rPr lang="en-US" sz="1600"/>
              <a:t>Similar Interests</a:t>
            </a:r>
            <a:endParaRPr sz="1600"/>
          </a:p>
          <a:p>
            <a:pPr marL="228600" lvl="0" indent="-273050" algn="l" rtl="0">
              <a:spcBef>
                <a:spcPts val="1000"/>
              </a:spcBef>
              <a:spcAft>
                <a:spcPts val="0"/>
              </a:spcAft>
              <a:buSzPts val="1600"/>
              <a:buChar char="➔"/>
            </a:pPr>
            <a:r>
              <a:rPr lang="en-US" sz="1600"/>
              <a:t>Concern</a:t>
            </a:r>
            <a:endParaRPr sz="1600"/>
          </a:p>
          <a:p>
            <a:pPr marL="228600" lvl="0" indent="-273050" algn="l" rtl="0">
              <a:spcBef>
                <a:spcPts val="1000"/>
              </a:spcBef>
              <a:spcAft>
                <a:spcPts val="0"/>
              </a:spcAft>
              <a:buSzPts val="1600"/>
              <a:buChar char="➔"/>
            </a:pPr>
            <a:r>
              <a:rPr lang="en-US" sz="1600"/>
              <a:t>Compassion</a:t>
            </a:r>
            <a:endParaRPr sz="1600"/>
          </a:p>
          <a:p>
            <a:pPr marL="0" lvl="0" indent="0" algn="l" rtl="0">
              <a:spcBef>
                <a:spcPts val="1000"/>
              </a:spcBef>
              <a:spcAft>
                <a:spcPts val="0"/>
              </a:spcAft>
              <a:buNone/>
            </a:pPr>
            <a:endParaRPr>
              <a:latin typeface="Abel"/>
              <a:ea typeface="Abel"/>
              <a:cs typeface="Abel"/>
              <a:sym typeface="Abel"/>
            </a:endParaRPr>
          </a:p>
          <a:p>
            <a:pPr marL="0" lvl="0" indent="0" algn="l" rtl="0">
              <a:spcBef>
                <a:spcPts val="0"/>
              </a:spcBef>
              <a:spcAft>
                <a:spcPts val="0"/>
              </a:spcAft>
              <a:buNone/>
            </a:pPr>
            <a:endParaRPr>
              <a:latin typeface="Abel"/>
              <a:ea typeface="Abel"/>
              <a:cs typeface="Abel"/>
              <a:sym typeface="Abe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6"/>
          <p:cNvSpPr txBox="1">
            <a:spLocks noGrp="1"/>
          </p:cNvSpPr>
          <p:nvPr>
            <p:ph type="title"/>
          </p:nvPr>
        </p:nvSpPr>
        <p:spPr>
          <a:xfrm>
            <a:off x="0" y="533401"/>
            <a:ext cx="12192000" cy="914400"/>
          </a:xfrm>
          <a:prstGeom prst="rect">
            <a:avLst/>
          </a:prstGeom>
        </p:spPr>
        <p:txBody>
          <a:bodyPr spcFirstLastPara="1" wrap="square" lIns="548625" tIns="0" rIns="548625" bIns="0" anchor="ctr" anchorCtr="0">
            <a:normAutofit/>
          </a:bodyPr>
          <a:lstStyle/>
          <a:p>
            <a:pPr marL="0" lvl="0" indent="0" algn="l" rtl="0">
              <a:spcBef>
                <a:spcPts val="0"/>
              </a:spcBef>
              <a:spcAft>
                <a:spcPts val="0"/>
              </a:spcAft>
              <a:buNone/>
            </a:pPr>
            <a:r>
              <a:rPr lang="en-US"/>
              <a:t>Activity - Trust Generators Online</a:t>
            </a:r>
            <a:endParaRPr/>
          </a:p>
        </p:txBody>
      </p:sp>
      <p:sp>
        <p:nvSpPr>
          <p:cNvPr id="333" name="Google Shape;333;p36"/>
          <p:cNvSpPr txBox="1">
            <a:spLocks noGrp="1"/>
          </p:cNvSpPr>
          <p:nvPr>
            <p:ph type="body" idx="2"/>
          </p:nvPr>
        </p:nvSpPr>
        <p:spPr>
          <a:xfrm>
            <a:off x="533400" y="1869050"/>
            <a:ext cx="6019800" cy="3846000"/>
          </a:xfrm>
          <a:prstGeom prst="rect">
            <a:avLst/>
          </a:prstGeom>
        </p:spPr>
        <p:txBody>
          <a:bodyPr spcFirstLastPara="1" wrap="square" lIns="0" tIns="0" rIns="0" bIns="0" anchor="t" anchorCtr="0">
            <a:normAutofit lnSpcReduction="10000"/>
          </a:bodyPr>
          <a:lstStyle/>
          <a:p>
            <a:pPr marL="457200" lvl="0" indent="-381000" algn="l" rtl="0">
              <a:spcBef>
                <a:spcPts val="600"/>
              </a:spcBef>
              <a:spcAft>
                <a:spcPts val="0"/>
              </a:spcAft>
              <a:buSzPts val="2400"/>
              <a:buAutoNum type="arabicPeriod"/>
            </a:pPr>
            <a:r>
              <a:rPr lang="en-US"/>
              <a:t>Review the Trust Generators and how they typically look in a typical school setting</a:t>
            </a:r>
            <a:endParaRPr/>
          </a:p>
          <a:p>
            <a:pPr marL="457200" lvl="0" indent="-381000" algn="l" rtl="0">
              <a:spcBef>
                <a:spcPts val="1500"/>
              </a:spcBef>
              <a:spcAft>
                <a:spcPts val="0"/>
              </a:spcAft>
              <a:buSzPts val="2400"/>
              <a:buAutoNum type="arabicPeriod"/>
            </a:pPr>
            <a:r>
              <a:rPr lang="en-US"/>
              <a:t>With your group, discuss how these might be adjusted to virtual settings and add your ideas to the last column</a:t>
            </a:r>
            <a:endParaRPr/>
          </a:p>
          <a:p>
            <a:pPr marL="457200" lvl="0" indent="-381000" algn="l" rtl="0">
              <a:spcBef>
                <a:spcPts val="1500"/>
              </a:spcBef>
              <a:spcAft>
                <a:spcPts val="0"/>
              </a:spcAft>
              <a:buSzPts val="2400"/>
              <a:buAutoNum type="arabicPeriod"/>
            </a:pPr>
            <a:r>
              <a:rPr lang="en-US"/>
              <a:t>Share out with the whole group</a:t>
            </a:r>
            <a:endParaRPr/>
          </a:p>
          <a:p>
            <a:pPr marL="0" lvl="0" indent="0" algn="l" rtl="0">
              <a:spcBef>
                <a:spcPts val="1500"/>
              </a:spcBef>
              <a:spcAft>
                <a:spcPts val="600"/>
              </a:spcAft>
              <a:buNone/>
            </a:pPr>
            <a:endParaRPr/>
          </a:p>
        </p:txBody>
      </p:sp>
      <p:sp>
        <p:nvSpPr>
          <p:cNvPr id="334" name="Google Shape;334;p36"/>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22</a:t>
            </a:fld>
            <a:endParaRPr/>
          </a:p>
        </p:txBody>
      </p:sp>
      <p:sp>
        <p:nvSpPr>
          <p:cNvPr id="335" name="Google Shape;335;p36"/>
          <p:cNvSpPr txBox="1"/>
          <p:nvPr/>
        </p:nvSpPr>
        <p:spPr>
          <a:xfrm>
            <a:off x="7211700" y="2273075"/>
            <a:ext cx="4327500" cy="31401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i="1" dirty="0">
                <a:solidFill>
                  <a:schemeClr val="dk1"/>
                </a:solidFill>
              </a:rPr>
              <a:t>Note to Trainer:</a:t>
            </a:r>
            <a:endParaRPr sz="2400" b="1" i="1" dirty="0">
              <a:solidFill>
                <a:schemeClr val="dk1"/>
              </a:solidFill>
            </a:endParaRPr>
          </a:p>
          <a:p>
            <a:pPr marL="0" lvl="0" indent="0" algn="l" rtl="0">
              <a:spcBef>
                <a:spcPts val="0"/>
              </a:spcBef>
              <a:spcAft>
                <a:spcPts val="0"/>
              </a:spcAft>
              <a:buNone/>
            </a:pPr>
            <a:r>
              <a:rPr lang="en-US" sz="2400" dirty="0">
                <a:solidFill>
                  <a:schemeClr val="dk1"/>
                </a:solidFill>
              </a:rPr>
              <a:t>This could be done in small breakout groups using the attached </a:t>
            </a:r>
            <a:r>
              <a:rPr lang="en-US" sz="2400" u="sng" dirty="0">
                <a:solidFill>
                  <a:schemeClr val="hlink"/>
                </a:solidFill>
                <a:hlinkClick r:id="rId3"/>
              </a:rPr>
              <a:t>Google </a:t>
            </a:r>
            <a:r>
              <a:rPr lang="en-US" sz="2400" u="sng" dirty="0">
                <a:solidFill>
                  <a:schemeClr val="hlink"/>
                </a:solidFill>
                <a:hlinkClick r:id="rId4"/>
              </a:rPr>
              <a:t>Doc</a:t>
            </a:r>
            <a:r>
              <a:rPr lang="en-US" sz="2400" u="sng" dirty="0">
                <a:solidFill>
                  <a:schemeClr val="hlink"/>
                </a:solidFill>
                <a:hlinkClick r:id="rId4"/>
              </a:rPr>
              <a:t>. </a:t>
            </a:r>
            <a:r>
              <a:rPr lang="en-US" sz="2400" dirty="0">
                <a:solidFill>
                  <a:schemeClr val="dk1"/>
                </a:solidFill>
              </a:rPr>
              <a:t>Individuals can then share one box in a breakout room or add to a collaborative bulletin board (ex: Padlet, Nearpod).</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7"/>
          <p:cNvSpPr txBox="1">
            <a:spLocks noGrp="1"/>
          </p:cNvSpPr>
          <p:nvPr>
            <p:ph type="title"/>
          </p:nvPr>
        </p:nvSpPr>
        <p:spPr>
          <a:xfrm>
            <a:off x="990600" y="1676400"/>
            <a:ext cx="8998800" cy="34791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US"/>
              <a:t>Reflect: Review the resources provided on slides 20-21.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What are ways you can interact with your students frequently to build community remotely?</a:t>
            </a:r>
            <a:endParaRPr/>
          </a:p>
        </p:txBody>
      </p:sp>
      <p:sp>
        <p:nvSpPr>
          <p:cNvPr id="342" name="Google Shape;342;p37"/>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8"/>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dirty="0"/>
              <a:t>Agreements</a:t>
            </a:r>
            <a:endParaRPr dirty="0"/>
          </a:p>
        </p:txBody>
      </p:sp>
      <p:sp>
        <p:nvSpPr>
          <p:cNvPr id="349" name="Google Shape;349;p38"/>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24</a:t>
            </a:fld>
            <a:endParaRPr/>
          </a:p>
        </p:txBody>
      </p:sp>
      <p:sp>
        <p:nvSpPr>
          <p:cNvPr id="350" name="Google Shape;350;p38"/>
          <p:cNvSpPr txBox="1">
            <a:spLocks noGrp="1"/>
          </p:cNvSpPr>
          <p:nvPr>
            <p:ph type="body" idx="2"/>
          </p:nvPr>
        </p:nvSpPr>
        <p:spPr>
          <a:xfrm>
            <a:off x="6167850" y="2287950"/>
            <a:ext cx="5490600" cy="4038300"/>
          </a:xfrm>
          <a:prstGeom prst="rect">
            <a:avLst/>
          </a:prstGeom>
          <a:solidFill>
            <a:schemeClr val="accent3"/>
          </a:solidFill>
          <a:ln>
            <a:noFill/>
          </a:ln>
        </p:spPr>
        <p:txBody>
          <a:bodyPr spcFirstLastPara="1" wrap="square" lIns="91425" tIns="91425" rIns="91425" bIns="91425" anchor="t" anchorCtr="0">
            <a:normAutofit fontScale="92500" lnSpcReduction="20000"/>
          </a:bodyPr>
          <a:lstStyle/>
          <a:p>
            <a:pPr marL="91440" lvl="0" indent="0" algn="l" rtl="0">
              <a:lnSpc>
                <a:spcPct val="100000"/>
              </a:lnSpc>
              <a:spcBef>
                <a:spcPts val="1200"/>
              </a:spcBef>
              <a:spcAft>
                <a:spcPts val="0"/>
              </a:spcAft>
              <a:buNone/>
            </a:pPr>
            <a:r>
              <a:rPr lang="en-US" dirty="0">
                <a:solidFill>
                  <a:srgbClr val="FFFFFF"/>
                </a:solidFill>
              </a:rPr>
              <a:t>Examples:</a:t>
            </a:r>
            <a:endParaRPr dirty="0">
              <a:solidFill>
                <a:srgbClr val="FFFFFF"/>
              </a:solidFill>
            </a:endParaRPr>
          </a:p>
          <a:p>
            <a:pPr marL="91440" lvl="0" indent="0" algn="l" rtl="0">
              <a:lnSpc>
                <a:spcPct val="100000"/>
              </a:lnSpc>
              <a:spcBef>
                <a:spcPts val="2000"/>
              </a:spcBef>
              <a:spcAft>
                <a:spcPts val="0"/>
              </a:spcAft>
              <a:buNone/>
            </a:pPr>
            <a:r>
              <a:rPr lang="en-US" u="sng" dirty="0">
                <a:solidFill>
                  <a:srgbClr val="FFFFFF"/>
                </a:solidFill>
                <a:hlinkClick r:id="rId3">
                  <a:extLst>
                    <a:ext uri="{A12FA001-AC4F-418D-AE19-62706E023703}">
                      <ahyp:hlinkClr xmlns:ahyp="http://schemas.microsoft.com/office/drawing/2018/hyperlinkcolor" val="tx"/>
                    </a:ext>
                  </a:extLst>
                </a:hlinkClick>
              </a:rPr>
              <a:t>Sample Agreements for Virtual Learning</a:t>
            </a:r>
            <a:endParaRPr dirty="0">
              <a:solidFill>
                <a:srgbClr val="FFFFFF"/>
              </a:solidFill>
            </a:endParaRPr>
          </a:p>
          <a:p>
            <a:pPr marL="91440" lvl="0" indent="0" algn="l" rtl="0">
              <a:lnSpc>
                <a:spcPct val="100000"/>
              </a:lnSpc>
              <a:spcBef>
                <a:spcPts val="2000"/>
              </a:spcBef>
              <a:spcAft>
                <a:spcPts val="0"/>
              </a:spcAft>
              <a:buNone/>
            </a:pPr>
            <a:r>
              <a:rPr lang="en-US" u="sng" dirty="0">
                <a:solidFill>
                  <a:srgbClr val="FFFFFF"/>
                </a:solidFill>
                <a:hlinkClick r:id="rId4">
                  <a:extLst>
                    <a:ext uri="{A12FA001-AC4F-418D-AE19-62706E023703}">
                      <ahyp:hlinkClr xmlns:ahyp="http://schemas.microsoft.com/office/drawing/2018/hyperlinkcolor" val="tx"/>
                    </a:ext>
                  </a:extLst>
                </a:hlinkClick>
              </a:rPr>
              <a:t>Setting Agreements-National School Reform</a:t>
            </a:r>
            <a:endParaRPr dirty="0">
              <a:solidFill>
                <a:srgbClr val="FFFFFF"/>
              </a:solidFill>
            </a:endParaRPr>
          </a:p>
          <a:p>
            <a:pPr marL="91440" lvl="0" indent="0" algn="l" rtl="0">
              <a:lnSpc>
                <a:spcPct val="100000"/>
              </a:lnSpc>
              <a:spcBef>
                <a:spcPts val="2000"/>
              </a:spcBef>
              <a:spcAft>
                <a:spcPts val="0"/>
              </a:spcAft>
              <a:buNone/>
            </a:pPr>
            <a:r>
              <a:rPr lang="en-US" u="sng" dirty="0">
                <a:solidFill>
                  <a:srgbClr val="FFFFFF"/>
                </a:solidFill>
                <a:hlinkClick r:id="rId5">
                  <a:extLst>
                    <a:ext uri="{A12FA001-AC4F-418D-AE19-62706E023703}">
                      <ahyp:hlinkClr xmlns:ahyp="http://schemas.microsoft.com/office/drawing/2018/hyperlinkcolor" val="tx"/>
                    </a:ext>
                  </a:extLst>
                </a:hlinkClick>
              </a:rPr>
              <a:t>Padlet-Video Etiquette </a:t>
            </a:r>
            <a:endParaRPr dirty="0">
              <a:solidFill>
                <a:srgbClr val="FFFFFF"/>
              </a:solidFill>
            </a:endParaRPr>
          </a:p>
          <a:p>
            <a:pPr marL="91440" lvl="0" indent="0" algn="l" rtl="0">
              <a:lnSpc>
                <a:spcPct val="100000"/>
              </a:lnSpc>
              <a:spcBef>
                <a:spcPts val="2000"/>
              </a:spcBef>
              <a:spcAft>
                <a:spcPts val="0"/>
              </a:spcAft>
              <a:buNone/>
            </a:pPr>
            <a:r>
              <a:rPr lang="en-US" u="sng" dirty="0">
                <a:solidFill>
                  <a:srgbClr val="FFFFFF"/>
                </a:solidFill>
                <a:hlinkClick r:id="rId6">
                  <a:extLst>
                    <a:ext uri="{A12FA001-AC4F-418D-AE19-62706E023703}">
                      <ahyp:hlinkClr xmlns:ahyp="http://schemas.microsoft.com/office/drawing/2018/hyperlinkcolor" val="tx"/>
                    </a:ext>
                  </a:extLst>
                </a:hlinkClick>
              </a:rPr>
              <a:t>Facing History &amp; Ourselves Creating Class Contracts</a:t>
            </a:r>
            <a:endParaRPr dirty="0">
              <a:solidFill>
                <a:srgbClr val="FFFFFF"/>
              </a:solidFill>
            </a:endParaRPr>
          </a:p>
          <a:p>
            <a:pPr marL="91440" lvl="0" indent="0" algn="l" rtl="0">
              <a:lnSpc>
                <a:spcPct val="100000"/>
              </a:lnSpc>
              <a:spcBef>
                <a:spcPts val="1200"/>
              </a:spcBef>
              <a:spcAft>
                <a:spcPts val="0"/>
              </a:spcAft>
              <a:buNone/>
            </a:pPr>
            <a:endParaRPr dirty="0">
              <a:solidFill>
                <a:srgbClr val="FFFFFF"/>
              </a:solidFill>
            </a:endParaRPr>
          </a:p>
        </p:txBody>
      </p:sp>
      <p:sp>
        <p:nvSpPr>
          <p:cNvPr id="351" name="Google Shape;351;p38"/>
          <p:cNvSpPr txBox="1">
            <a:spLocks noGrp="1"/>
          </p:cNvSpPr>
          <p:nvPr>
            <p:ph type="body" idx="1"/>
          </p:nvPr>
        </p:nvSpPr>
        <p:spPr>
          <a:xfrm>
            <a:off x="206850" y="1524000"/>
            <a:ext cx="11451600" cy="554100"/>
          </a:xfrm>
          <a:prstGeom prst="rect">
            <a:avLst/>
          </a:prstGeom>
          <a:solidFill>
            <a:schemeClr val="tx2">
              <a:lumMod val="75000"/>
            </a:schemeClr>
          </a:solidFill>
          <a:ln w="9525" cap="flat" cmpd="sng">
            <a:solidFill>
              <a:srgbClr val="90CD8D"/>
            </a:solidFill>
            <a:prstDash val="solid"/>
            <a:round/>
            <a:headEnd type="none" w="sm" len="sm"/>
            <a:tailEnd type="none" w="sm" len="sm"/>
          </a:ln>
        </p:spPr>
        <p:txBody>
          <a:bodyPr spcFirstLastPara="1" wrap="square" lIns="91425" tIns="91425" rIns="91425" bIns="91425" anchor="t" anchorCtr="0">
            <a:spAutoFit/>
          </a:bodyPr>
          <a:lstStyle/>
          <a:p>
            <a:pPr marL="0" lvl="0" indent="0" algn="ctr" rtl="0">
              <a:lnSpc>
                <a:spcPct val="115000"/>
              </a:lnSpc>
              <a:spcBef>
                <a:spcPts val="360"/>
              </a:spcBef>
              <a:spcAft>
                <a:spcPts val="0"/>
              </a:spcAft>
              <a:buSzPts val="1100"/>
              <a:buNone/>
            </a:pPr>
            <a:r>
              <a:rPr lang="en-US" sz="2400" b="1">
                <a:solidFill>
                  <a:srgbClr val="FFFFFF"/>
                </a:solidFill>
              </a:rPr>
              <a:t>Creating shared agreements for how learners will interact with each other</a:t>
            </a:r>
            <a:endParaRPr sz="2400">
              <a:solidFill>
                <a:srgbClr val="FFFFFF"/>
              </a:solidFill>
            </a:endParaRPr>
          </a:p>
        </p:txBody>
      </p:sp>
      <p:sp>
        <p:nvSpPr>
          <p:cNvPr id="352" name="Google Shape;352;p38"/>
          <p:cNvSpPr txBox="1">
            <a:spLocks noGrp="1"/>
          </p:cNvSpPr>
          <p:nvPr>
            <p:ph type="body" idx="2"/>
          </p:nvPr>
        </p:nvSpPr>
        <p:spPr>
          <a:xfrm>
            <a:off x="206850" y="2287950"/>
            <a:ext cx="5660700" cy="4113000"/>
          </a:xfrm>
          <a:prstGeom prst="rect">
            <a:avLst/>
          </a:prstGeom>
          <a:noFill/>
          <a:ln w="28575" cap="flat" cmpd="sng">
            <a:solidFill>
              <a:schemeClr val="lt2"/>
            </a:solidFill>
            <a:prstDash val="solid"/>
            <a:round/>
            <a:headEnd type="none" w="sm" len="sm"/>
            <a:tailEnd type="none" w="sm" len="sm"/>
          </a:ln>
        </p:spPr>
        <p:txBody>
          <a:bodyPr spcFirstLastPara="1" wrap="square" lIns="91425" tIns="182875" rIns="91425" bIns="91425" anchor="t" anchorCtr="0">
            <a:noAutofit/>
          </a:bodyPr>
          <a:lstStyle/>
          <a:p>
            <a:pPr marL="91440" lvl="0" indent="0" algn="ctr" rtl="0">
              <a:lnSpc>
                <a:spcPct val="100000"/>
              </a:lnSpc>
              <a:spcBef>
                <a:spcPts val="1500"/>
              </a:spcBef>
              <a:spcAft>
                <a:spcPts val="0"/>
              </a:spcAft>
              <a:buNone/>
            </a:pPr>
            <a:r>
              <a:rPr lang="en-US" sz="1700" b="1" i="1"/>
              <a:t>Team Building Activities Build Community by:</a:t>
            </a:r>
            <a:endParaRPr sz="1700" b="1" i="1"/>
          </a:p>
          <a:p>
            <a:pPr marL="457200" lvl="0" indent="-368300" algn="l" rtl="0">
              <a:lnSpc>
                <a:spcPct val="100000"/>
              </a:lnSpc>
              <a:spcBef>
                <a:spcPts val="2000"/>
              </a:spcBef>
              <a:spcAft>
                <a:spcPts val="0"/>
              </a:spcAft>
              <a:buClr>
                <a:srgbClr val="000000"/>
              </a:buClr>
              <a:buSzPts val="2200"/>
              <a:buChar char="▪"/>
            </a:pPr>
            <a:r>
              <a:rPr lang="en-US" sz="2200">
                <a:solidFill>
                  <a:srgbClr val="000000"/>
                </a:solidFill>
              </a:rPr>
              <a:t>encouraging students to communicate and problem solve</a:t>
            </a:r>
            <a:endParaRPr sz="2200">
              <a:solidFill>
                <a:srgbClr val="000000"/>
              </a:solidFill>
            </a:endParaRPr>
          </a:p>
          <a:p>
            <a:pPr marL="457200" lvl="0" indent="-368300" algn="l" rtl="0">
              <a:lnSpc>
                <a:spcPct val="100000"/>
              </a:lnSpc>
              <a:spcBef>
                <a:spcPts val="2000"/>
              </a:spcBef>
              <a:spcAft>
                <a:spcPts val="0"/>
              </a:spcAft>
              <a:buClr>
                <a:srgbClr val="000000"/>
              </a:buClr>
              <a:buSzPts val="2200"/>
              <a:buChar char="▪"/>
            </a:pPr>
            <a:r>
              <a:rPr lang="en-US" sz="2200">
                <a:solidFill>
                  <a:srgbClr val="000000"/>
                </a:solidFill>
              </a:rPr>
              <a:t>facilitating a development of trust between team members</a:t>
            </a:r>
            <a:endParaRPr sz="2200">
              <a:solidFill>
                <a:srgbClr val="000000"/>
              </a:solidFill>
            </a:endParaRPr>
          </a:p>
          <a:p>
            <a:pPr marL="457200" lvl="0" indent="-368300" algn="l" rtl="0">
              <a:lnSpc>
                <a:spcPct val="100000"/>
              </a:lnSpc>
              <a:spcBef>
                <a:spcPts val="2000"/>
              </a:spcBef>
              <a:spcAft>
                <a:spcPts val="0"/>
              </a:spcAft>
              <a:buClr>
                <a:srgbClr val="000000"/>
              </a:buClr>
              <a:buSzPts val="2200"/>
              <a:buChar char="▪"/>
            </a:pPr>
            <a:r>
              <a:rPr lang="en-US" sz="2200">
                <a:solidFill>
                  <a:srgbClr val="000000"/>
                </a:solidFill>
              </a:rPr>
              <a:t>allowing students to learn about themselves and their teammates</a:t>
            </a:r>
            <a:endParaRPr sz="2200">
              <a:solidFill>
                <a:srgbClr val="000000"/>
              </a:solidFill>
            </a:endParaRPr>
          </a:p>
          <a:p>
            <a:pPr marL="457200" lvl="0" indent="-368300" algn="l" rtl="0">
              <a:lnSpc>
                <a:spcPct val="100000"/>
              </a:lnSpc>
              <a:spcBef>
                <a:spcPts val="2000"/>
              </a:spcBef>
              <a:spcAft>
                <a:spcPts val="2000"/>
              </a:spcAft>
              <a:buClr>
                <a:srgbClr val="000000"/>
              </a:buClr>
              <a:buSzPts val="2200"/>
              <a:buChar char="▪"/>
            </a:pPr>
            <a:r>
              <a:rPr lang="en-US" sz="2200">
                <a:solidFill>
                  <a:srgbClr val="000000"/>
                </a:solidFill>
              </a:rPr>
              <a:t>creating networks of support</a:t>
            </a:r>
            <a:endParaRPr sz="220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9"/>
          <p:cNvSpPr txBox="1">
            <a:spLocks noGrp="1"/>
          </p:cNvSpPr>
          <p:nvPr>
            <p:ph type="title"/>
          </p:nvPr>
        </p:nvSpPr>
        <p:spPr>
          <a:xfrm>
            <a:off x="0" y="533401"/>
            <a:ext cx="12192000" cy="914400"/>
          </a:xfrm>
          <a:prstGeom prst="rect">
            <a:avLst/>
          </a:prstGeom>
        </p:spPr>
        <p:txBody>
          <a:bodyPr spcFirstLastPara="1" wrap="square" lIns="548625" tIns="0" rIns="548625" bIns="0" anchor="ctr" anchorCtr="0">
            <a:normAutofit/>
          </a:bodyPr>
          <a:lstStyle/>
          <a:p>
            <a:pPr marL="0" lvl="0" indent="0" algn="l" rtl="0">
              <a:spcBef>
                <a:spcPts val="0"/>
              </a:spcBef>
              <a:spcAft>
                <a:spcPts val="0"/>
              </a:spcAft>
              <a:buNone/>
            </a:pPr>
            <a:r>
              <a:rPr lang="en-US"/>
              <a:t>Steps for Creating Agreements</a:t>
            </a:r>
            <a:endParaRPr/>
          </a:p>
        </p:txBody>
      </p:sp>
      <p:sp>
        <p:nvSpPr>
          <p:cNvPr id="359" name="Google Shape;359;p39"/>
          <p:cNvSpPr txBox="1">
            <a:spLocks noGrp="1"/>
          </p:cNvSpPr>
          <p:nvPr>
            <p:ph type="body" idx="2"/>
          </p:nvPr>
        </p:nvSpPr>
        <p:spPr>
          <a:xfrm>
            <a:off x="533400" y="1676400"/>
            <a:ext cx="5497200" cy="4920600"/>
          </a:xfrm>
          <a:prstGeom prst="rect">
            <a:avLst/>
          </a:prstGeom>
        </p:spPr>
        <p:txBody>
          <a:bodyPr spcFirstLastPara="1" wrap="square" lIns="0" tIns="0" rIns="0" bIns="0" anchor="t" anchorCtr="0">
            <a:noAutofit/>
          </a:bodyPr>
          <a:lstStyle/>
          <a:p>
            <a:pPr marL="457200" lvl="0" indent="-355600" algn="l" rtl="0">
              <a:lnSpc>
                <a:spcPct val="115000"/>
              </a:lnSpc>
              <a:spcBef>
                <a:spcPts val="600"/>
              </a:spcBef>
              <a:spcAft>
                <a:spcPts val="0"/>
              </a:spcAft>
              <a:buSzPts val="2000"/>
              <a:buAutoNum type="arabicPeriod"/>
            </a:pPr>
            <a:r>
              <a:rPr lang="en-US" sz="2000"/>
              <a:t>Reflect on past school experiences and independently reflect on these questions then share with a partner:</a:t>
            </a:r>
            <a:endParaRPr sz="2000"/>
          </a:p>
          <a:p>
            <a:pPr marL="457200" lvl="0" indent="0" algn="l" rtl="0">
              <a:spcBef>
                <a:spcPts val="600"/>
              </a:spcBef>
              <a:spcAft>
                <a:spcPts val="0"/>
              </a:spcAft>
              <a:buNone/>
            </a:pPr>
            <a:endParaRPr sz="1800"/>
          </a:p>
          <a:p>
            <a:pPr marL="914400" lvl="1" indent="-342900" algn="l" rtl="0">
              <a:spcBef>
                <a:spcPts val="600"/>
              </a:spcBef>
              <a:spcAft>
                <a:spcPts val="0"/>
              </a:spcAft>
              <a:buSzPts val="1800"/>
              <a:buChar char="▪"/>
            </a:pPr>
            <a:r>
              <a:rPr lang="en-US" sz="1800"/>
              <a:t>When have you felt comfortable sharing your ideas and questions in a class? What happened in those moments to help you feel comfortable? </a:t>
            </a:r>
            <a:endParaRPr sz="1800"/>
          </a:p>
          <a:p>
            <a:pPr marL="457200" lvl="0" indent="-355600" algn="l" rtl="0">
              <a:lnSpc>
                <a:spcPct val="115000"/>
              </a:lnSpc>
              <a:spcBef>
                <a:spcPts val="1000"/>
              </a:spcBef>
              <a:spcAft>
                <a:spcPts val="0"/>
              </a:spcAft>
              <a:buSzPts val="2000"/>
              <a:buAutoNum type="arabicPeriod"/>
            </a:pPr>
            <a:r>
              <a:rPr lang="en-US" sz="2000"/>
              <a:t>Divide students into small groups of three or four to come up with three agreements that they feel are important for everyone in the class to follow in order to foster the kind of space that invites participation, sharing, and growth. </a:t>
            </a:r>
            <a:endParaRPr sz="2000"/>
          </a:p>
          <a:p>
            <a:pPr marL="457200" lvl="0" indent="0" algn="l" rtl="0">
              <a:spcBef>
                <a:spcPts val="1000"/>
              </a:spcBef>
              <a:spcAft>
                <a:spcPts val="1000"/>
              </a:spcAft>
              <a:buNone/>
            </a:pPr>
            <a:endParaRPr sz="1800"/>
          </a:p>
        </p:txBody>
      </p:sp>
      <p:sp>
        <p:nvSpPr>
          <p:cNvPr id="360" name="Google Shape;360;p39"/>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25</a:t>
            </a:fld>
            <a:endParaRPr/>
          </a:p>
        </p:txBody>
      </p:sp>
      <p:sp>
        <p:nvSpPr>
          <p:cNvPr id="361" name="Google Shape;361;p39"/>
          <p:cNvSpPr txBox="1">
            <a:spLocks noGrp="1"/>
          </p:cNvSpPr>
          <p:nvPr>
            <p:ph type="body" idx="2"/>
          </p:nvPr>
        </p:nvSpPr>
        <p:spPr>
          <a:xfrm>
            <a:off x="6471600" y="1768500"/>
            <a:ext cx="5497200" cy="4038600"/>
          </a:xfrm>
          <a:prstGeom prst="rect">
            <a:avLst/>
          </a:prstGeom>
        </p:spPr>
        <p:txBody>
          <a:bodyPr spcFirstLastPara="1" wrap="square" lIns="0" tIns="0" rIns="0" bIns="0" anchor="t" anchorCtr="0">
            <a:noAutofit/>
          </a:bodyPr>
          <a:lstStyle/>
          <a:p>
            <a:pPr marL="457200" lvl="0" indent="-355600" algn="l" rtl="0">
              <a:spcBef>
                <a:spcPts val="600"/>
              </a:spcBef>
              <a:spcAft>
                <a:spcPts val="0"/>
              </a:spcAft>
              <a:buSzPts val="2000"/>
              <a:buAutoNum type="arabicPeriod" startAt="3"/>
            </a:pPr>
            <a:r>
              <a:rPr lang="en-US" sz="2000"/>
              <a:t>Have groups share their agreements</a:t>
            </a:r>
            <a:endParaRPr sz="2000"/>
          </a:p>
          <a:p>
            <a:pPr marL="457200" lvl="0" indent="-355600" algn="l" rtl="0">
              <a:spcBef>
                <a:spcPts val="1000"/>
              </a:spcBef>
              <a:spcAft>
                <a:spcPts val="0"/>
              </a:spcAft>
              <a:buSzPts val="2000"/>
              <a:buAutoNum type="arabicPeriod" startAt="3"/>
            </a:pPr>
            <a:r>
              <a:rPr lang="en-US" sz="2000"/>
              <a:t>Work as a group to combine or consolidate like ideas</a:t>
            </a:r>
            <a:endParaRPr sz="2000"/>
          </a:p>
          <a:p>
            <a:pPr marL="457200" lvl="0" indent="-355600" algn="l" rtl="0">
              <a:spcBef>
                <a:spcPts val="1000"/>
              </a:spcBef>
              <a:spcAft>
                <a:spcPts val="0"/>
              </a:spcAft>
              <a:buSzPts val="2000"/>
              <a:buAutoNum type="arabicPeriod" startAt="3"/>
            </a:pPr>
            <a:r>
              <a:rPr lang="en-US" sz="2000"/>
              <a:t>Have students indicate which agreements should be kept by adding their initials, a post-it or other strategy to indicate agreement</a:t>
            </a:r>
            <a:endParaRPr sz="2000"/>
          </a:p>
          <a:p>
            <a:pPr marL="457200" lvl="0" indent="-355600" algn="l" rtl="0">
              <a:spcBef>
                <a:spcPts val="1000"/>
              </a:spcBef>
              <a:spcAft>
                <a:spcPts val="0"/>
              </a:spcAft>
              <a:buSzPts val="2000"/>
              <a:buAutoNum type="arabicPeriod" startAt="3"/>
            </a:pPr>
            <a:r>
              <a:rPr lang="en-US" sz="2000"/>
              <a:t>Create &amp; sign the contract</a:t>
            </a:r>
            <a:endParaRPr sz="2000"/>
          </a:p>
          <a:p>
            <a:pPr marL="457200" lvl="0" indent="-355600" algn="l" rtl="0">
              <a:spcBef>
                <a:spcPts val="1000"/>
              </a:spcBef>
              <a:spcAft>
                <a:spcPts val="1000"/>
              </a:spcAft>
              <a:buSzPts val="2000"/>
              <a:buAutoNum type="arabicPeriod" startAt="3"/>
            </a:pPr>
            <a:r>
              <a:rPr lang="en-US" sz="2000"/>
              <a:t>Reflect on the process as a class and have students set individual goals to help them achieve a class agreement.</a:t>
            </a:r>
            <a:endParaRPr sz="2000"/>
          </a:p>
        </p:txBody>
      </p:sp>
      <p:sp>
        <p:nvSpPr>
          <p:cNvPr id="362" name="Google Shape;362;p39"/>
          <p:cNvSpPr txBox="1"/>
          <p:nvPr/>
        </p:nvSpPr>
        <p:spPr>
          <a:xfrm>
            <a:off x="5940950" y="6459675"/>
            <a:ext cx="6333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i="1"/>
              <a:t>adapted from: Facing History &amp; Ourselves Creating a Classroom Contract</a:t>
            </a:r>
            <a:endParaRPr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0"/>
          <p:cNvSpPr txBox="1">
            <a:spLocks noGrp="1"/>
          </p:cNvSpPr>
          <p:nvPr>
            <p:ph type="title"/>
          </p:nvPr>
        </p:nvSpPr>
        <p:spPr>
          <a:xfrm>
            <a:off x="990600" y="1676400"/>
            <a:ext cx="8820300" cy="35622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US"/>
              <a:t>Reflect: Review the resources provided on slides 24-25.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What do you want your agreements to look like in your classroom?  How do you include students that will be remote?</a:t>
            </a:r>
            <a:endParaRPr/>
          </a:p>
        </p:txBody>
      </p:sp>
      <p:sp>
        <p:nvSpPr>
          <p:cNvPr id="369" name="Google Shape;369;p40"/>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1"/>
          <p:cNvSpPr txBox="1">
            <a:spLocks noGrp="1"/>
          </p:cNvSpPr>
          <p:nvPr>
            <p:ph type="title"/>
          </p:nvPr>
        </p:nvSpPr>
        <p:spPr>
          <a:xfrm>
            <a:off x="0" y="533401"/>
            <a:ext cx="12192000" cy="914400"/>
          </a:xfrm>
          <a:prstGeom prst="rect">
            <a:avLst/>
          </a:prstGeom>
          <a:solidFill>
            <a:schemeClr val="accent3"/>
          </a:solidFill>
          <a:ln>
            <a:noFill/>
          </a:ln>
        </p:spPr>
        <p:txBody>
          <a:bodyPr spcFirstLastPara="1" wrap="square" lIns="548625" tIns="0" rIns="548625" bIns="0" anchor="ctr" anchorCtr="0">
            <a:normAutofit/>
          </a:bodyPr>
          <a:lstStyle/>
          <a:p>
            <a:pPr marL="0" lvl="0" indent="0" algn="l" rtl="0">
              <a:lnSpc>
                <a:spcPct val="90000"/>
              </a:lnSpc>
              <a:spcBef>
                <a:spcPts val="0"/>
              </a:spcBef>
              <a:spcAft>
                <a:spcPts val="0"/>
              </a:spcAft>
              <a:buClr>
                <a:schemeClr val="lt1"/>
              </a:buClr>
              <a:buSzPts val="4000"/>
              <a:buFont typeface="Arial"/>
              <a:buNone/>
            </a:pPr>
            <a:r>
              <a:rPr lang="en-US" dirty="0"/>
              <a:t>Home-School Communication</a:t>
            </a:r>
            <a:endParaRPr dirty="0"/>
          </a:p>
        </p:txBody>
      </p:sp>
      <p:sp>
        <p:nvSpPr>
          <p:cNvPr id="376" name="Google Shape;376;p41"/>
          <p:cNvSpPr txBox="1">
            <a:spLocks noGrp="1"/>
          </p:cNvSpPr>
          <p:nvPr>
            <p:ph type="body" idx="1"/>
          </p:nvPr>
        </p:nvSpPr>
        <p:spPr>
          <a:xfrm>
            <a:off x="206850" y="1676400"/>
            <a:ext cx="11451600" cy="800400"/>
          </a:xfrm>
          <a:prstGeom prst="rect">
            <a:avLst/>
          </a:prstGeom>
          <a:solidFill>
            <a:schemeClr val="tx2">
              <a:lumMod val="75000"/>
            </a:schemeClr>
          </a:solidFill>
          <a:ln w="9525" cap="flat" cmpd="sng">
            <a:solidFill>
              <a:srgbClr val="90CD8D"/>
            </a:solidFill>
            <a:prstDash val="solid"/>
            <a:round/>
            <a:headEnd type="none" w="sm" len="sm"/>
            <a:tailEnd type="none" w="sm" len="sm"/>
          </a:ln>
        </p:spPr>
        <p:txBody>
          <a:bodyPr spcFirstLastPara="1" wrap="square" lIns="91425" tIns="91425" rIns="91425" bIns="91425" anchor="t" anchorCtr="0">
            <a:spAutoFit/>
          </a:bodyPr>
          <a:lstStyle/>
          <a:p>
            <a:pPr marL="91440" lvl="0" indent="0" algn="l" rtl="0">
              <a:lnSpc>
                <a:spcPct val="100000"/>
              </a:lnSpc>
              <a:spcBef>
                <a:spcPts val="0"/>
              </a:spcBef>
              <a:spcAft>
                <a:spcPts val="0"/>
              </a:spcAft>
              <a:buSzPts val="3200"/>
              <a:buNone/>
            </a:pPr>
            <a:r>
              <a:rPr lang="en-US" sz="2000">
                <a:solidFill>
                  <a:srgbClr val="FFFFFF"/>
                </a:solidFill>
              </a:rPr>
              <a:t>Creating opportunities for sharing classroom information, expectations and student progress as well as seeking family feedback and support</a:t>
            </a:r>
            <a:endParaRPr sz="2000">
              <a:solidFill>
                <a:srgbClr val="FFFFFF"/>
              </a:solidFill>
            </a:endParaRPr>
          </a:p>
        </p:txBody>
      </p:sp>
      <p:sp>
        <p:nvSpPr>
          <p:cNvPr id="377" name="Google Shape;377;p41"/>
          <p:cNvSpPr txBox="1">
            <a:spLocks noGrp="1"/>
          </p:cNvSpPr>
          <p:nvPr>
            <p:ph type="body" idx="2"/>
          </p:nvPr>
        </p:nvSpPr>
        <p:spPr>
          <a:xfrm>
            <a:off x="206850" y="2523272"/>
            <a:ext cx="5490600" cy="3854100"/>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t" anchorCtr="0">
            <a:normAutofit/>
          </a:bodyPr>
          <a:lstStyle/>
          <a:p>
            <a:pPr marL="91440" lvl="0" indent="0" algn="l" rtl="0">
              <a:lnSpc>
                <a:spcPct val="100000"/>
              </a:lnSpc>
              <a:spcBef>
                <a:spcPts val="1200"/>
              </a:spcBef>
              <a:spcAft>
                <a:spcPts val="0"/>
              </a:spcAft>
              <a:buNone/>
            </a:pPr>
            <a:r>
              <a:rPr lang="en-US"/>
              <a:t>Communication Considerations:</a:t>
            </a:r>
            <a:endParaRPr/>
          </a:p>
          <a:p>
            <a:pPr marL="457200" lvl="0" indent="-355600" algn="l" rtl="0">
              <a:lnSpc>
                <a:spcPct val="100000"/>
              </a:lnSpc>
              <a:spcBef>
                <a:spcPts val="1200"/>
              </a:spcBef>
              <a:spcAft>
                <a:spcPts val="0"/>
              </a:spcAft>
              <a:buClr>
                <a:srgbClr val="000000"/>
              </a:buClr>
              <a:buSzPts val="2000"/>
              <a:buChar char="▪"/>
            </a:pPr>
            <a:r>
              <a:rPr lang="en-US" sz="2000">
                <a:solidFill>
                  <a:srgbClr val="000000"/>
                </a:solidFill>
              </a:rPr>
              <a:t>Scheduled Communications</a:t>
            </a:r>
            <a:endParaRPr sz="2000">
              <a:solidFill>
                <a:srgbClr val="000000"/>
              </a:solidFill>
            </a:endParaRPr>
          </a:p>
          <a:p>
            <a:pPr marL="914400" lvl="1" indent="-336550" algn="l" rtl="0">
              <a:lnSpc>
                <a:spcPct val="100000"/>
              </a:lnSpc>
              <a:spcBef>
                <a:spcPts val="0"/>
              </a:spcBef>
              <a:spcAft>
                <a:spcPts val="0"/>
              </a:spcAft>
              <a:buClr>
                <a:srgbClr val="000000"/>
              </a:buClr>
              <a:buSzPts val="1700"/>
              <a:buChar char="▪"/>
            </a:pPr>
            <a:r>
              <a:rPr lang="en-US" sz="1700">
                <a:solidFill>
                  <a:srgbClr val="000000"/>
                </a:solidFill>
              </a:rPr>
              <a:t>What are they?</a:t>
            </a:r>
            <a:endParaRPr sz="1700">
              <a:solidFill>
                <a:srgbClr val="000000"/>
              </a:solidFill>
            </a:endParaRPr>
          </a:p>
          <a:p>
            <a:pPr marL="914400" lvl="1" indent="-336550" algn="l" rtl="0">
              <a:lnSpc>
                <a:spcPct val="100000"/>
              </a:lnSpc>
              <a:spcBef>
                <a:spcPts val="0"/>
              </a:spcBef>
              <a:spcAft>
                <a:spcPts val="0"/>
              </a:spcAft>
              <a:buClr>
                <a:srgbClr val="000000"/>
              </a:buClr>
              <a:buSzPts val="1700"/>
              <a:buChar char="▪"/>
            </a:pPr>
            <a:r>
              <a:rPr lang="en-US" sz="1700">
                <a:solidFill>
                  <a:srgbClr val="000000"/>
                </a:solidFill>
              </a:rPr>
              <a:t>When and why do they happen?</a:t>
            </a:r>
            <a:endParaRPr sz="1700">
              <a:solidFill>
                <a:srgbClr val="000000"/>
              </a:solidFill>
            </a:endParaRPr>
          </a:p>
          <a:p>
            <a:pPr marL="457200" lvl="0" indent="-355600" algn="l" rtl="0">
              <a:lnSpc>
                <a:spcPct val="100000"/>
              </a:lnSpc>
              <a:spcBef>
                <a:spcPts val="0"/>
              </a:spcBef>
              <a:spcAft>
                <a:spcPts val="0"/>
              </a:spcAft>
              <a:buClr>
                <a:srgbClr val="000000"/>
              </a:buClr>
              <a:buSzPts val="2000"/>
              <a:buChar char="▪"/>
            </a:pPr>
            <a:r>
              <a:rPr lang="en-US" sz="2000">
                <a:solidFill>
                  <a:srgbClr val="000000"/>
                </a:solidFill>
              </a:rPr>
              <a:t>Daily Communications</a:t>
            </a:r>
            <a:endParaRPr sz="2000">
              <a:solidFill>
                <a:srgbClr val="000000"/>
              </a:solidFill>
            </a:endParaRPr>
          </a:p>
          <a:p>
            <a:pPr marL="914400" lvl="1" indent="-336550" algn="l" rtl="0">
              <a:spcBef>
                <a:spcPts val="0"/>
              </a:spcBef>
              <a:spcAft>
                <a:spcPts val="0"/>
              </a:spcAft>
              <a:buClr>
                <a:schemeClr val="dk1"/>
              </a:buClr>
              <a:buSzPts val="1700"/>
              <a:buChar char="▪"/>
            </a:pPr>
            <a:r>
              <a:rPr lang="en-US" sz="1700"/>
              <a:t>What are they?</a:t>
            </a:r>
            <a:endParaRPr sz="1700"/>
          </a:p>
          <a:p>
            <a:pPr marL="914400" lvl="1" indent="-336550" algn="l" rtl="0">
              <a:spcBef>
                <a:spcPts val="0"/>
              </a:spcBef>
              <a:spcAft>
                <a:spcPts val="0"/>
              </a:spcAft>
              <a:buClr>
                <a:schemeClr val="dk1"/>
              </a:buClr>
              <a:buSzPts val="1700"/>
              <a:buChar char="▪"/>
            </a:pPr>
            <a:r>
              <a:rPr lang="en-US" sz="1700"/>
              <a:t>When and why do they happen?</a:t>
            </a:r>
            <a:endParaRPr sz="1700"/>
          </a:p>
          <a:p>
            <a:pPr marL="457200" lvl="0" indent="-355600" algn="l" rtl="0">
              <a:spcBef>
                <a:spcPts val="0"/>
              </a:spcBef>
              <a:spcAft>
                <a:spcPts val="0"/>
              </a:spcAft>
              <a:buClr>
                <a:srgbClr val="000000"/>
              </a:buClr>
              <a:buSzPts val="2000"/>
              <a:buChar char="▪"/>
            </a:pPr>
            <a:r>
              <a:rPr lang="en-US" sz="2000">
                <a:solidFill>
                  <a:srgbClr val="000000"/>
                </a:solidFill>
              </a:rPr>
              <a:t>Modalities</a:t>
            </a:r>
            <a:endParaRPr sz="2000">
              <a:solidFill>
                <a:srgbClr val="000000"/>
              </a:solidFill>
            </a:endParaRPr>
          </a:p>
          <a:p>
            <a:pPr marL="914400" lvl="1" indent="-336550" algn="l" rtl="0">
              <a:spcBef>
                <a:spcPts val="0"/>
              </a:spcBef>
              <a:spcAft>
                <a:spcPts val="0"/>
              </a:spcAft>
              <a:buClr>
                <a:srgbClr val="000000"/>
              </a:buClr>
              <a:buSzPts val="1700"/>
              <a:buChar char="▪"/>
            </a:pPr>
            <a:r>
              <a:rPr lang="en-US" sz="1700">
                <a:solidFill>
                  <a:srgbClr val="000000"/>
                </a:solidFill>
              </a:rPr>
              <a:t>Newsletters, emails, vidoes, posts, calls</a:t>
            </a:r>
            <a:endParaRPr sz="1700">
              <a:solidFill>
                <a:srgbClr val="000000"/>
              </a:solidFill>
            </a:endParaRPr>
          </a:p>
          <a:p>
            <a:pPr marL="457200" lvl="0" indent="-355600" algn="l" rtl="0">
              <a:spcBef>
                <a:spcPts val="0"/>
              </a:spcBef>
              <a:spcAft>
                <a:spcPts val="0"/>
              </a:spcAft>
              <a:buClr>
                <a:srgbClr val="000000"/>
              </a:buClr>
              <a:buSzPts val="2000"/>
              <a:buChar char="▪"/>
            </a:pPr>
            <a:r>
              <a:rPr lang="en-US" sz="2000">
                <a:solidFill>
                  <a:srgbClr val="000000"/>
                </a:solidFill>
              </a:rPr>
              <a:t>Items to always include in communications</a:t>
            </a:r>
            <a:endParaRPr sz="2000">
              <a:solidFill>
                <a:srgbClr val="000000"/>
              </a:solidFill>
            </a:endParaRPr>
          </a:p>
          <a:p>
            <a:pPr marL="914400" lvl="1" indent="-336550" algn="l" rtl="0">
              <a:spcBef>
                <a:spcPts val="0"/>
              </a:spcBef>
              <a:spcAft>
                <a:spcPts val="0"/>
              </a:spcAft>
              <a:buClr>
                <a:srgbClr val="000000"/>
              </a:buClr>
              <a:buSzPts val="1700"/>
              <a:buChar char="▪"/>
            </a:pPr>
            <a:r>
              <a:rPr lang="en-US" sz="1700">
                <a:solidFill>
                  <a:srgbClr val="000000"/>
                </a:solidFill>
              </a:rPr>
              <a:t>Office hours, ways to access support</a:t>
            </a:r>
            <a:endParaRPr sz="1700">
              <a:solidFill>
                <a:srgbClr val="000000"/>
              </a:solidFill>
            </a:endParaRPr>
          </a:p>
        </p:txBody>
      </p:sp>
      <p:sp>
        <p:nvSpPr>
          <p:cNvPr id="378" name="Google Shape;378;p41"/>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27</a:t>
            </a:fld>
            <a:endParaRPr/>
          </a:p>
        </p:txBody>
      </p:sp>
      <p:sp>
        <p:nvSpPr>
          <p:cNvPr id="379" name="Google Shape;379;p41"/>
          <p:cNvSpPr txBox="1">
            <a:spLocks noGrp="1"/>
          </p:cNvSpPr>
          <p:nvPr>
            <p:ph type="body" idx="2"/>
          </p:nvPr>
        </p:nvSpPr>
        <p:spPr>
          <a:xfrm>
            <a:off x="6167850" y="2523275"/>
            <a:ext cx="5490600" cy="3803100"/>
          </a:xfrm>
          <a:prstGeom prst="rect">
            <a:avLst/>
          </a:prstGeom>
          <a:solidFill>
            <a:schemeClr val="accent3"/>
          </a:solidFill>
          <a:ln>
            <a:noFill/>
          </a:ln>
        </p:spPr>
        <p:txBody>
          <a:bodyPr spcFirstLastPara="1" wrap="square" lIns="91425" tIns="91425" rIns="91425" bIns="91425" anchor="t" anchorCtr="0">
            <a:normAutofit lnSpcReduction="10000"/>
          </a:bodyPr>
          <a:lstStyle/>
          <a:p>
            <a:pPr marL="91440" lvl="0" indent="0" algn="l" rtl="0">
              <a:lnSpc>
                <a:spcPct val="100000"/>
              </a:lnSpc>
              <a:spcBef>
                <a:spcPts val="1200"/>
              </a:spcBef>
              <a:spcAft>
                <a:spcPts val="0"/>
              </a:spcAft>
              <a:buNone/>
            </a:pPr>
            <a:r>
              <a:rPr lang="en-US">
                <a:solidFill>
                  <a:srgbClr val="FFFFFF"/>
                </a:solidFill>
              </a:rPr>
              <a:t>Examples:</a:t>
            </a:r>
            <a:endParaRPr>
              <a:solidFill>
                <a:srgbClr val="FFFFFF"/>
              </a:solidFill>
            </a:endParaRPr>
          </a:p>
          <a:p>
            <a:pPr marL="91440" lvl="0" indent="0" algn="l" rtl="0">
              <a:lnSpc>
                <a:spcPct val="100000"/>
              </a:lnSpc>
              <a:spcBef>
                <a:spcPts val="1200"/>
              </a:spcBef>
              <a:spcAft>
                <a:spcPts val="0"/>
              </a:spcAft>
              <a:buNone/>
            </a:pPr>
            <a:r>
              <a:rPr lang="en-US" u="sng">
                <a:solidFill>
                  <a:srgbClr val="FFFFFF"/>
                </a:solidFill>
                <a:hlinkClick r:id="rId3">
                  <a:extLst>
                    <a:ext uri="{A12FA001-AC4F-418D-AE19-62706E023703}">
                      <ahyp:hlinkClr xmlns:ahyp="http://schemas.microsoft.com/office/drawing/2018/hyperlinkcolor" val="tx"/>
                    </a:ext>
                  </a:extLst>
                </a:hlinkClick>
              </a:rPr>
              <a:t>Creating Parent Newsletters with Buncee</a:t>
            </a:r>
            <a:endParaRPr>
              <a:solidFill>
                <a:srgbClr val="FFFFFF"/>
              </a:solidFill>
            </a:endParaRPr>
          </a:p>
          <a:p>
            <a:pPr marL="91440" lvl="0" indent="0" algn="l" rtl="0">
              <a:lnSpc>
                <a:spcPct val="100000"/>
              </a:lnSpc>
              <a:spcBef>
                <a:spcPts val="1200"/>
              </a:spcBef>
              <a:spcAft>
                <a:spcPts val="0"/>
              </a:spcAft>
              <a:buNone/>
            </a:pPr>
            <a:r>
              <a:rPr lang="en-US" u="sng">
                <a:solidFill>
                  <a:srgbClr val="FFFFFF"/>
                </a:solidFill>
                <a:hlinkClick r:id="rId4">
                  <a:extLst>
                    <a:ext uri="{A12FA001-AC4F-418D-AE19-62706E023703}">
                      <ahyp:hlinkClr xmlns:ahyp="http://schemas.microsoft.com/office/drawing/2018/hyperlinkcolor" val="tx"/>
                    </a:ext>
                  </a:extLst>
                </a:hlinkClick>
              </a:rPr>
              <a:t>Virtual Tips for Grown Ups</a:t>
            </a:r>
            <a:endParaRPr>
              <a:solidFill>
                <a:srgbClr val="FFFFFF"/>
              </a:solidFill>
            </a:endParaRPr>
          </a:p>
          <a:p>
            <a:pPr marL="91440" lvl="0" indent="0" algn="l" rtl="0">
              <a:lnSpc>
                <a:spcPct val="100000"/>
              </a:lnSpc>
              <a:spcBef>
                <a:spcPts val="1200"/>
              </a:spcBef>
              <a:spcAft>
                <a:spcPts val="0"/>
              </a:spcAft>
              <a:buNone/>
            </a:pPr>
            <a:r>
              <a:rPr lang="en-US" u="sng">
                <a:solidFill>
                  <a:srgbClr val="FFFFFF"/>
                </a:solidFill>
                <a:hlinkClick r:id="rId5">
                  <a:extLst>
                    <a:ext uri="{A12FA001-AC4F-418D-AE19-62706E023703}">
                      <ahyp:hlinkClr xmlns:ahyp="http://schemas.microsoft.com/office/drawing/2018/hyperlinkcolor" val="tx"/>
                    </a:ext>
                  </a:extLst>
                </a:hlinkClick>
              </a:rPr>
              <a:t>Guide for Communicating with Parents</a:t>
            </a:r>
            <a:endParaRPr>
              <a:solidFill>
                <a:srgbClr val="FFFFFF"/>
              </a:solidFill>
            </a:endParaRPr>
          </a:p>
          <a:p>
            <a:pPr marL="91440" lvl="0" indent="0" algn="l" rtl="0">
              <a:lnSpc>
                <a:spcPct val="100000"/>
              </a:lnSpc>
              <a:spcBef>
                <a:spcPts val="1200"/>
              </a:spcBef>
              <a:spcAft>
                <a:spcPts val="0"/>
              </a:spcAft>
              <a:buNone/>
            </a:pPr>
            <a:r>
              <a:rPr lang="en-US" u="sng">
                <a:solidFill>
                  <a:srgbClr val="FFFFFF"/>
                </a:solidFill>
                <a:hlinkClick r:id="rId6">
                  <a:extLst>
                    <a:ext uri="{A12FA001-AC4F-418D-AE19-62706E023703}">
                      <ahyp:hlinkClr xmlns:ahyp="http://schemas.microsoft.com/office/drawing/2018/hyperlinkcolor" val="tx"/>
                    </a:ext>
                  </a:extLst>
                </a:hlinkClick>
              </a:rPr>
              <a:t>Creating Surveys for feedback</a:t>
            </a:r>
            <a:endParaRPr>
              <a:solidFill>
                <a:srgbClr val="FFFFFF"/>
              </a:solidFill>
            </a:endParaRPr>
          </a:p>
          <a:p>
            <a:pPr marL="91440" lvl="0" indent="0" algn="l" rtl="0">
              <a:lnSpc>
                <a:spcPct val="100000"/>
              </a:lnSpc>
              <a:spcBef>
                <a:spcPts val="1200"/>
              </a:spcBef>
              <a:spcAft>
                <a:spcPts val="0"/>
              </a:spcAft>
              <a:buNone/>
            </a:pPr>
            <a:endParaRPr>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84"/>
        <p:cNvGrpSpPr/>
        <p:nvPr/>
      </p:nvGrpSpPr>
      <p:grpSpPr>
        <a:xfrm>
          <a:off x="0" y="0"/>
          <a:ext cx="0" cy="0"/>
          <a:chOff x="0" y="0"/>
          <a:chExt cx="0" cy="0"/>
        </a:xfrm>
      </p:grpSpPr>
      <p:sp>
        <p:nvSpPr>
          <p:cNvPr id="385" name="Google Shape;385;p42"/>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28</a:t>
            </a:fld>
            <a:endParaRPr/>
          </a:p>
        </p:txBody>
      </p:sp>
      <p:pic>
        <p:nvPicPr>
          <p:cNvPr id="386" name="Google Shape;386;p42" descr="Screenshot of a flier labeled &quot;Virtual Classroom Tips and Tricks for Grownups&quot;"/>
          <p:cNvPicPr preferRelativeResize="0"/>
          <p:nvPr/>
        </p:nvPicPr>
        <p:blipFill>
          <a:blip r:embed="rId3">
            <a:alphaModFix/>
          </a:blip>
          <a:stretch>
            <a:fillRect/>
          </a:stretch>
        </p:blipFill>
        <p:spPr>
          <a:xfrm>
            <a:off x="327025" y="133713"/>
            <a:ext cx="5746751" cy="6590576"/>
          </a:xfrm>
          <a:prstGeom prst="rect">
            <a:avLst/>
          </a:prstGeom>
          <a:noFill/>
          <a:ln>
            <a:noFill/>
          </a:ln>
        </p:spPr>
      </p:pic>
      <p:sp>
        <p:nvSpPr>
          <p:cNvPr id="2" name="Title 1">
            <a:extLst>
              <a:ext uri="{FF2B5EF4-FFF2-40B4-BE49-F238E27FC236}">
                <a16:creationId xmlns:a16="http://schemas.microsoft.com/office/drawing/2014/main" id="{6FA83864-D9DA-4D6B-9A46-7C36F684AF66}"/>
              </a:ext>
            </a:extLst>
          </p:cNvPr>
          <p:cNvSpPr>
            <a:spLocks noGrp="1"/>
          </p:cNvSpPr>
          <p:nvPr>
            <p:ph type="title"/>
          </p:nvPr>
        </p:nvSpPr>
        <p:spPr>
          <a:xfrm>
            <a:off x="6096000" y="558800"/>
            <a:ext cx="6096000" cy="2019299"/>
          </a:xfrm>
        </p:spPr>
        <p:txBody>
          <a:bodyPr>
            <a:normAutofit/>
          </a:bodyPr>
          <a:lstStyle/>
          <a:p>
            <a:r>
              <a:rPr lang="en-US" dirty="0"/>
              <a:t>Example</a:t>
            </a:r>
            <a:r>
              <a:rPr lang="en-US" baseline="0" dirty="0"/>
              <a:t> of Communication with Family</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43"/>
          <p:cNvSpPr txBox="1">
            <a:spLocks noGrp="1"/>
          </p:cNvSpPr>
          <p:nvPr>
            <p:ph type="title"/>
          </p:nvPr>
        </p:nvSpPr>
        <p:spPr>
          <a:xfrm>
            <a:off x="914400" y="1676400"/>
            <a:ext cx="9217800" cy="36576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US" dirty="0"/>
              <a:t>Reflect: Review the resources provided on slides 27-28.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What are some ways to enhance your communications with families?</a:t>
            </a:r>
            <a:endParaRPr dirty="0"/>
          </a:p>
        </p:txBody>
      </p:sp>
      <p:sp>
        <p:nvSpPr>
          <p:cNvPr id="394" name="Google Shape;394;p43"/>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0" y="533401"/>
            <a:ext cx="12192000" cy="914400"/>
          </a:xfrm>
          <a:prstGeom prst="rect">
            <a:avLst/>
          </a:prstGeom>
        </p:spPr>
        <p:txBody>
          <a:bodyPr spcFirstLastPara="1" wrap="square" lIns="548625" tIns="0" rIns="548625" bIns="0" anchor="ctr" anchorCtr="0">
            <a:normAutofit/>
          </a:bodyPr>
          <a:lstStyle/>
          <a:p>
            <a:pPr marL="0" lvl="0" indent="0" algn="l" rtl="0">
              <a:spcBef>
                <a:spcPts val="0"/>
              </a:spcBef>
              <a:spcAft>
                <a:spcPts val="0"/>
              </a:spcAft>
              <a:buNone/>
            </a:pPr>
            <a:r>
              <a:rPr lang="en-US"/>
              <a:t>Where Have We Been?</a:t>
            </a:r>
            <a:endParaRPr/>
          </a:p>
        </p:txBody>
      </p:sp>
      <p:sp>
        <p:nvSpPr>
          <p:cNvPr id="120" name="Google Shape;120;p17"/>
          <p:cNvSpPr txBox="1">
            <a:spLocks noGrp="1"/>
          </p:cNvSpPr>
          <p:nvPr>
            <p:ph type="body" idx="1"/>
          </p:nvPr>
        </p:nvSpPr>
        <p:spPr>
          <a:xfrm>
            <a:off x="4256825" y="2376250"/>
            <a:ext cx="3780000" cy="1000500"/>
          </a:xfrm>
          <a:prstGeom prst="rect">
            <a:avLst/>
          </a:prstGeom>
        </p:spPr>
        <p:txBody>
          <a:bodyPr spcFirstLastPara="1" wrap="square" lIns="91425" tIns="91425" rIns="91425" bIns="91425" anchor="ctr" anchorCtr="0">
            <a:noAutofit/>
          </a:bodyPr>
          <a:lstStyle/>
          <a:p>
            <a:pPr marL="0" lvl="0" indent="0" algn="ctr" rtl="0">
              <a:spcBef>
                <a:spcPts val="600"/>
              </a:spcBef>
              <a:spcAft>
                <a:spcPts val="600"/>
              </a:spcAft>
              <a:buNone/>
            </a:pPr>
            <a:r>
              <a:rPr lang="en-US"/>
              <a:t>Structures &amp; Routines               </a:t>
            </a:r>
            <a:endParaRPr/>
          </a:p>
        </p:txBody>
      </p:sp>
      <p:sp>
        <p:nvSpPr>
          <p:cNvPr id="121" name="Google Shape;121;p17"/>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3</a:t>
            </a:fld>
            <a:endParaRPr/>
          </a:p>
        </p:txBody>
      </p:sp>
      <p:sp>
        <p:nvSpPr>
          <p:cNvPr id="122" name="Google Shape;122;p17"/>
          <p:cNvSpPr txBox="1">
            <a:spLocks noGrp="1"/>
          </p:cNvSpPr>
          <p:nvPr>
            <p:ph type="body" idx="3"/>
          </p:nvPr>
        </p:nvSpPr>
        <p:spPr>
          <a:xfrm>
            <a:off x="4256825" y="3545363"/>
            <a:ext cx="3780000" cy="1000500"/>
          </a:xfrm>
          <a:prstGeom prst="rect">
            <a:avLst/>
          </a:prstGeom>
        </p:spPr>
        <p:txBody>
          <a:bodyPr spcFirstLastPara="1" wrap="square" lIns="91425" tIns="91425" rIns="91425" bIns="91425" anchor="t" anchorCtr="0">
            <a:normAutofit lnSpcReduction="10000"/>
          </a:bodyPr>
          <a:lstStyle/>
          <a:p>
            <a:pPr marL="0" lvl="0" indent="0" algn="ctr" rtl="0">
              <a:spcBef>
                <a:spcPts val="600"/>
              </a:spcBef>
              <a:spcAft>
                <a:spcPts val="600"/>
              </a:spcAft>
              <a:buNone/>
            </a:pPr>
            <a:r>
              <a:rPr lang="en-US"/>
              <a:t>Curriculum, Instruction &amp; Assessment</a:t>
            </a:r>
            <a:endParaRPr/>
          </a:p>
        </p:txBody>
      </p:sp>
      <p:sp>
        <p:nvSpPr>
          <p:cNvPr id="123" name="Google Shape;123;p17"/>
          <p:cNvSpPr txBox="1">
            <a:spLocks noGrp="1"/>
          </p:cNvSpPr>
          <p:nvPr>
            <p:ph type="body" idx="1"/>
          </p:nvPr>
        </p:nvSpPr>
        <p:spPr>
          <a:xfrm>
            <a:off x="4256825" y="4714500"/>
            <a:ext cx="3780000" cy="1000500"/>
          </a:xfrm>
          <a:prstGeom prst="rect">
            <a:avLst/>
          </a:prstGeom>
          <a:solidFill>
            <a:schemeClr val="accent3"/>
          </a:solidFill>
        </p:spPr>
        <p:txBody>
          <a:bodyPr spcFirstLastPara="1" wrap="square" lIns="91425" tIns="91425" rIns="91425" bIns="91425" anchor="t" anchorCtr="0">
            <a:noAutofit/>
          </a:bodyPr>
          <a:lstStyle/>
          <a:p>
            <a:pPr marL="0" lvl="0" indent="0" algn="ctr" rtl="0">
              <a:spcBef>
                <a:spcPts val="600"/>
              </a:spcBef>
              <a:spcAft>
                <a:spcPts val="600"/>
              </a:spcAft>
              <a:buNone/>
            </a:pPr>
            <a:r>
              <a:rPr lang="en-US"/>
              <a:t>Community Building &amp; Communication</a:t>
            </a:r>
            <a:endParaRPr/>
          </a:p>
        </p:txBody>
      </p:sp>
      <p:sp>
        <p:nvSpPr>
          <p:cNvPr id="124" name="Google Shape;124;p17"/>
          <p:cNvSpPr txBox="1"/>
          <p:nvPr/>
        </p:nvSpPr>
        <p:spPr>
          <a:xfrm>
            <a:off x="350050" y="1642275"/>
            <a:ext cx="116157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700">
                <a:solidFill>
                  <a:schemeClr val="dk2"/>
                </a:solidFill>
              </a:rPr>
              <a:t>A broad, overarching look at shifting to online learning in three major areas:</a:t>
            </a:r>
            <a:endParaRPr sz="2700">
              <a:solidFill>
                <a:schemeClr val="dk2"/>
              </a:solidFill>
            </a:endParaRPr>
          </a:p>
        </p:txBody>
      </p:sp>
      <p:sp>
        <p:nvSpPr>
          <p:cNvPr id="125" name="Google Shape;125;p17"/>
          <p:cNvSpPr txBox="1"/>
          <p:nvPr/>
        </p:nvSpPr>
        <p:spPr>
          <a:xfrm>
            <a:off x="429625" y="5772450"/>
            <a:ext cx="115359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700">
                <a:solidFill>
                  <a:schemeClr val="accent1"/>
                </a:solidFill>
              </a:rPr>
              <a:t>to provide points of consideration, reflection and resources that could meet the unique needs of various regions, districts &amp; schools</a:t>
            </a:r>
            <a:endParaRPr sz="2700">
              <a:solidFill>
                <a:schemeClr val="accent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4"/>
          <p:cNvSpPr txBox="1">
            <a:spLocks noGrp="1"/>
          </p:cNvSpPr>
          <p:nvPr>
            <p:ph type="sldNum" idx="12"/>
          </p:nvPr>
        </p:nvSpPr>
        <p:spPr>
          <a:xfrm>
            <a:off x="536433" y="6473967"/>
            <a:ext cx="453900" cy="2391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30</a:t>
            </a:fld>
            <a:endParaRPr/>
          </a:p>
        </p:txBody>
      </p:sp>
      <p:sp>
        <p:nvSpPr>
          <p:cNvPr id="401" name="Google Shape;401;p44"/>
          <p:cNvSpPr txBox="1">
            <a:spLocks noGrp="1"/>
          </p:cNvSpPr>
          <p:nvPr>
            <p:ph type="title"/>
          </p:nvPr>
        </p:nvSpPr>
        <p:spPr>
          <a:xfrm>
            <a:off x="0" y="533401"/>
            <a:ext cx="12192000" cy="914400"/>
          </a:xfrm>
          <a:prstGeom prst="rect">
            <a:avLst/>
          </a:prstGeom>
        </p:spPr>
        <p:txBody>
          <a:bodyPr spcFirstLastPara="1" wrap="square" lIns="548625" tIns="0" rIns="548625" bIns="0" anchor="ctr" anchorCtr="0">
            <a:normAutofit/>
          </a:bodyPr>
          <a:lstStyle/>
          <a:p>
            <a:pPr marL="0" lvl="0" indent="0" algn="l" rtl="0">
              <a:spcBef>
                <a:spcPts val="0"/>
              </a:spcBef>
              <a:spcAft>
                <a:spcPts val="0"/>
              </a:spcAft>
              <a:buNone/>
            </a:pPr>
            <a:r>
              <a:rPr lang="en-US"/>
              <a:t>Optimistic Closure</a:t>
            </a:r>
            <a:endParaRPr/>
          </a:p>
        </p:txBody>
      </p:sp>
      <p:sp>
        <p:nvSpPr>
          <p:cNvPr id="402" name="Google Shape;402;p44"/>
          <p:cNvSpPr txBox="1">
            <a:spLocks noGrp="1"/>
          </p:cNvSpPr>
          <p:nvPr>
            <p:ph type="subTitle" idx="1"/>
          </p:nvPr>
        </p:nvSpPr>
        <p:spPr>
          <a:xfrm>
            <a:off x="549800" y="1687967"/>
            <a:ext cx="11108700" cy="826800"/>
          </a:xfrm>
          <a:prstGeom prst="rect">
            <a:avLst/>
          </a:prstGeom>
        </p:spPr>
        <p:txBody>
          <a:bodyPr spcFirstLastPara="1" wrap="square" lIns="45700" tIns="45700" rIns="45700" bIns="45700" anchor="t" anchorCtr="0">
            <a:normAutofit/>
          </a:bodyPr>
          <a:lstStyle/>
          <a:p>
            <a:pPr marL="0" lvl="0" indent="0" algn="l" rtl="0">
              <a:spcBef>
                <a:spcPts val="600"/>
              </a:spcBef>
              <a:spcAft>
                <a:spcPts val="600"/>
              </a:spcAft>
              <a:buNone/>
            </a:pPr>
            <a:r>
              <a:rPr lang="en-US"/>
              <a:t>3-2-1</a:t>
            </a:r>
            <a:endParaRPr/>
          </a:p>
        </p:txBody>
      </p:sp>
      <p:sp>
        <p:nvSpPr>
          <p:cNvPr id="403" name="Google Shape;403;p44"/>
          <p:cNvSpPr txBox="1">
            <a:spLocks noGrp="1"/>
          </p:cNvSpPr>
          <p:nvPr>
            <p:ph type="body" idx="2"/>
          </p:nvPr>
        </p:nvSpPr>
        <p:spPr>
          <a:xfrm>
            <a:off x="540172" y="2514775"/>
            <a:ext cx="6634200" cy="3156900"/>
          </a:xfrm>
          <a:prstGeom prst="rect">
            <a:avLst/>
          </a:prstGeom>
        </p:spPr>
        <p:txBody>
          <a:bodyPr spcFirstLastPara="1" wrap="square" lIns="0" tIns="0" rIns="0" bIns="0" anchor="t" anchorCtr="0">
            <a:normAutofit fontScale="92500" lnSpcReduction="20000"/>
          </a:bodyPr>
          <a:lstStyle/>
          <a:p>
            <a:pPr marL="457200" lvl="0" indent="-406400" algn="l" rtl="0">
              <a:spcBef>
                <a:spcPts val="600"/>
              </a:spcBef>
              <a:spcAft>
                <a:spcPts val="0"/>
              </a:spcAft>
              <a:buSzPts val="2800"/>
              <a:buChar char="▪"/>
            </a:pPr>
            <a:r>
              <a:rPr lang="en-US"/>
              <a:t>What are </a:t>
            </a:r>
            <a:r>
              <a:rPr lang="en-US" b="1"/>
              <a:t>3</a:t>
            </a:r>
            <a:r>
              <a:rPr lang="en-US"/>
              <a:t> takeaways from today?</a:t>
            </a:r>
            <a:endParaRPr/>
          </a:p>
          <a:p>
            <a:pPr marL="457200" lvl="0" indent="-406400" algn="l" rtl="0">
              <a:spcBef>
                <a:spcPts val="2000"/>
              </a:spcBef>
              <a:spcAft>
                <a:spcPts val="0"/>
              </a:spcAft>
              <a:buSzPts val="2800"/>
              <a:buChar char="▪"/>
            </a:pPr>
            <a:r>
              <a:rPr lang="en-US"/>
              <a:t>Who are </a:t>
            </a:r>
            <a:r>
              <a:rPr lang="en-US" b="1"/>
              <a:t>2</a:t>
            </a:r>
            <a:r>
              <a:rPr lang="en-US"/>
              <a:t> people you can share this information with?</a:t>
            </a:r>
            <a:endParaRPr/>
          </a:p>
          <a:p>
            <a:pPr marL="457200" lvl="0" indent="-406400" algn="l" rtl="0">
              <a:spcBef>
                <a:spcPts val="2000"/>
              </a:spcBef>
              <a:spcAft>
                <a:spcPts val="0"/>
              </a:spcAft>
              <a:buSzPts val="2800"/>
              <a:buChar char="▪"/>
            </a:pPr>
            <a:r>
              <a:rPr lang="en-US"/>
              <a:t>What is </a:t>
            </a:r>
            <a:r>
              <a:rPr lang="en-US" b="1"/>
              <a:t>1</a:t>
            </a:r>
            <a:r>
              <a:rPr lang="en-US"/>
              <a:t> thing you will immediately do this week?</a:t>
            </a:r>
            <a:endParaRPr/>
          </a:p>
          <a:p>
            <a:pPr marL="0" lvl="0" indent="0" algn="l" rtl="0">
              <a:spcBef>
                <a:spcPts val="2000"/>
              </a:spcBef>
              <a:spcAft>
                <a:spcPts val="2000"/>
              </a:spcAft>
              <a:buNone/>
            </a:pPr>
            <a:r>
              <a:rPr lang="en-US" i="1">
                <a:solidFill>
                  <a:schemeClr val="accent3"/>
                </a:solidFill>
              </a:rPr>
              <a:t>Add your responses to the </a:t>
            </a:r>
            <a:r>
              <a:rPr lang="en-US" i="1" u="sng">
                <a:solidFill>
                  <a:schemeClr val="accent3"/>
                </a:solidFill>
                <a:hlinkClick r:id="rId3">
                  <a:extLst>
                    <a:ext uri="{A12FA001-AC4F-418D-AE19-62706E023703}">
                      <ahyp:hlinkClr xmlns:ahyp="http://schemas.microsoft.com/office/drawing/2018/hyperlinkcolor" val="tx"/>
                    </a:ext>
                  </a:extLst>
                </a:hlinkClick>
              </a:rPr>
              <a:t>Padlet</a:t>
            </a:r>
            <a:endParaRPr i="1">
              <a:solidFill>
                <a:schemeClr val="accent3"/>
              </a:solidFill>
            </a:endParaRPr>
          </a:p>
        </p:txBody>
      </p:sp>
      <p:sp>
        <p:nvSpPr>
          <p:cNvPr id="404" name="Google Shape;404;p44"/>
          <p:cNvSpPr txBox="1"/>
          <p:nvPr/>
        </p:nvSpPr>
        <p:spPr>
          <a:xfrm>
            <a:off x="7821275" y="2273075"/>
            <a:ext cx="3717900" cy="24012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i="1">
                <a:solidFill>
                  <a:schemeClr val="dk1"/>
                </a:solidFill>
              </a:rPr>
              <a:t>Note to Trainer:</a:t>
            </a:r>
            <a:endParaRPr sz="2400" b="1" i="1">
              <a:solidFill>
                <a:schemeClr val="dk1"/>
              </a:solidFill>
            </a:endParaRPr>
          </a:p>
          <a:p>
            <a:pPr marL="0" lvl="0" indent="0" algn="l" rtl="0">
              <a:spcBef>
                <a:spcPts val="0"/>
              </a:spcBef>
              <a:spcAft>
                <a:spcPts val="0"/>
              </a:spcAft>
              <a:buNone/>
            </a:pPr>
            <a:r>
              <a:rPr lang="en-US" sz="2400">
                <a:solidFill>
                  <a:schemeClr val="dk1"/>
                </a:solidFill>
              </a:rPr>
              <a:t>This could be completed in a doc, Nearpod or </a:t>
            </a:r>
            <a:r>
              <a:rPr lang="en-US" sz="2400" u="sng">
                <a:solidFill>
                  <a:schemeClr val="hlink"/>
                </a:solidFill>
                <a:hlinkClick r:id="rId3"/>
              </a:rPr>
              <a:t>Padlet.</a:t>
            </a:r>
            <a:r>
              <a:rPr lang="en-US" sz="2400">
                <a:solidFill>
                  <a:schemeClr val="dk1"/>
                </a:solidFill>
              </a:rPr>
              <a:t> Participants can also be invited to unmute or share in the chat.</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5"/>
          <p:cNvSpPr txBox="1">
            <a:spLocks noGrp="1"/>
          </p:cNvSpPr>
          <p:nvPr>
            <p:ph type="title"/>
          </p:nvPr>
        </p:nvSpPr>
        <p:spPr>
          <a:xfrm>
            <a:off x="2209800" y="3456353"/>
            <a:ext cx="7010400" cy="553998"/>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4000"/>
              <a:buFont typeface="Arial"/>
              <a:buNone/>
            </a:pPr>
            <a:r>
              <a:rPr lang="en-US"/>
              <a:t>Thank you</a:t>
            </a:r>
            <a:endParaRPr/>
          </a:p>
        </p:txBody>
      </p:sp>
      <p:sp>
        <p:nvSpPr>
          <p:cNvPr id="411" name="Google Shape;411;p45"/>
          <p:cNvSpPr txBox="1">
            <a:spLocks noGrp="1"/>
          </p:cNvSpPr>
          <p:nvPr>
            <p:ph type="sldNum" idx="12"/>
          </p:nvPr>
        </p:nvSpPr>
        <p:spPr>
          <a:xfrm>
            <a:off x="533400" y="6477001"/>
            <a:ext cx="381000" cy="228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31</a:t>
            </a:fld>
            <a:endParaRPr/>
          </a:p>
        </p:txBody>
      </p:sp>
      <p:sp>
        <p:nvSpPr>
          <p:cNvPr id="412" name="Google Shape;412;p45"/>
          <p:cNvSpPr txBox="1">
            <a:spLocks noGrp="1"/>
          </p:cNvSpPr>
          <p:nvPr>
            <p:ph type="body" idx="1"/>
          </p:nvPr>
        </p:nvSpPr>
        <p:spPr>
          <a:xfrm>
            <a:off x="2209800" y="4267200"/>
            <a:ext cx="6400800" cy="1447800"/>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chemeClr val="dk1"/>
              </a:buClr>
              <a:buSzPts val="2800"/>
              <a:buNone/>
            </a:pPr>
            <a:r>
              <a:rPr lang="en-US"/>
              <a:t>Use this closing slide to include important contact or reference information.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8"/>
          <p:cNvSpPr txBox="1">
            <a:spLocks noGrp="1"/>
          </p:cNvSpPr>
          <p:nvPr>
            <p:ph type="sldNum" idx="12"/>
          </p:nvPr>
        </p:nvSpPr>
        <p:spPr>
          <a:xfrm>
            <a:off x="536433" y="6473967"/>
            <a:ext cx="453900" cy="239100"/>
          </a:xfrm>
          <a:prstGeom prst="rect">
            <a:avLst/>
          </a:prstGeom>
        </p:spPr>
        <p:txBody>
          <a:bodyPr spcFirstLastPara="1" wrap="square" lIns="0" tIns="0" rIns="0" bIns="0" anchor="t" anchorCtr="0">
            <a:noAutofit/>
          </a:bodyPr>
          <a:lstStyle/>
          <a:p>
            <a:pPr marL="0" lvl="0" indent="0" algn="l" rtl="0">
              <a:spcBef>
                <a:spcPts val="0"/>
              </a:spcBef>
              <a:spcAft>
                <a:spcPts val="0"/>
              </a:spcAft>
              <a:buNone/>
            </a:pPr>
            <a:fld id="{00000000-1234-1234-1234-123412341234}" type="slidenum">
              <a:rPr lang="en-US"/>
              <a:t>4</a:t>
            </a:fld>
            <a:endParaRPr/>
          </a:p>
        </p:txBody>
      </p:sp>
      <p:sp>
        <p:nvSpPr>
          <p:cNvPr id="131" name="Google Shape;131;p18"/>
          <p:cNvSpPr txBox="1">
            <a:spLocks noGrp="1"/>
          </p:cNvSpPr>
          <p:nvPr>
            <p:ph type="title"/>
          </p:nvPr>
        </p:nvSpPr>
        <p:spPr>
          <a:xfrm>
            <a:off x="0" y="533401"/>
            <a:ext cx="12192000" cy="914400"/>
          </a:xfrm>
          <a:prstGeom prst="rect">
            <a:avLst/>
          </a:prstGeom>
        </p:spPr>
        <p:txBody>
          <a:bodyPr spcFirstLastPara="1" wrap="square" lIns="548625" tIns="0" rIns="548625" bIns="0" anchor="ctr" anchorCtr="0">
            <a:normAutofit/>
          </a:bodyPr>
          <a:lstStyle/>
          <a:p>
            <a:pPr marL="0" lvl="0" indent="0" algn="l" rtl="0">
              <a:spcBef>
                <a:spcPts val="0"/>
              </a:spcBef>
              <a:spcAft>
                <a:spcPts val="0"/>
              </a:spcAft>
              <a:buNone/>
            </a:pPr>
            <a:r>
              <a:rPr lang="en-US"/>
              <a:t>Guiding Priorities &amp; Outcomes</a:t>
            </a:r>
            <a:endParaRPr/>
          </a:p>
        </p:txBody>
      </p:sp>
      <p:sp>
        <p:nvSpPr>
          <p:cNvPr id="132" name="Google Shape;132;p18"/>
          <p:cNvSpPr txBox="1">
            <a:spLocks noGrp="1"/>
          </p:cNvSpPr>
          <p:nvPr>
            <p:ph type="subTitle" idx="1"/>
          </p:nvPr>
        </p:nvSpPr>
        <p:spPr>
          <a:xfrm>
            <a:off x="549800" y="1840367"/>
            <a:ext cx="11108700" cy="1221900"/>
          </a:xfrm>
          <a:prstGeom prst="rect">
            <a:avLst/>
          </a:prstGeom>
        </p:spPr>
        <p:txBody>
          <a:bodyPr spcFirstLastPara="1" wrap="square" lIns="45700" tIns="45700" rIns="45700" bIns="45700" anchor="t" anchorCtr="0">
            <a:normAutofit fontScale="55000" lnSpcReduction="20000"/>
          </a:bodyPr>
          <a:lstStyle/>
          <a:p>
            <a:pPr marL="0" lvl="0" indent="0" algn="ctr" rtl="0">
              <a:spcBef>
                <a:spcPts val="600"/>
              </a:spcBef>
              <a:spcAft>
                <a:spcPts val="0"/>
              </a:spcAft>
              <a:buClr>
                <a:schemeClr val="dk1"/>
              </a:buClr>
              <a:buSzPts val="713"/>
              <a:buFont typeface="Arial"/>
              <a:buNone/>
            </a:pPr>
            <a:r>
              <a:rPr lang="en-US" sz="7468"/>
              <a:t>We are trying to build in-person, hybrid and remote instructional environments that are:</a:t>
            </a:r>
            <a:endParaRPr/>
          </a:p>
          <a:p>
            <a:pPr marL="0" lvl="0" indent="0" algn="l" rtl="0">
              <a:spcBef>
                <a:spcPts val="600"/>
              </a:spcBef>
              <a:spcAft>
                <a:spcPts val="600"/>
              </a:spcAft>
              <a:buNone/>
            </a:pPr>
            <a:endParaRPr/>
          </a:p>
        </p:txBody>
      </p:sp>
      <p:grpSp>
        <p:nvGrpSpPr>
          <p:cNvPr id="133" name="Google Shape;133;p18" descr="Two arrows pointing in a circular direction"/>
          <p:cNvGrpSpPr/>
          <p:nvPr/>
        </p:nvGrpSpPr>
        <p:grpSpPr>
          <a:xfrm>
            <a:off x="854766" y="3170820"/>
            <a:ext cx="1340292" cy="1580098"/>
            <a:chOff x="4727025" y="1332775"/>
            <a:chExt cx="59900" cy="69625"/>
          </a:xfrm>
        </p:grpSpPr>
        <p:sp>
          <p:nvSpPr>
            <p:cNvPr id="134" name="Google Shape;134;p18"/>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solidFill>
              <a:srgbClr val="E63232"/>
            </a:solidFill>
            <a:ln w="9525" cap="flat" cmpd="sng">
              <a:solidFill>
                <a:srgbClr val="A5B7C6"/>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5" name="Google Shape;135;p18"/>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solidFill>
              <a:srgbClr val="E63232"/>
            </a:solidFill>
            <a:ln w="9525" cap="flat" cmpd="sng">
              <a:solidFill>
                <a:srgbClr val="869FB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36" name="Google Shape;136;p18" descr="Infinity symbol"/>
          <p:cNvGrpSpPr/>
          <p:nvPr/>
        </p:nvGrpSpPr>
        <p:grpSpPr>
          <a:xfrm rot="1564055">
            <a:off x="3711738" y="3720467"/>
            <a:ext cx="1507989" cy="783111"/>
            <a:chOff x="238125" y="999450"/>
            <a:chExt cx="7140700" cy="3708225"/>
          </a:xfrm>
        </p:grpSpPr>
        <p:sp>
          <p:nvSpPr>
            <p:cNvPr id="137" name="Google Shape;137;p18"/>
            <p:cNvSpPr/>
            <p:nvPr/>
          </p:nvSpPr>
          <p:spPr>
            <a:xfrm>
              <a:off x="2171975" y="3872925"/>
              <a:ext cx="7900" cy="25"/>
            </a:xfrm>
            <a:custGeom>
              <a:avLst/>
              <a:gdLst/>
              <a:ahLst/>
              <a:cxnLst/>
              <a:rect l="l" t="t" r="r" b="b"/>
              <a:pathLst>
                <a:path w="316" h="1" extrusionOk="0">
                  <a:moveTo>
                    <a:pt x="316" y="0"/>
                  </a:moveTo>
                  <a:lnTo>
                    <a:pt x="1" y="0"/>
                  </a:lnTo>
                  <a:close/>
                </a:path>
              </a:pathLst>
            </a:custGeom>
            <a:solidFill>
              <a:srgbClr val="3C78D8"/>
            </a:solidFill>
            <a:ln w="9525" cap="flat" cmpd="sng">
              <a:solidFill>
                <a:srgbClr val="F2F2F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8" name="Google Shape;138;p18"/>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solidFill>
              <a:srgbClr val="3C78D8"/>
            </a:solidFill>
            <a:ln w="9525" cap="flat" cmpd="sng">
              <a:solidFill>
                <a:srgbClr val="F2F2F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9" name="Google Shape;139;p18"/>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solidFill>
              <a:srgbClr val="3C78D8"/>
            </a:solidFill>
            <a:ln w="9525" cap="flat" cmpd="sng">
              <a:solidFill>
                <a:srgbClr val="F2F2F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0" name="Google Shape;140;p18"/>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solidFill>
              <a:srgbClr val="3C78D8"/>
            </a:solidFill>
            <a:ln w="9525" cap="flat" cmpd="sng">
              <a:solidFill>
                <a:srgbClr val="F2F2F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1" name="Google Shape;141;p18"/>
            <p:cNvSpPr/>
            <p:nvPr/>
          </p:nvSpPr>
          <p:spPr>
            <a:xfrm>
              <a:off x="3808250" y="2852875"/>
              <a:ext cx="25" cy="25"/>
            </a:xfrm>
            <a:custGeom>
              <a:avLst/>
              <a:gdLst/>
              <a:ahLst/>
              <a:cxnLst/>
              <a:rect l="l" t="t" r="r" b="b"/>
              <a:pathLst>
                <a:path w="1" h="1" extrusionOk="0">
                  <a:moveTo>
                    <a:pt x="0" y="1"/>
                  </a:moveTo>
                  <a:close/>
                </a:path>
              </a:pathLst>
            </a:custGeom>
            <a:solidFill>
              <a:srgbClr val="3C78D8"/>
            </a:solidFill>
            <a:ln w="9525" cap="flat" cmpd="sng">
              <a:solidFill>
                <a:srgbClr val="F2F2F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2" name="Google Shape;142;p18"/>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solidFill>
              <a:srgbClr val="3C78D8"/>
            </a:solidFill>
            <a:ln w="9525" cap="flat" cmpd="sng">
              <a:solidFill>
                <a:srgbClr val="F2F2F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3" name="Google Shape;143;p18"/>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solidFill>
              <a:srgbClr val="3C78D8"/>
            </a:solidFill>
            <a:ln w="9525" cap="flat" cmpd="sng">
              <a:solidFill>
                <a:srgbClr val="F2F2F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4" name="Google Shape;144;p18"/>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solidFill>
              <a:srgbClr val="3C78D8"/>
            </a:solidFill>
            <a:ln w="9525" cap="flat" cmpd="sng">
              <a:solidFill>
                <a:srgbClr val="F2F2F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5" name="Google Shape;145;p18"/>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solidFill>
              <a:srgbClr val="3C78D8"/>
            </a:solidFill>
            <a:ln w="9525" cap="flat" cmpd="sng">
              <a:solidFill>
                <a:srgbClr val="F2F2F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46" name="Google Shape;146;p18" descr="Diagram of four people in a circle"/>
          <p:cNvGrpSpPr/>
          <p:nvPr/>
        </p:nvGrpSpPr>
        <p:grpSpPr>
          <a:xfrm>
            <a:off x="6736984" y="3220894"/>
            <a:ext cx="1508097" cy="1479786"/>
            <a:chOff x="4891198" y="2925108"/>
            <a:chExt cx="334634" cy="334634"/>
          </a:xfrm>
        </p:grpSpPr>
        <p:sp>
          <p:nvSpPr>
            <p:cNvPr id="147" name="Google Shape;147;p18"/>
            <p:cNvSpPr/>
            <p:nvPr/>
          </p:nvSpPr>
          <p:spPr>
            <a:xfrm>
              <a:off x="5001830" y="2925108"/>
              <a:ext cx="113338" cy="150831"/>
            </a:xfrm>
            <a:custGeom>
              <a:avLst/>
              <a:gdLst/>
              <a:ahLst/>
              <a:cxnLst/>
              <a:rect l="l" t="t" r="r" b="b"/>
              <a:pathLst>
                <a:path w="3561" h="4739" extrusionOk="0">
                  <a:moveTo>
                    <a:pt x="1822" y="333"/>
                  </a:moveTo>
                  <a:cubicBezTo>
                    <a:pt x="2251" y="333"/>
                    <a:pt x="2596" y="691"/>
                    <a:pt x="2596" y="1107"/>
                  </a:cubicBezTo>
                  <a:lnTo>
                    <a:pt x="2596" y="1214"/>
                  </a:lnTo>
                  <a:lnTo>
                    <a:pt x="2573" y="1214"/>
                  </a:lnTo>
                  <a:cubicBezTo>
                    <a:pt x="2358" y="1155"/>
                    <a:pt x="2275" y="857"/>
                    <a:pt x="2263" y="857"/>
                  </a:cubicBezTo>
                  <a:cubicBezTo>
                    <a:pt x="2251" y="798"/>
                    <a:pt x="2203" y="738"/>
                    <a:pt x="2132" y="738"/>
                  </a:cubicBezTo>
                  <a:cubicBezTo>
                    <a:pt x="2119" y="733"/>
                    <a:pt x="2105" y="731"/>
                    <a:pt x="2092" y="731"/>
                  </a:cubicBezTo>
                  <a:cubicBezTo>
                    <a:pt x="2043" y="731"/>
                    <a:pt x="1993" y="761"/>
                    <a:pt x="1965" y="798"/>
                  </a:cubicBezTo>
                  <a:cubicBezTo>
                    <a:pt x="1668" y="1214"/>
                    <a:pt x="1001" y="1214"/>
                    <a:pt x="1001" y="1214"/>
                  </a:cubicBezTo>
                  <a:lnTo>
                    <a:pt x="953" y="1214"/>
                  </a:lnTo>
                  <a:lnTo>
                    <a:pt x="965" y="1107"/>
                  </a:lnTo>
                  <a:cubicBezTo>
                    <a:pt x="965" y="679"/>
                    <a:pt x="1322" y="333"/>
                    <a:pt x="1739" y="333"/>
                  </a:cubicBezTo>
                  <a:close/>
                  <a:moveTo>
                    <a:pt x="2739" y="1655"/>
                  </a:moveTo>
                  <a:cubicBezTo>
                    <a:pt x="2775" y="1691"/>
                    <a:pt x="2775" y="1715"/>
                    <a:pt x="2775" y="1750"/>
                  </a:cubicBezTo>
                  <a:cubicBezTo>
                    <a:pt x="2775" y="1786"/>
                    <a:pt x="2751" y="1834"/>
                    <a:pt x="2703" y="1845"/>
                  </a:cubicBezTo>
                  <a:lnTo>
                    <a:pt x="2703" y="1655"/>
                  </a:lnTo>
                  <a:close/>
                  <a:moveTo>
                    <a:pt x="846" y="1667"/>
                  </a:moveTo>
                  <a:lnTo>
                    <a:pt x="846" y="1881"/>
                  </a:lnTo>
                  <a:cubicBezTo>
                    <a:pt x="822" y="1845"/>
                    <a:pt x="787" y="1822"/>
                    <a:pt x="787" y="1762"/>
                  </a:cubicBezTo>
                  <a:cubicBezTo>
                    <a:pt x="787" y="1715"/>
                    <a:pt x="810" y="1691"/>
                    <a:pt x="822" y="1667"/>
                  </a:cubicBezTo>
                  <a:close/>
                  <a:moveTo>
                    <a:pt x="2084" y="1179"/>
                  </a:moveTo>
                  <a:cubicBezTo>
                    <a:pt x="2144" y="1298"/>
                    <a:pt x="2251" y="1417"/>
                    <a:pt x="2394" y="1476"/>
                  </a:cubicBezTo>
                  <a:lnTo>
                    <a:pt x="2382" y="1953"/>
                  </a:lnTo>
                  <a:cubicBezTo>
                    <a:pt x="2382" y="2250"/>
                    <a:pt x="2144" y="2477"/>
                    <a:pt x="1858" y="2477"/>
                  </a:cubicBezTo>
                  <a:lnTo>
                    <a:pt x="1715" y="2477"/>
                  </a:lnTo>
                  <a:cubicBezTo>
                    <a:pt x="1418" y="2477"/>
                    <a:pt x="1191" y="2238"/>
                    <a:pt x="1191" y="1953"/>
                  </a:cubicBezTo>
                  <a:lnTo>
                    <a:pt x="1191" y="1524"/>
                  </a:lnTo>
                  <a:cubicBezTo>
                    <a:pt x="1406" y="1488"/>
                    <a:pt x="1787" y="1417"/>
                    <a:pt x="2084" y="1179"/>
                  </a:cubicBezTo>
                  <a:close/>
                  <a:moveTo>
                    <a:pt x="1965" y="2798"/>
                  </a:moveTo>
                  <a:lnTo>
                    <a:pt x="1965" y="2893"/>
                  </a:lnTo>
                  <a:lnTo>
                    <a:pt x="1787" y="3084"/>
                  </a:lnTo>
                  <a:lnTo>
                    <a:pt x="1608" y="2917"/>
                  </a:lnTo>
                  <a:lnTo>
                    <a:pt x="1608" y="2798"/>
                  </a:lnTo>
                  <a:close/>
                  <a:moveTo>
                    <a:pt x="1751" y="0"/>
                  </a:moveTo>
                  <a:cubicBezTo>
                    <a:pt x="1144" y="0"/>
                    <a:pt x="644" y="512"/>
                    <a:pt x="644" y="1119"/>
                  </a:cubicBezTo>
                  <a:lnTo>
                    <a:pt x="644" y="1417"/>
                  </a:lnTo>
                  <a:cubicBezTo>
                    <a:pt x="537" y="1512"/>
                    <a:pt x="465" y="1643"/>
                    <a:pt x="465" y="1774"/>
                  </a:cubicBezTo>
                  <a:cubicBezTo>
                    <a:pt x="465" y="2000"/>
                    <a:pt x="656" y="2203"/>
                    <a:pt x="894" y="2226"/>
                  </a:cubicBezTo>
                  <a:cubicBezTo>
                    <a:pt x="953" y="2429"/>
                    <a:pt x="1108" y="2596"/>
                    <a:pt x="1287" y="2703"/>
                  </a:cubicBezTo>
                  <a:lnTo>
                    <a:pt x="1287" y="2786"/>
                  </a:lnTo>
                  <a:lnTo>
                    <a:pt x="596" y="3060"/>
                  </a:lnTo>
                  <a:cubicBezTo>
                    <a:pt x="537" y="3084"/>
                    <a:pt x="1" y="3298"/>
                    <a:pt x="1" y="3965"/>
                  </a:cubicBezTo>
                  <a:lnTo>
                    <a:pt x="1" y="4560"/>
                  </a:lnTo>
                  <a:cubicBezTo>
                    <a:pt x="1" y="4643"/>
                    <a:pt x="72" y="4727"/>
                    <a:pt x="167" y="4727"/>
                  </a:cubicBezTo>
                  <a:lnTo>
                    <a:pt x="584" y="4727"/>
                  </a:lnTo>
                  <a:cubicBezTo>
                    <a:pt x="668" y="4727"/>
                    <a:pt x="739" y="4643"/>
                    <a:pt x="739" y="4560"/>
                  </a:cubicBezTo>
                  <a:cubicBezTo>
                    <a:pt x="739" y="4465"/>
                    <a:pt x="668" y="4393"/>
                    <a:pt x="584" y="4393"/>
                  </a:cubicBezTo>
                  <a:lnTo>
                    <a:pt x="322" y="4393"/>
                  </a:lnTo>
                  <a:lnTo>
                    <a:pt x="322" y="3965"/>
                  </a:lnTo>
                  <a:cubicBezTo>
                    <a:pt x="322" y="3500"/>
                    <a:pt x="691" y="3369"/>
                    <a:pt x="703" y="3369"/>
                  </a:cubicBezTo>
                  <a:lnTo>
                    <a:pt x="715" y="3369"/>
                  </a:lnTo>
                  <a:lnTo>
                    <a:pt x="1334" y="3131"/>
                  </a:lnTo>
                  <a:lnTo>
                    <a:pt x="1668" y="3453"/>
                  </a:lnTo>
                  <a:cubicBezTo>
                    <a:pt x="1703" y="3489"/>
                    <a:pt x="1739" y="3500"/>
                    <a:pt x="1787" y="3500"/>
                  </a:cubicBezTo>
                  <a:cubicBezTo>
                    <a:pt x="1834" y="3500"/>
                    <a:pt x="1870" y="3489"/>
                    <a:pt x="1906" y="3453"/>
                  </a:cubicBezTo>
                  <a:lnTo>
                    <a:pt x="2215" y="3131"/>
                  </a:lnTo>
                  <a:lnTo>
                    <a:pt x="2846" y="3381"/>
                  </a:lnTo>
                  <a:lnTo>
                    <a:pt x="2858" y="3381"/>
                  </a:lnTo>
                  <a:cubicBezTo>
                    <a:pt x="2858" y="3381"/>
                    <a:pt x="3227" y="3512"/>
                    <a:pt x="3227" y="3977"/>
                  </a:cubicBezTo>
                  <a:lnTo>
                    <a:pt x="3227" y="4405"/>
                  </a:lnTo>
                  <a:lnTo>
                    <a:pt x="1120" y="4405"/>
                  </a:lnTo>
                  <a:cubicBezTo>
                    <a:pt x="1025" y="4405"/>
                    <a:pt x="953" y="4489"/>
                    <a:pt x="953" y="4572"/>
                  </a:cubicBezTo>
                  <a:cubicBezTo>
                    <a:pt x="953" y="4667"/>
                    <a:pt x="1025" y="4739"/>
                    <a:pt x="1120" y="4739"/>
                  </a:cubicBezTo>
                  <a:lnTo>
                    <a:pt x="3394" y="4739"/>
                  </a:lnTo>
                  <a:cubicBezTo>
                    <a:pt x="3477" y="4739"/>
                    <a:pt x="3561" y="4667"/>
                    <a:pt x="3561" y="4572"/>
                  </a:cubicBezTo>
                  <a:lnTo>
                    <a:pt x="3561" y="3977"/>
                  </a:lnTo>
                  <a:cubicBezTo>
                    <a:pt x="3561" y="3310"/>
                    <a:pt x="3037" y="3084"/>
                    <a:pt x="2965" y="3072"/>
                  </a:cubicBezTo>
                  <a:lnTo>
                    <a:pt x="2311" y="2798"/>
                  </a:lnTo>
                  <a:lnTo>
                    <a:pt x="2311" y="2715"/>
                  </a:lnTo>
                  <a:cubicBezTo>
                    <a:pt x="2489" y="2607"/>
                    <a:pt x="2620" y="2441"/>
                    <a:pt x="2692" y="2238"/>
                  </a:cubicBezTo>
                  <a:cubicBezTo>
                    <a:pt x="2930" y="2226"/>
                    <a:pt x="3120" y="2012"/>
                    <a:pt x="3120" y="1774"/>
                  </a:cubicBezTo>
                  <a:cubicBezTo>
                    <a:pt x="3120" y="1631"/>
                    <a:pt x="3049" y="1488"/>
                    <a:pt x="2942" y="1417"/>
                  </a:cubicBezTo>
                  <a:lnTo>
                    <a:pt x="2942" y="1119"/>
                  </a:lnTo>
                  <a:cubicBezTo>
                    <a:pt x="2942" y="512"/>
                    <a:pt x="2442" y="0"/>
                    <a:pt x="1834" y="0"/>
                  </a:cubicBezTo>
                  <a:close/>
                </a:path>
              </a:pathLst>
            </a:custGeom>
            <a:solidFill>
              <a:srgbClr val="6AA84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8" name="Google Shape;148;p18"/>
            <p:cNvSpPr/>
            <p:nvPr/>
          </p:nvSpPr>
          <p:spPr>
            <a:xfrm>
              <a:off x="5102628" y="2933033"/>
              <a:ext cx="98188" cy="76991"/>
            </a:xfrm>
            <a:custGeom>
              <a:avLst/>
              <a:gdLst/>
              <a:ahLst/>
              <a:cxnLst/>
              <a:rect l="l" t="t" r="r" b="b"/>
              <a:pathLst>
                <a:path w="3085" h="2419" extrusionOk="0">
                  <a:moveTo>
                    <a:pt x="181" y="1"/>
                  </a:moveTo>
                  <a:cubicBezTo>
                    <a:pt x="116" y="1"/>
                    <a:pt x="55" y="44"/>
                    <a:pt x="37" y="108"/>
                  </a:cubicBezTo>
                  <a:cubicBezTo>
                    <a:pt x="1" y="192"/>
                    <a:pt x="48" y="287"/>
                    <a:pt x="132" y="323"/>
                  </a:cubicBezTo>
                  <a:cubicBezTo>
                    <a:pt x="1215" y="680"/>
                    <a:pt x="2132" y="1394"/>
                    <a:pt x="2751" y="2347"/>
                  </a:cubicBezTo>
                  <a:cubicBezTo>
                    <a:pt x="2787" y="2394"/>
                    <a:pt x="2846" y="2418"/>
                    <a:pt x="2894" y="2418"/>
                  </a:cubicBezTo>
                  <a:cubicBezTo>
                    <a:pt x="2918" y="2418"/>
                    <a:pt x="2954" y="2406"/>
                    <a:pt x="2977" y="2394"/>
                  </a:cubicBezTo>
                  <a:cubicBezTo>
                    <a:pt x="3049" y="2347"/>
                    <a:pt x="3085" y="2239"/>
                    <a:pt x="3025" y="2168"/>
                  </a:cubicBezTo>
                  <a:cubicBezTo>
                    <a:pt x="2370" y="1156"/>
                    <a:pt x="1382" y="382"/>
                    <a:pt x="239" y="13"/>
                  </a:cubicBezTo>
                  <a:cubicBezTo>
                    <a:pt x="220" y="5"/>
                    <a:pt x="200" y="1"/>
                    <a:pt x="181" y="1"/>
                  </a:cubicBezTo>
                  <a:close/>
                </a:path>
              </a:pathLst>
            </a:custGeom>
            <a:solidFill>
              <a:srgbClr val="6AA84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49" name="Google Shape;149;p18"/>
            <p:cNvSpPr/>
            <p:nvPr/>
          </p:nvSpPr>
          <p:spPr>
            <a:xfrm>
              <a:off x="4915832" y="2932492"/>
              <a:ext cx="98920" cy="77532"/>
            </a:xfrm>
            <a:custGeom>
              <a:avLst/>
              <a:gdLst/>
              <a:ahLst/>
              <a:cxnLst/>
              <a:rect l="l" t="t" r="r" b="b"/>
              <a:pathLst>
                <a:path w="3108" h="2436" extrusionOk="0">
                  <a:moveTo>
                    <a:pt x="2914" y="0"/>
                  </a:moveTo>
                  <a:cubicBezTo>
                    <a:pt x="2899" y="0"/>
                    <a:pt x="2884" y="2"/>
                    <a:pt x="2869" y="6"/>
                  </a:cubicBezTo>
                  <a:cubicBezTo>
                    <a:pt x="1703" y="375"/>
                    <a:pt x="714" y="1161"/>
                    <a:pt x="36" y="2185"/>
                  </a:cubicBezTo>
                  <a:cubicBezTo>
                    <a:pt x="0" y="2256"/>
                    <a:pt x="24" y="2364"/>
                    <a:pt x="95" y="2411"/>
                  </a:cubicBezTo>
                  <a:cubicBezTo>
                    <a:pt x="131" y="2423"/>
                    <a:pt x="155" y="2435"/>
                    <a:pt x="191" y="2435"/>
                  </a:cubicBezTo>
                  <a:cubicBezTo>
                    <a:pt x="250" y="2435"/>
                    <a:pt x="298" y="2411"/>
                    <a:pt x="322" y="2364"/>
                  </a:cubicBezTo>
                  <a:cubicBezTo>
                    <a:pt x="953" y="1399"/>
                    <a:pt x="1881" y="685"/>
                    <a:pt x="2977" y="328"/>
                  </a:cubicBezTo>
                  <a:cubicBezTo>
                    <a:pt x="3060" y="292"/>
                    <a:pt x="3108" y="209"/>
                    <a:pt x="3072" y="113"/>
                  </a:cubicBezTo>
                  <a:cubicBezTo>
                    <a:pt x="3052" y="44"/>
                    <a:pt x="2984" y="0"/>
                    <a:pt x="2914" y="0"/>
                  </a:cubicBezTo>
                  <a:close/>
                </a:path>
              </a:pathLst>
            </a:custGeom>
            <a:solidFill>
              <a:srgbClr val="6AA84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0" name="Google Shape;150;p18"/>
            <p:cNvSpPr/>
            <p:nvPr/>
          </p:nvSpPr>
          <p:spPr>
            <a:xfrm>
              <a:off x="4915832" y="3174254"/>
              <a:ext cx="80746" cy="70689"/>
            </a:xfrm>
            <a:custGeom>
              <a:avLst/>
              <a:gdLst/>
              <a:ahLst/>
              <a:cxnLst/>
              <a:rect l="l" t="t" r="r" b="b"/>
              <a:pathLst>
                <a:path w="2537" h="2221" extrusionOk="0">
                  <a:moveTo>
                    <a:pt x="185" y="0"/>
                  </a:moveTo>
                  <a:cubicBezTo>
                    <a:pt x="155" y="0"/>
                    <a:pt x="125" y="9"/>
                    <a:pt x="95" y="30"/>
                  </a:cubicBezTo>
                  <a:cubicBezTo>
                    <a:pt x="24" y="78"/>
                    <a:pt x="0" y="185"/>
                    <a:pt x="60" y="256"/>
                  </a:cubicBezTo>
                  <a:cubicBezTo>
                    <a:pt x="607" y="1102"/>
                    <a:pt x="1381" y="1780"/>
                    <a:pt x="2286" y="2209"/>
                  </a:cubicBezTo>
                  <a:cubicBezTo>
                    <a:pt x="2322" y="2221"/>
                    <a:pt x="2334" y="2221"/>
                    <a:pt x="2357" y="2221"/>
                  </a:cubicBezTo>
                  <a:cubicBezTo>
                    <a:pt x="2417" y="2221"/>
                    <a:pt x="2477" y="2197"/>
                    <a:pt x="2512" y="2138"/>
                  </a:cubicBezTo>
                  <a:cubicBezTo>
                    <a:pt x="2536" y="2030"/>
                    <a:pt x="2512" y="1923"/>
                    <a:pt x="2417" y="1899"/>
                  </a:cubicBezTo>
                  <a:cubicBezTo>
                    <a:pt x="1560" y="1495"/>
                    <a:pt x="845" y="864"/>
                    <a:pt x="322" y="78"/>
                  </a:cubicBezTo>
                  <a:cubicBezTo>
                    <a:pt x="291" y="31"/>
                    <a:pt x="240" y="0"/>
                    <a:pt x="185" y="0"/>
                  </a:cubicBezTo>
                  <a:close/>
                </a:path>
              </a:pathLst>
            </a:custGeom>
            <a:solidFill>
              <a:srgbClr val="6AA84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1" name="Google Shape;151;p18"/>
            <p:cNvSpPr/>
            <p:nvPr/>
          </p:nvSpPr>
          <p:spPr>
            <a:xfrm>
              <a:off x="5121215" y="3173936"/>
              <a:ext cx="79601" cy="69511"/>
            </a:xfrm>
            <a:custGeom>
              <a:avLst/>
              <a:gdLst/>
              <a:ahLst/>
              <a:cxnLst/>
              <a:rect l="l" t="t" r="r" b="b"/>
              <a:pathLst>
                <a:path w="2501" h="2184" extrusionOk="0">
                  <a:moveTo>
                    <a:pt x="2301" y="0"/>
                  </a:moveTo>
                  <a:cubicBezTo>
                    <a:pt x="2250" y="0"/>
                    <a:pt x="2201" y="25"/>
                    <a:pt x="2179" y="76"/>
                  </a:cubicBezTo>
                  <a:cubicBezTo>
                    <a:pt x="1667" y="862"/>
                    <a:pt x="953" y="1481"/>
                    <a:pt x="119" y="1874"/>
                  </a:cubicBezTo>
                  <a:cubicBezTo>
                    <a:pt x="36" y="1921"/>
                    <a:pt x="0" y="2005"/>
                    <a:pt x="48" y="2100"/>
                  </a:cubicBezTo>
                  <a:cubicBezTo>
                    <a:pt x="72" y="2159"/>
                    <a:pt x="131" y="2183"/>
                    <a:pt x="191" y="2183"/>
                  </a:cubicBezTo>
                  <a:cubicBezTo>
                    <a:pt x="226" y="2183"/>
                    <a:pt x="238" y="2183"/>
                    <a:pt x="274" y="2171"/>
                  </a:cubicBezTo>
                  <a:cubicBezTo>
                    <a:pt x="1167" y="1755"/>
                    <a:pt x="1941" y="1088"/>
                    <a:pt x="2477" y="231"/>
                  </a:cubicBezTo>
                  <a:cubicBezTo>
                    <a:pt x="2501" y="183"/>
                    <a:pt x="2489" y="76"/>
                    <a:pt x="2393" y="28"/>
                  </a:cubicBezTo>
                  <a:cubicBezTo>
                    <a:pt x="2366" y="10"/>
                    <a:pt x="2333" y="0"/>
                    <a:pt x="2301" y="0"/>
                  </a:cubicBezTo>
                  <a:close/>
                </a:path>
              </a:pathLst>
            </a:custGeom>
            <a:solidFill>
              <a:srgbClr val="6AA84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2" name="Google Shape;152;p18"/>
            <p:cNvSpPr/>
            <p:nvPr/>
          </p:nvSpPr>
          <p:spPr>
            <a:xfrm>
              <a:off x="4891198"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6" y="1203"/>
                  </a:lnTo>
                  <a:lnTo>
                    <a:pt x="976" y="1096"/>
                  </a:lnTo>
                  <a:cubicBezTo>
                    <a:pt x="976" y="667"/>
                    <a:pt x="1334" y="322"/>
                    <a:pt x="1750" y="322"/>
                  </a:cubicBezTo>
                  <a:close/>
                  <a:moveTo>
                    <a:pt x="2727" y="1667"/>
                  </a:moveTo>
                  <a:cubicBezTo>
                    <a:pt x="2762" y="1691"/>
                    <a:pt x="2762" y="1727"/>
                    <a:pt x="2762" y="1751"/>
                  </a:cubicBezTo>
                  <a:cubicBezTo>
                    <a:pt x="2762" y="1798"/>
                    <a:pt x="2750" y="1846"/>
                    <a:pt x="2703" y="1858"/>
                  </a:cubicBezTo>
                  <a:lnTo>
                    <a:pt x="2703" y="1667"/>
                  </a:lnTo>
                  <a:close/>
                  <a:moveTo>
                    <a:pt x="845" y="1667"/>
                  </a:moveTo>
                  <a:lnTo>
                    <a:pt x="845" y="1870"/>
                  </a:lnTo>
                  <a:cubicBezTo>
                    <a:pt x="810" y="1846"/>
                    <a:pt x="786" y="1810"/>
                    <a:pt x="786" y="1751"/>
                  </a:cubicBezTo>
                  <a:cubicBezTo>
                    <a:pt x="786" y="1727"/>
                    <a:pt x="798" y="1691"/>
                    <a:pt x="810"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607" y="2941"/>
                  </a:lnTo>
                  <a:lnTo>
                    <a:pt x="1607" y="2822"/>
                  </a:lnTo>
                  <a:close/>
                  <a:moveTo>
                    <a:pt x="1750"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5"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8" y="3513"/>
                    <a:pt x="1774" y="3513"/>
                  </a:cubicBezTo>
                  <a:cubicBezTo>
                    <a:pt x="1822" y="3513"/>
                    <a:pt x="1869" y="3489"/>
                    <a:pt x="1893" y="3465"/>
                  </a:cubicBezTo>
                  <a:lnTo>
                    <a:pt x="2215" y="3132"/>
                  </a:lnTo>
                  <a:lnTo>
                    <a:pt x="2834" y="3394"/>
                  </a:lnTo>
                  <a:lnTo>
                    <a:pt x="2846" y="3394"/>
                  </a:lnTo>
                  <a:cubicBezTo>
                    <a:pt x="2870" y="3394"/>
                    <a:pt x="3227" y="3525"/>
                    <a:pt x="3227" y="3989"/>
                  </a:cubicBezTo>
                  <a:lnTo>
                    <a:pt x="3227" y="4418"/>
                  </a:lnTo>
                  <a:lnTo>
                    <a:pt x="1107" y="4418"/>
                  </a:lnTo>
                  <a:cubicBezTo>
                    <a:pt x="1024" y="4418"/>
                    <a:pt x="941" y="4489"/>
                    <a:pt x="941" y="4584"/>
                  </a:cubicBezTo>
                  <a:cubicBezTo>
                    <a:pt x="941" y="4668"/>
                    <a:pt x="1024" y="4739"/>
                    <a:pt x="1107" y="4739"/>
                  </a:cubicBezTo>
                  <a:lnTo>
                    <a:pt x="3382" y="4739"/>
                  </a:lnTo>
                  <a:cubicBezTo>
                    <a:pt x="3477" y="4727"/>
                    <a:pt x="3548" y="4656"/>
                    <a:pt x="3548" y="4560"/>
                  </a:cubicBezTo>
                  <a:lnTo>
                    <a:pt x="3548" y="3965"/>
                  </a:lnTo>
                  <a:cubicBezTo>
                    <a:pt x="3548" y="3298"/>
                    <a:pt x="3036" y="3072"/>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solidFill>
              <a:srgbClr val="6AA84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3" name="Google Shape;153;p18"/>
            <p:cNvSpPr/>
            <p:nvPr/>
          </p:nvSpPr>
          <p:spPr>
            <a:xfrm>
              <a:off x="5112876" y="3016803"/>
              <a:ext cx="112956" cy="150831"/>
            </a:xfrm>
            <a:custGeom>
              <a:avLst/>
              <a:gdLst/>
              <a:ahLst/>
              <a:cxnLst/>
              <a:rect l="l" t="t" r="r" b="b"/>
              <a:pathLst>
                <a:path w="3549" h="4739" extrusionOk="0">
                  <a:moveTo>
                    <a:pt x="1822" y="322"/>
                  </a:moveTo>
                  <a:cubicBezTo>
                    <a:pt x="2262" y="322"/>
                    <a:pt x="2596" y="679"/>
                    <a:pt x="2596" y="1096"/>
                  </a:cubicBezTo>
                  <a:lnTo>
                    <a:pt x="2596" y="1203"/>
                  </a:lnTo>
                  <a:lnTo>
                    <a:pt x="2584" y="1203"/>
                  </a:lnTo>
                  <a:cubicBezTo>
                    <a:pt x="2358" y="1143"/>
                    <a:pt x="2286" y="846"/>
                    <a:pt x="2274" y="846"/>
                  </a:cubicBezTo>
                  <a:cubicBezTo>
                    <a:pt x="2262" y="786"/>
                    <a:pt x="2215" y="727"/>
                    <a:pt x="2143" y="727"/>
                  </a:cubicBezTo>
                  <a:cubicBezTo>
                    <a:pt x="2133" y="725"/>
                    <a:pt x="2122" y="724"/>
                    <a:pt x="2111" y="724"/>
                  </a:cubicBezTo>
                  <a:cubicBezTo>
                    <a:pt x="2057" y="724"/>
                    <a:pt x="1996" y="747"/>
                    <a:pt x="1977" y="786"/>
                  </a:cubicBezTo>
                  <a:cubicBezTo>
                    <a:pt x="1691" y="1203"/>
                    <a:pt x="1024" y="1203"/>
                    <a:pt x="1024" y="1203"/>
                  </a:cubicBezTo>
                  <a:lnTo>
                    <a:pt x="977" y="1203"/>
                  </a:lnTo>
                  <a:lnTo>
                    <a:pt x="977" y="1096"/>
                  </a:lnTo>
                  <a:cubicBezTo>
                    <a:pt x="977" y="667"/>
                    <a:pt x="1334" y="322"/>
                    <a:pt x="1751" y="322"/>
                  </a:cubicBezTo>
                  <a:close/>
                  <a:moveTo>
                    <a:pt x="2727" y="1667"/>
                  </a:moveTo>
                  <a:cubicBezTo>
                    <a:pt x="2763" y="1691"/>
                    <a:pt x="2763" y="1727"/>
                    <a:pt x="2763" y="1751"/>
                  </a:cubicBezTo>
                  <a:cubicBezTo>
                    <a:pt x="2763" y="1798"/>
                    <a:pt x="2751" y="1846"/>
                    <a:pt x="2703" y="1858"/>
                  </a:cubicBezTo>
                  <a:lnTo>
                    <a:pt x="2703" y="1667"/>
                  </a:lnTo>
                  <a:close/>
                  <a:moveTo>
                    <a:pt x="858" y="1667"/>
                  </a:moveTo>
                  <a:lnTo>
                    <a:pt x="858" y="1870"/>
                  </a:lnTo>
                  <a:cubicBezTo>
                    <a:pt x="822" y="1846"/>
                    <a:pt x="798" y="1810"/>
                    <a:pt x="798" y="1751"/>
                  </a:cubicBezTo>
                  <a:cubicBezTo>
                    <a:pt x="798" y="1727"/>
                    <a:pt x="810" y="1691"/>
                    <a:pt x="822" y="1667"/>
                  </a:cubicBezTo>
                  <a:close/>
                  <a:moveTo>
                    <a:pt x="2084" y="1203"/>
                  </a:moveTo>
                  <a:cubicBezTo>
                    <a:pt x="2143" y="1322"/>
                    <a:pt x="2239" y="1441"/>
                    <a:pt x="2393" y="1501"/>
                  </a:cubicBezTo>
                  <a:lnTo>
                    <a:pt x="2393" y="1977"/>
                  </a:lnTo>
                  <a:cubicBezTo>
                    <a:pt x="2393" y="2263"/>
                    <a:pt x="2155" y="2489"/>
                    <a:pt x="1858" y="2489"/>
                  </a:cubicBezTo>
                  <a:lnTo>
                    <a:pt x="1703" y="2489"/>
                  </a:lnTo>
                  <a:cubicBezTo>
                    <a:pt x="1405" y="2489"/>
                    <a:pt x="1191" y="2251"/>
                    <a:pt x="1191" y="1977"/>
                  </a:cubicBezTo>
                  <a:lnTo>
                    <a:pt x="1191" y="1548"/>
                  </a:lnTo>
                  <a:cubicBezTo>
                    <a:pt x="1393" y="1512"/>
                    <a:pt x="1786" y="1441"/>
                    <a:pt x="2084" y="1203"/>
                  </a:cubicBezTo>
                  <a:close/>
                  <a:moveTo>
                    <a:pt x="1965" y="2822"/>
                  </a:moveTo>
                  <a:lnTo>
                    <a:pt x="1965" y="2917"/>
                  </a:lnTo>
                  <a:lnTo>
                    <a:pt x="1786" y="3108"/>
                  </a:lnTo>
                  <a:lnTo>
                    <a:pt x="1596" y="2941"/>
                  </a:lnTo>
                  <a:lnTo>
                    <a:pt x="1596" y="2822"/>
                  </a:lnTo>
                  <a:close/>
                  <a:moveTo>
                    <a:pt x="1751" y="0"/>
                  </a:moveTo>
                  <a:cubicBezTo>
                    <a:pt x="1143" y="0"/>
                    <a:pt x="631" y="500"/>
                    <a:pt x="631" y="1108"/>
                  </a:cubicBezTo>
                  <a:lnTo>
                    <a:pt x="631" y="1405"/>
                  </a:lnTo>
                  <a:cubicBezTo>
                    <a:pt x="524" y="1501"/>
                    <a:pt x="453" y="1631"/>
                    <a:pt x="453" y="1762"/>
                  </a:cubicBezTo>
                  <a:cubicBezTo>
                    <a:pt x="453" y="2024"/>
                    <a:pt x="643" y="2215"/>
                    <a:pt x="893" y="2227"/>
                  </a:cubicBezTo>
                  <a:cubicBezTo>
                    <a:pt x="953" y="2441"/>
                    <a:pt x="1096" y="2596"/>
                    <a:pt x="1274" y="2703"/>
                  </a:cubicBezTo>
                  <a:lnTo>
                    <a:pt x="1274" y="2798"/>
                  </a:lnTo>
                  <a:lnTo>
                    <a:pt x="596" y="3060"/>
                  </a:lnTo>
                  <a:cubicBezTo>
                    <a:pt x="524" y="3096"/>
                    <a:pt x="0" y="3298"/>
                    <a:pt x="0" y="3965"/>
                  </a:cubicBezTo>
                  <a:lnTo>
                    <a:pt x="0" y="4560"/>
                  </a:lnTo>
                  <a:cubicBezTo>
                    <a:pt x="0" y="4656"/>
                    <a:pt x="72" y="4727"/>
                    <a:pt x="155" y="4727"/>
                  </a:cubicBezTo>
                  <a:lnTo>
                    <a:pt x="572" y="4727"/>
                  </a:lnTo>
                  <a:cubicBezTo>
                    <a:pt x="667" y="4727"/>
                    <a:pt x="738" y="4656"/>
                    <a:pt x="738" y="4560"/>
                  </a:cubicBezTo>
                  <a:cubicBezTo>
                    <a:pt x="738" y="4477"/>
                    <a:pt x="667" y="4406"/>
                    <a:pt x="572" y="4406"/>
                  </a:cubicBezTo>
                  <a:lnTo>
                    <a:pt x="322" y="4406"/>
                  </a:lnTo>
                  <a:lnTo>
                    <a:pt x="322" y="3965"/>
                  </a:lnTo>
                  <a:cubicBezTo>
                    <a:pt x="322" y="3513"/>
                    <a:pt x="679" y="3370"/>
                    <a:pt x="691" y="3370"/>
                  </a:cubicBezTo>
                  <a:lnTo>
                    <a:pt x="703" y="3370"/>
                  </a:lnTo>
                  <a:lnTo>
                    <a:pt x="1334" y="3132"/>
                  </a:lnTo>
                  <a:lnTo>
                    <a:pt x="1655" y="3465"/>
                  </a:lnTo>
                  <a:cubicBezTo>
                    <a:pt x="1691" y="3489"/>
                    <a:pt x="1739" y="3513"/>
                    <a:pt x="1774" y="3513"/>
                  </a:cubicBezTo>
                  <a:cubicBezTo>
                    <a:pt x="1822" y="3513"/>
                    <a:pt x="1870" y="3489"/>
                    <a:pt x="1893" y="3465"/>
                  </a:cubicBezTo>
                  <a:lnTo>
                    <a:pt x="2215" y="3132"/>
                  </a:lnTo>
                  <a:lnTo>
                    <a:pt x="2834" y="3394"/>
                  </a:lnTo>
                  <a:lnTo>
                    <a:pt x="2846" y="3394"/>
                  </a:lnTo>
                  <a:cubicBezTo>
                    <a:pt x="2870" y="3394"/>
                    <a:pt x="3227" y="3525"/>
                    <a:pt x="3227" y="3989"/>
                  </a:cubicBezTo>
                  <a:lnTo>
                    <a:pt x="3227" y="4418"/>
                  </a:lnTo>
                  <a:lnTo>
                    <a:pt x="1108" y="4418"/>
                  </a:lnTo>
                  <a:cubicBezTo>
                    <a:pt x="1024" y="4418"/>
                    <a:pt x="941" y="4489"/>
                    <a:pt x="941" y="4584"/>
                  </a:cubicBezTo>
                  <a:cubicBezTo>
                    <a:pt x="941" y="4668"/>
                    <a:pt x="1024" y="4739"/>
                    <a:pt x="1108" y="4739"/>
                  </a:cubicBezTo>
                  <a:lnTo>
                    <a:pt x="3382" y="4739"/>
                  </a:lnTo>
                  <a:cubicBezTo>
                    <a:pt x="3477" y="4739"/>
                    <a:pt x="3548" y="4668"/>
                    <a:pt x="3548" y="4584"/>
                  </a:cubicBezTo>
                  <a:lnTo>
                    <a:pt x="3548" y="3989"/>
                  </a:lnTo>
                  <a:cubicBezTo>
                    <a:pt x="3548" y="3298"/>
                    <a:pt x="3013" y="3084"/>
                    <a:pt x="2953" y="3060"/>
                  </a:cubicBezTo>
                  <a:lnTo>
                    <a:pt x="2298" y="2798"/>
                  </a:lnTo>
                  <a:lnTo>
                    <a:pt x="2298" y="2703"/>
                  </a:lnTo>
                  <a:cubicBezTo>
                    <a:pt x="2477" y="2596"/>
                    <a:pt x="2608" y="2441"/>
                    <a:pt x="2691" y="2227"/>
                  </a:cubicBezTo>
                  <a:cubicBezTo>
                    <a:pt x="2929" y="2215"/>
                    <a:pt x="3120" y="2001"/>
                    <a:pt x="3120" y="1762"/>
                  </a:cubicBezTo>
                  <a:cubicBezTo>
                    <a:pt x="3120" y="1620"/>
                    <a:pt x="3048" y="1489"/>
                    <a:pt x="2941" y="1405"/>
                  </a:cubicBezTo>
                  <a:lnTo>
                    <a:pt x="2941" y="1108"/>
                  </a:lnTo>
                  <a:cubicBezTo>
                    <a:pt x="2941" y="500"/>
                    <a:pt x="2429" y="0"/>
                    <a:pt x="1822" y="0"/>
                  </a:cubicBezTo>
                  <a:close/>
                </a:path>
              </a:pathLst>
            </a:custGeom>
            <a:solidFill>
              <a:srgbClr val="6AA84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4" name="Google Shape;154;p18"/>
            <p:cNvSpPr/>
            <p:nvPr/>
          </p:nvSpPr>
          <p:spPr>
            <a:xfrm>
              <a:off x="5001448" y="3108498"/>
              <a:ext cx="113338" cy="151244"/>
            </a:xfrm>
            <a:custGeom>
              <a:avLst/>
              <a:gdLst/>
              <a:ahLst/>
              <a:cxnLst/>
              <a:rect l="l" t="t" r="r" b="b"/>
              <a:pathLst>
                <a:path w="3561" h="4752" extrusionOk="0">
                  <a:moveTo>
                    <a:pt x="1811" y="322"/>
                  </a:moveTo>
                  <a:cubicBezTo>
                    <a:pt x="2251" y="322"/>
                    <a:pt x="2585" y="679"/>
                    <a:pt x="2585" y="1096"/>
                  </a:cubicBezTo>
                  <a:lnTo>
                    <a:pt x="2585" y="1203"/>
                  </a:lnTo>
                  <a:lnTo>
                    <a:pt x="2573" y="1203"/>
                  </a:lnTo>
                  <a:cubicBezTo>
                    <a:pt x="2346" y="1144"/>
                    <a:pt x="2275" y="846"/>
                    <a:pt x="2263" y="846"/>
                  </a:cubicBezTo>
                  <a:cubicBezTo>
                    <a:pt x="2251" y="786"/>
                    <a:pt x="2204" y="727"/>
                    <a:pt x="2132" y="727"/>
                  </a:cubicBezTo>
                  <a:cubicBezTo>
                    <a:pt x="2124" y="725"/>
                    <a:pt x="2116" y="725"/>
                    <a:pt x="2107" y="725"/>
                  </a:cubicBezTo>
                  <a:cubicBezTo>
                    <a:pt x="2051" y="725"/>
                    <a:pt x="1986" y="756"/>
                    <a:pt x="1965" y="786"/>
                  </a:cubicBezTo>
                  <a:cubicBezTo>
                    <a:pt x="1692" y="1203"/>
                    <a:pt x="1037" y="1203"/>
                    <a:pt x="1025" y="1203"/>
                  </a:cubicBezTo>
                  <a:lnTo>
                    <a:pt x="965" y="1203"/>
                  </a:lnTo>
                  <a:lnTo>
                    <a:pt x="965" y="1096"/>
                  </a:lnTo>
                  <a:cubicBezTo>
                    <a:pt x="965" y="667"/>
                    <a:pt x="1322" y="322"/>
                    <a:pt x="1739" y="322"/>
                  </a:cubicBezTo>
                  <a:close/>
                  <a:moveTo>
                    <a:pt x="2751" y="1668"/>
                  </a:moveTo>
                  <a:cubicBezTo>
                    <a:pt x="2787" y="1703"/>
                    <a:pt x="2787" y="1727"/>
                    <a:pt x="2787" y="1763"/>
                  </a:cubicBezTo>
                  <a:cubicBezTo>
                    <a:pt x="2787" y="1798"/>
                    <a:pt x="2763" y="1846"/>
                    <a:pt x="2715" y="1858"/>
                  </a:cubicBezTo>
                  <a:lnTo>
                    <a:pt x="2715" y="1668"/>
                  </a:lnTo>
                  <a:close/>
                  <a:moveTo>
                    <a:pt x="858" y="1679"/>
                  </a:moveTo>
                  <a:lnTo>
                    <a:pt x="858" y="1894"/>
                  </a:lnTo>
                  <a:cubicBezTo>
                    <a:pt x="834" y="1858"/>
                    <a:pt x="799" y="1834"/>
                    <a:pt x="799" y="1775"/>
                  </a:cubicBezTo>
                  <a:cubicBezTo>
                    <a:pt x="799" y="1739"/>
                    <a:pt x="810" y="1715"/>
                    <a:pt x="834" y="1679"/>
                  </a:cubicBezTo>
                  <a:close/>
                  <a:moveTo>
                    <a:pt x="2096" y="1203"/>
                  </a:moveTo>
                  <a:cubicBezTo>
                    <a:pt x="2156" y="1322"/>
                    <a:pt x="2263" y="1441"/>
                    <a:pt x="2406" y="1501"/>
                  </a:cubicBezTo>
                  <a:lnTo>
                    <a:pt x="2406" y="1977"/>
                  </a:lnTo>
                  <a:cubicBezTo>
                    <a:pt x="2394" y="2263"/>
                    <a:pt x="2156" y="2501"/>
                    <a:pt x="1870" y="2501"/>
                  </a:cubicBezTo>
                  <a:lnTo>
                    <a:pt x="1727" y="2501"/>
                  </a:lnTo>
                  <a:cubicBezTo>
                    <a:pt x="1430" y="2501"/>
                    <a:pt x="1203" y="2263"/>
                    <a:pt x="1203" y="1977"/>
                  </a:cubicBezTo>
                  <a:lnTo>
                    <a:pt x="1203" y="1548"/>
                  </a:lnTo>
                  <a:cubicBezTo>
                    <a:pt x="1418" y="1525"/>
                    <a:pt x="1799" y="1441"/>
                    <a:pt x="2096" y="1203"/>
                  </a:cubicBezTo>
                  <a:close/>
                  <a:moveTo>
                    <a:pt x="1977" y="2834"/>
                  </a:moveTo>
                  <a:lnTo>
                    <a:pt x="1977" y="2918"/>
                  </a:lnTo>
                  <a:lnTo>
                    <a:pt x="1799" y="3108"/>
                  </a:lnTo>
                  <a:lnTo>
                    <a:pt x="1620" y="2941"/>
                  </a:lnTo>
                  <a:lnTo>
                    <a:pt x="1620" y="2834"/>
                  </a:lnTo>
                  <a:close/>
                  <a:moveTo>
                    <a:pt x="1751" y="1"/>
                  </a:moveTo>
                  <a:cubicBezTo>
                    <a:pt x="1144" y="1"/>
                    <a:pt x="632" y="501"/>
                    <a:pt x="632" y="1120"/>
                  </a:cubicBezTo>
                  <a:lnTo>
                    <a:pt x="632" y="1417"/>
                  </a:lnTo>
                  <a:cubicBezTo>
                    <a:pt x="537" y="1501"/>
                    <a:pt x="453" y="1644"/>
                    <a:pt x="453" y="1775"/>
                  </a:cubicBezTo>
                  <a:cubicBezTo>
                    <a:pt x="453" y="2025"/>
                    <a:pt x="656" y="2215"/>
                    <a:pt x="894" y="2239"/>
                  </a:cubicBezTo>
                  <a:cubicBezTo>
                    <a:pt x="953" y="2441"/>
                    <a:pt x="1096" y="2608"/>
                    <a:pt x="1275" y="2715"/>
                  </a:cubicBezTo>
                  <a:lnTo>
                    <a:pt x="1275" y="2799"/>
                  </a:lnTo>
                  <a:lnTo>
                    <a:pt x="596" y="3072"/>
                  </a:lnTo>
                  <a:cubicBezTo>
                    <a:pt x="537" y="3096"/>
                    <a:pt x="1" y="3311"/>
                    <a:pt x="1" y="3977"/>
                  </a:cubicBezTo>
                  <a:lnTo>
                    <a:pt x="1" y="4573"/>
                  </a:lnTo>
                  <a:cubicBezTo>
                    <a:pt x="1" y="4656"/>
                    <a:pt x="72" y="4739"/>
                    <a:pt x="156" y="4739"/>
                  </a:cubicBezTo>
                  <a:lnTo>
                    <a:pt x="572" y="4739"/>
                  </a:lnTo>
                  <a:cubicBezTo>
                    <a:pt x="668" y="4739"/>
                    <a:pt x="739" y="4656"/>
                    <a:pt x="739" y="4573"/>
                  </a:cubicBezTo>
                  <a:cubicBezTo>
                    <a:pt x="739" y="4477"/>
                    <a:pt x="668" y="4406"/>
                    <a:pt x="572" y="4406"/>
                  </a:cubicBezTo>
                  <a:lnTo>
                    <a:pt x="322" y="4406"/>
                  </a:lnTo>
                  <a:lnTo>
                    <a:pt x="322" y="3977"/>
                  </a:lnTo>
                  <a:cubicBezTo>
                    <a:pt x="322" y="3513"/>
                    <a:pt x="680" y="3382"/>
                    <a:pt x="691" y="3382"/>
                  </a:cubicBezTo>
                  <a:lnTo>
                    <a:pt x="715" y="3382"/>
                  </a:lnTo>
                  <a:lnTo>
                    <a:pt x="1334" y="3144"/>
                  </a:lnTo>
                  <a:lnTo>
                    <a:pt x="1668" y="3465"/>
                  </a:lnTo>
                  <a:cubicBezTo>
                    <a:pt x="1692" y="3501"/>
                    <a:pt x="1739" y="3513"/>
                    <a:pt x="1787" y="3513"/>
                  </a:cubicBezTo>
                  <a:cubicBezTo>
                    <a:pt x="1823" y="3513"/>
                    <a:pt x="1870" y="3501"/>
                    <a:pt x="1906" y="3465"/>
                  </a:cubicBezTo>
                  <a:lnTo>
                    <a:pt x="2215" y="3144"/>
                  </a:lnTo>
                  <a:lnTo>
                    <a:pt x="2835" y="3394"/>
                  </a:lnTo>
                  <a:lnTo>
                    <a:pt x="2858" y="3394"/>
                  </a:lnTo>
                  <a:cubicBezTo>
                    <a:pt x="2870" y="3394"/>
                    <a:pt x="3227" y="3525"/>
                    <a:pt x="3227" y="3989"/>
                  </a:cubicBezTo>
                  <a:lnTo>
                    <a:pt x="3227" y="4418"/>
                  </a:lnTo>
                  <a:lnTo>
                    <a:pt x="1108" y="4418"/>
                  </a:lnTo>
                  <a:cubicBezTo>
                    <a:pt x="1025" y="4418"/>
                    <a:pt x="953" y="4501"/>
                    <a:pt x="953" y="4585"/>
                  </a:cubicBezTo>
                  <a:cubicBezTo>
                    <a:pt x="953" y="4680"/>
                    <a:pt x="1025" y="4751"/>
                    <a:pt x="1108" y="4751"/>
                  </a:cubicBezTo>
                  <a:lnTo>
                    <a:pt x="3394" y="4751"/>
                  </a:lnTo>
                  <a:cubicBezTo>
                    <a:pt x="3477" y="4751"/>
                    <a:pt x="3549" y="4680"/>
                    <a:pt x="3549" y="4585"/>
                  </a:cubicBezTo>
                  <a:lnTo>
                    <a:pt x="3549" y="3989"/>
                  </a:lnTo>
                  <a:cubicBezTo>
                    <a:pt x="3561" y="3311"/>
                    <a:pt x="3037" y="3096"/>
                    <a:pt x="2966" y="3072"/>
                  </a:cubicBezTo>
                  <a:lnTo>
                    <a:pt x="2311" y="2799"/>
                  </a:lnTo>
                  <a:lnTo>
                    <a:pt x="2311" y="2715"/>
                  </a:lnTo>
                  <a:cubicBezTo>
                    <a:pt x="2489" y="2608"/>
                    <a:pt x="2620" y="2441"/>
                    <a:pt x="2692" y="2239"/>
                  </a:cubicBezTo>
                  <a:cubicBezTo>
                    <a:pt x="2930" y="2215"/>
                    <a:pt x="3120" y="2013"/>
                    <a:pt x="3120" y="1775"/>
                  </a:cubicBezTo>
                  <a:cubicBezTo>
                    <a:pt x="3120" y="1620"/>
                    <a:pt x="3049" y="1489"/>
                    <a:pt x="2942" y="1417"/>
                  </a:cubicBezTo>
                  <a:lnTo>
                    <a:pt x="2942" y="1120"/>
                  </a:lnTo>
                  <a:cubicBezTo>
                    <a:pt x="2942" y="501"/>
                    <a:pt x="2442" y="1"/>
                    <a:pt x="1823" y="1"/>
                  </a:cubicBezTo>
                  <a:close/>
                </a:path>
              </a:pathLst>
            </a:custGeom>
            <a:solidFill>
              <a:srgbClr val="6AA84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155" name="Google Shape;155;p18" descr="Graphic of three raised hands, one holding a pencil"/>
          <p:cNvGrpSpPr/>
          <p:nvPr/>
        </p:nvGrpSpPr>
        <p:grpSpPr>
          <a:xfrm>
            <a:off x="10112385" y="3442477"/>
            <a:ext cx="1012226" cy="1036854"/>
            <a:chOff x="1329585" y="1989925"/>
            <a:chExt cx="341472" cy="335074"/>
          </a:xfrm>
        </p:grpSpPr>
        <p:sp>
          <p:nvSpPr>
            <p:cNvPr id="156" name="Google Shape;156;p18"/>
            <p:cNvSpPr/>
            <p:nvPr/>
          </p:nvSpPr>
          <p:spPr>
            <a:xfrm>
              <a:off x="1562263" y="2097956"/>
              <a:ext cx="108795" cy="226661"/>
            </a:xfrm>
            <a:custGeom>
              <a:avLst/>
              <a:gdLst/>
              <a:ahLst/>
              <a:cxnLst/>
              <a:rect l="l" t="t" r="r" b="b"/>
              <a:pathLst>
                <a:path w="3418" h="7121" extrusionOk="0">
                  <a:moveTo>
                    <a:pt x="1155" y="345"/>
                  </a:moveTo>
                  <a:cubicBezTo>
                    <a:pt x="1215" y="345"/>
                    <a:pt x="1274" y="405"/>
                    <a:pt x="1274" y="465"/>
                  </a:cubicBezTo>
                  <a:lnTo>
                    <a:pt x="1274" y="536"/>
                  </a:lnTo>
                  <a:lnTo>
                    <a:pt x="1274" y="1107"/>
                  </a:lnTo>
                  <a:cubicBezTo>
                    <a:pt x="1274" y="1191"/>
                    <a:pt x="1346" y="1274"/>
                    <a:pt x="1429" y="1274"/>
                  </a:cubicBezTo>
                  <a:cubicBezTo>
                    <a:pt x="1524" y="1274"/>
                    <a:pt x="1596" y="1191"/>
                    <a:pt x="1596" y="1107"/>
                  </a:cubicBezTo>
                  <a:lnTo>
                    <a:pt x="1596" y="584"/>
                  </a:lnTo>
                  <a:cubicBezTo>
                    <a:pt x="1608" y="536"/>
                    <a:pt x="1655" y="524"/>
                    <a:pt x="1703" y="524"/>
                  </a:cubicBezTo>
                  <a:lnTo>
                    <a:pt x="1715" y="524"/>
                  </a:lnTo>
                  <a:cubicBezTo>
                    <a:pt x="1774" y="524"/>
                    <a:pt x="1834" y="584"/>
                    <a:pt x="1834" y="643"/>
                  </a:cubicBezTo>
                  <a:lnTo>
                    <a:pt x="1834" y="679"/>
                  </a:lnTo>
                  <a:lnTo>
                    <a:pt x="1834" y="1131"/>
                  </a:lnTo>
                  <a:cubicBezTo>
                    <a:pt x="1834" y="1227"/>
                    <a:pt x="1905" y="1298"/>
                    <a:pt x="2001" y="1298"/>
                  </a:cubicBezTo>
                  <a:cubicBezTo>
                    <a:pt x="2084" y="1298"/>
                    <a:pt x="2167" y="1227"/>
                    <a:pt x="2167" y="1131"/>
                  </a:cubicBezTo>
                  <a:lnTo>
                    <a:pt x="2167" y="715"/>
                  </a:lnTo>
                  <a:cubicBezTo>
                    <a:pt x="2179" y="679"/>
                    <a:pt x="2227" y="655"/>
                    <a:pt x="2263" y="655"/>
                  </a:cubicBezTo>
                  <a:lnTo>
                    <a:pt x="2286" y="655"/>
                  </a:lnTo>
                  <a:cubicBezTo>
                    <a:pt x="2346" y="655"/>
                    <a:pt x="2406" y="715"/>
                    <a:pt x="2406" y="774"/>
                  </a:cubicBezTo>
                  <a:lnTo>
                    <a:pt x="2406" y="893"/>
                  </a:lnTo>
                  <a:lnTo>
                    <a:pt x="2406" y="1238"/>
                  </a:lnTo>
                  <a:cubicBezTo>
                    <a:pt x="2406" y="1334"/>
                    <a:pt x="2477" y="1405"/>
                    <a:pt x="2560" y="1405"/>
                  </a:cubicBezTo>
                  <a:cubicBezTo>
                    <a:pt x="2656" y="1405"/>
                    <a:pt x="2727" y="1334"/>
                    <a:pt x="2727" y="1238"/>
                  </a:cubicBezTo>
                  <a:lnTo>
                    <a:pt x="2727" y="893"/>
                  </a:lnTo>
                  <a:cubicBezTo>
                    <a:pt x="2727" y="834"/>
                    <a:pt x="2787" y="774"/>
                    <a:pt x="2846" y="774"/>
                  </a:cubicBezTo>
                  <a:lnTo>
                    <a:pt x="2858" y="774"/>
                  </a:lnTo>
                  <a:cubicBezTo>
                    <a:pt x="2917" y="774"/>
                    <a:pt x="2977" y="834"/>
                    <a:pt x="2977" y="893"/>
                  </a:cubicBezTo>
                  <a:lnTo>
                    <a:pt x="2977" y="1691"/>
                  </a:lnTo>
                  <a:lnTo>
                    <a:pt x="2977" y="1703"/>
                  </a:lnTo>
                  <a:cubicBezTo>
                    <a:pt x="3001" y="1893"/>
                    <a:pt x="2977" y="2477"/>
                    <a:pt x="2679" y="2727"/>
                  </a:cubicBezTo>
                  <a:cubicBezTo>
                    <a:pt x="2644" y="2762"/>
                    <a:pt x="2620" y="2798"/>
                    <a:pt x="2620" y="2858"/>
                  </a:cubicBezTo>
                  <a:lnTo>
                    <a:pt x="2620" y="3393"/>
                  </a:lnTo>
                  <a:lnTo>
                    <a:pt x="1012" y="3393"/>
                  </a:lnTo>
                  <a:lnTo>
                    <a:pt x="1012" y="3024"/>
                  </a:lnTo>
                  <a:cubicBezTo>
                    <a:pt x="1012" y="2965"/>
                    <a:pt x="989" y="2917"/>
                    <a:pt x="941" y="2893"/>
                  </a:cubicBezTo>
                  <a:cubicBezTo>
                    <a:pt x="989" y="2846"/>
                    <a:pt x="417" y="2417"/>
                    <a:pt x="393" y="1953"/>
                  </a:cubicBezTo>
                  <a:cubicBezTo>
                    <a:pt x="381" y="1691"/>
                    <a:pt x="358" y="1358"/>
                    <a:pt x="465" y="1274"/>
                  </a:cubicBezTo>
                  <a:cubicBezTo>
                    <a:pt x="501" y="1247"/>
                    <a:pt x="550" y="1234"/>
                    <a:pt x="617" y="1234"/>
                  </a:cubicBezTo>
                  <a:cubicBezTo>
                    <a:pt x="640" y="1234"/>
                    <a:pt x="664" y="1235"/>
                    <a:pt x="691" y="1238"/>
                  </a:cubicBezTo>
                  <a:lnTo>
                    <a:pt x="691" y="1465"/>
                  </a:lnTo>
                  <a:cubicBezTo>
                    <a:pt x="691" y="1548"/>
                    <a:pt x="762" y="1631"/>
                    <a:pt x="858" y="1631"/>
                  </a:cubicBezTo>
                  <a:cubicBezTo>
                    <a:pt x="941" y="1631"/>
                    <a:pt x="1012" y="1548"/>
                    <a:pt x="1012" y="1465"/>
                  </a:cubicBezTo>
                  <a:lnTo>
                    <a:pt x="1012" y="465"/>
                  </a:lnTo>
                  <a:cubicBezTo>
                    <a:pt x="1012" y="405"/>
                    <a:pt x="1072" y="345"/>
                    <a:pt x="1132" y="345"/>
                  </a:cubicBezTo>
                  <a:close/>
                  <a:moveTo>
                    <a:pt x="2941" y="3691"/>
                  </a:moveTo>
                  <a:lnTo>
                    <a:pt x="2941" y="4215"/>
                  </a:lnTo>
                  <a:lnTo>
                    <a:pt x="810" y="4215"/>
                  </a:lnTo>
                  <a:lnTo>
                    <a:pt x="810" y="3691"/>
                  </a:lnTo>
                  <a:close/>
                  <a:moveTo>
                    <a:pt x="2941" y="4548"/>
                  </a:moveTo>
                  <a:lnTo>
                    <a:pt x="2941" y="6787"/>
                  </a:lnTo>
                  <a:lnTo>
                    <a:pt x="810" y="6787"/>
                  </a:lnTo>
                  <a:lnTo>
                    <a:pt x="810" y="4548"/>
                  </a:lnTo>
                  <a:close/>
                  <a:moveTo>
                    <a:pt x="1132" y="0"/>
                  </a:moveTo>
                  <a:cubicBezTo>
                    <a:pt x="882" y="0"/>
                    <a:pt x="667" y="215"/>
                    <a:pt x="667" y="465"/>
                  </a:cubicBezTo>
                  <a:lnTo>
                    <a:pt x="667" y="893"/>
                  </a:lnTo>
                  <a:cubicBezTo>
                    <a:pt x="645" y="892"/>
                    <a:pt x="623" y="891"/>
                    <a:pt x="602" y="891"/>
                  </a:cubicBezTo>
                  <a:cubicBezTo>
                    <a:pt x="453" y="891"/>
                    <a:pt x="332" y="927"/>
                    <a:pt x="239" y="1000"/>
                  </a:cubicBezTo>
                  <a:cubicBezTo>
                    <a:pt x="0" y="1191"/>
                    <a:pt x="36" y="1584"/>
                    <a:pt x="48" y="1965"/>
                  </a:cubicBezTo>
                  <a:cubicBezTo>
                    <a:pt x="72" y="2489"/>
                    <a:pt x="536" y="2905"/>
                    <a:pt x="715" y="3060"/>
                  </a:cubicBezTo>
                  <a:lnTo>
                    <a:pt x="715" y="3334"/>
                  </a:lnTo>
                  <a:lnTo>
                    <a:pt x="631" y="3334"/>
                  </a:lnTo>
                  <a:cubicBezTo>
                    <a:pt x="536" y="3334"/>
                    <a:pt x="465" y="3405"/>
                    <a:pt x="465" y="3501"/>
                  </a:cubicBezTo>
                  <a:lnTo>
                    <a:pt x="465" y="4370"/>
                  </a:lnTo>
                  <a:lnTo>
                    <a:pt x="465" y="6953"/>
                  </a:lnTo>
                  <a:cubicBezTo>
                    <a:pt x="465" y="7049"/>
                    <a:pt x="536" y="7120"/>
                    <a:pt x="631" y="7120"/>
                  </a:cubicBezTo>
                  <a:lnTo>
                    <a:pt x="3096" y="7120"/>
                  </a:lnTo>
                  <a:cubicBezTo>
                    <a:pt x="3191" y="7120"/>
                    <a:pt x="3263" y="7049"/>
                    <a:pt x="3263" y="6953"/>
                  </a:cubicBezTo>
                  <a:lnTo>
                    <a:pt x="3263" y="4370"/>
                  </a:lnTo>
                  <a:lnTo>
                    <a:pt x="3263" y="3501"/>
                  </a:lnTo>
                  <a:cubicBezTo>
                    <a:pt x="3263" y="3429"/>
                    <a:pt x="3191" y="3358"/>
                    <a:pt x="3096" y="3358"/>
                  </a:cubicBezTo>
                  <a:lnTo>
                    <a:pt x="3001" y="3358"/>
                  </a:lnTo>
                  <a:lnTo>
                    <a:pt x="3001" y="2893"/>
                  </a:lnTo>
                  <a:cubicBezTo>
                    <a:pt x="3418" y="2477"/>
                    <a:pt x="3370" y="1727"/>
                    <a:pt x="3358" y="1643"/>
                  </a:cubicBezTo>
                  <a:lnTo>
                    <a:pt x="3358" y="869"/>
                  </a:lnTo>
                  <a:cubicBezTo>
                    <a:pt x="3358" y="619"/>
                    <a:pt x="3144" y="405"/>
                    <a:pt x="2894" y="405"/>
                  </a:cubicBezTo>
                  <a:lnTo>
                    <a:pt x="2870" y="405"/>
                  </a:lnTo>
                  <a:cubicBezTo>
                    <a:pt x="2798" y="405"/>
                    <a:pt x="2727" y="417"/>
                    <a:pt x="2656" y="465"/>
                  </a:cubicBezTo>
                  <a:cubicBezTo>
                    <a:pt x="2560" y="357"/>
                    <a:pt x="2441" y="286"/>
                    <a:pt x="2298" y="286"/>
                  </a:cubicBezTo>
                  <a:lnTo>
                    <a:pt x="2275" y="286"/>
                  </a:lnTo>
                  <a:cubicBezTo>
                    <a:pt x="2203" y="286"/>
                    <a:pt x="2132" y="298"/>
                    <a:pt x="2072" y="345"/>
                  </a:cubicBezTo>
                  <a:cubicBezTo>
                    <a:pt x="1977" y="238"/>
                    <a:pt x="1870" y="179"/>
                    <a:pt x="1727" y="179"/>
                  </a:cubicBezTo>
                  <a:lnTo>
                    <a:pt x="1715" y="179"/>
                  </a:lnTo>
                  <a:cubicBezTo>
                    <a:pt x="1655" y="179"/>
                    <a:pt x="1596" y="203"/>
                    <a:pt x="1536" y="215"/>
                  </a:cubicBezTo>
                  <a:cubicBezTo>
                    <a:pt x="1465" y="95"/>
                    <a:pt x="1310" y="0"/>
                    <a:pt x="1155" y="0"/>
                  </a:cubicBezTo>
                  <a:close/>
                </a:path>
              </a:pathLst>
            </a:custGeom>
            <a:solidFill>
              <a:srgbClr val="FFD9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7" name="Google Shape;157;p18"/>
            <p:cNvSpPr/>
            <p:nvPr/>
          </p:nvSpPr>
          <p:spPr>
            <a:xfrm>
              <a:off x="1406137" y="1989925"/>
              <a:ext cx="198587" cy="335074"/>
            </a:xfrm>
            <a:custGeom>
              <a:avLst/>
              <a:gdLst/>
              <a:ahLst/>
              <a:cxnLst/>
              <a:rect l="l" t="t" r="r" b="b"/>
              <a:pathLst>
                <a:path w="6239" h="10527" extrusionOk="0">
                  <a:moveTo>
                    <a:pt x="643" y="346"/>
                  </a:moveTo>
                  <a:lnTo>
                    <a:pt x="1060" y="382"/>
                  </a:lnTo>
                  <a:lnTo>
                    <a:pt x="941" y="644"/>
                  </a:lnTo>
                  <a:lnTo>
                    <a:pt x="643" y="346"/>
                  </a:lnTo>
                  <a:close/>
                  <a:moveTo>
                    <a:pt x="1393" y="453"/>
                  </a:moveTo>
                  <a:lnTo>
                    <a:pt x="2465" y="894"/>
                  </a:lnTo>
                  <a:lnTo>
                    <a:pt x="2346" y="1334"/>
                  </a:lnTo>
                  <a:lnTo>
                    <a:pt x="1203" y="858"/>
                  </a:lnTo>
                  <a:lnTo>
                    <a:pt x="1393" y="453"/>
                  </a:lnTo>
                  <a:close/>
                  <a:moveTo>
                    <a:pt x="4965" y="1942"/>
                  </a:moveTo>
                  <a:lnTo>
                    <a:pt x="5346" y="2108"/>
                  </a:lnTo>
                  <a:lnTo>
                    <a:pt x="5144" y="2525"/>
                  </a:lnTo>
                  <a:lnTo>
                    <a:pt x="4834" y="2382"/>
                  </a:lnTo>
                  <a:cubicBezTo>
                    <a:pt x="4846" y="2370"/>
                    <a:pt x="4846" y="2370"/>
                    <a:pt x="4846" y="2358"/>
                  </a:cubicBezTo>
                  <a:lnTo>
                    <a:pt x="4965" y="1942"/>
                  </a:lnTo>
                  <a:close/>
                  <a:moveTo>
                    <a:pt x="5656" y="2239"/>
                  </a:moveTo>
                  <a:lnTo>
                    <a:pt x="5834" y="2311"/>
                  </a:lnTo>
                  <a:cubicBezTo>
                    <a:pt x="5858" y="2323"/>
                    <a:pt x="5882" y="2346"/>
                    <a:pt x="5894" y="2370"/>
                  </a:cubicBezTo>
                  <a:cubicBezTo>
                    <a:pt x="5906" y="2406"/>
                    <a:pt x="5906" y="2430"/>
                    <a:pt x="5894" y="2442"/>
                  </a:cubicBezTo>
                  <a:lnTo>
                    <a:pt x="5798" y="2668"/>
                  </a:lnTo>
                  <a:cubicBezTo>
                    <a:pt x="5787" y="2704"/>
                    <a:pt x="5775" y="2716"/>
                    <a:pt x="5739" y="2727"/>
                  </a:cubicBezTo>
                  <a:cubicBezTo>
                    <a:pt x="5727" y="2733"/>
                    <a:pt x="5712" y="2736"/>
                    <a:pt x="5699" y="2736"/>
                  </a:cubicBezTo>
                  <a:cubicBezTo>
                    <a:pt x="5685" y="2736"/>
                    <a:pt x="5673" y="2733"/>
                    <a:pt x="5667" y="2727"/>
                  </a:cubicBezTo>
                  <a:lnTo>
                    <a:pt x="5477" y="2632"/>
                  </a:lnTo>
                  <a:lnTo>
                    <a:pt x="5656" y="2239"/>
                  </a:lnTo>
                  <a:close/>
                  <a:moveTo>
                    <a:pt x="3060" y="453"/>
                  </a:moveTo>
                  <a:cubicBezTo>
                    <a:pt x="3096" y="453"/>
                    <a:pt x="3120" y="477"/>
                    <a:pt x="3143" y="513"/>
                  </a:cubicBezTo>
                  <a:cubicBezTo>
                    <a:pt x="3155" y="537"/>
                    <a:pt x="3155" y="572"/>
                    <a:pt x="3155" y="596"/>
                  </a:cubicBezTo>
                  <a:lnTo>
                    <a:pt x="3143" y="668"/>
                  </a:lnTo>
                  <a:lnTo>
                    <a:pt x="2941" y="1358"/>
                  </a:lnTo>
                  <a:cubicBezTo>
                    <a:pt x="2917" y="1453"/>
                    <a:pt x="2977" y="1537"/>
                    <a:pt x="3060" y="1561"/>
                  </a:cubicBezTo>
                  <a:lnTo>
                    <a:pt x="3108" y="1561"/>
                  </a:lnTo>
                  <a:cubicBezTo>
                    <a:pt x="3179" y="1561"/>
                    <a:pt x="3239" y="1525"/>
                    <a:pt x="3274" y="1442"/>
                  </a:cubicBezTo>
                  <a:lnTo>
                    <a:pt x="3465" y="799"/>
                  </a:lnTo>
                  <a:cubicBezTo>
                    <a:pt x="3501" y="763"/>
                    <a:pt x="3536" y="751"/>
                    <a:pt x="3584" y="751"/>
                  </a:cubicBezTo>
                  <a:lnTo>
                    <a:pt x="3596" y="751"/>
                  </a:lnTo>
                  <a:cubicBezTo>
                    <a:pt x="3631" y="751"/>
                    <a:pt x="3655" y="775"/>
                    <a:pt x="3679" y="811"/>
                  </a:cubicBezTo>
                  <a:cubicBezTo>
                    <a:pt x="3691" y="834"/>
                    <a:pt x="3691" y="870"/>
                    <a:pt x="3691" y="894"/>
                  </a:cubicBezTo>
                  <a:lnTo>
                    <a:pt x="3512" y="1489"/>
                  </a:lnTo>
                  <a:cubicBezTo>
                    <a:pt x="3477" y="1584"/>
                    <a:pt x="3536" y="1668"/>
                    <a:pt x="3631" y="1704"/>
                  </a:cubicBezTo>
                  <a:lnTo>
                    <a:pt x="3679" y="1704"/>
                  </a:lnTo>
                  <a:cubicBezTo>
                    <a:pt x="3751" y="1704"/>
                    <a:pt x="3810" y="1656"/>
                    <a:pt x="3834" y="1584"/>
                  </a:cubicBezTo>
                  <a:lnTo>
                    <a:pt x="4001" y="1025"/>
                  </a:lnTo>
                  <a:cubicBezTo>
                    <a:pt x="4026" y="999"/>
                    <a:pt x="4052" y="980"/>
                    <a:pt x="4082" y="980"/>
                  </a:cubicBezTo>
                  <a:cubicBezTo>
                    <a:pt x="4094" y="980"/>
                    <a:pt x="4106" y="982"/>
                    <a:pt x="4120" y="989"/>
                  </a:cubicBezTo>
                  <a:lnTo>
                    <a:pt x="4132" y="989"/>
                  </a:lnTo>
                  <a:cubicBezTo>
                    <a:pt x="4191" y="1001"/>
                    <a:pt x="4239" y="1061"/>
                    <a:pt x="4227" y="1132"/>
                  </a:cubicBezTo>
                  <a:lnTo>
                    <a:pt x="4191" y="1239"/>
                  </a:lnTo>
                  <a:lnTo>
                    <a:pt x="4048" y="1704"/>
                  </a:lnTo>
                  <a:cubicBezTo>
                    <a:pt x="4012" y="1787"/>
                    <a:pt x="4060" y="1882"/>
                    <a:pt x="4155" y="1906"/>
                  </a:cubicBezTo>
                  <a:cubicBezTo>
                    <a:pt x="4167" y="1906"/>
                    <a:pt x="4179" y="1918"/>
                    <a:pt x="4191" y="1918"/>
                  </a:cubicBezTo>
                  <a:cubicBezTo>
                    <a:pt x="4274" y="1918"/>
                    <a:pt x="4334" y="1882"/>
                    <a:pt x="4358" y="1799"/>
                  </a:cubicBezTo>
                  <a:lnTo>
                    <a:pt x="4513" y="1346"/>
                  </a:lnTo>
                  <a:cubicBezTo>
                    <a:pt x="4523" y="1293"/>
                    <a:pt x="4572" y="1249"/>
                    <a:pt x="4633" y="1249"/>
                  </a:cubicBezTo>
                  <a:cubicBezTo>
                    <a:pt x="4641" y="1249"/>
                    <a:pt x="4648" y="1250"/>
                    <a:pt x="4655" y="1251"/>
                  </a:cubicBezTo>
                  <a:lnTo>
                    <a:pt x="4667" y="1251"/>
                  </a:lnTo>
                  <a:cubicBezTo>
                    <a:pt x="4727" y="1263"/>
                    <a:pt x="4774" y="1323"/>
                    <a:pt x="4763" y="1406"/>
                  </a:cubicBezTo>
                  <a:lnTo>
                    <a:pt x="4513" y="2299"/>
                  </a:lnTo>
                  <a:lnTo>
                    <a:pt x="4513" y="2311"/>
                  </a:lnTo>
                  <a:cubicBezTo>
                    <a:pt x="4524" y="2311"/>
                    <a:pt x="4417" y="3025"/>
                    <a:pt x="3989" y="3239"/>
                  </a:cubicBezTo>
                  <a:cubicBezTo>
                    <a:pt x="3929" y="3263"/>
                    <a:pt x="3893" y="3323"/>
                    <a:pt x="3893" y="3382"/>
                  </a:cubicBezTo>
                  <a:lnTo>
                    <a:pt x="3893" y="3894"/>
                  </a:lnTo>
                  <a:lnTo>
                    <a:pt x="2310" y="3894"/>
                  </a:lnTo>
                  <a:lnTo>
                    <a:pt x="2310" y="3085"/>
                  </a:lnTo>
                  <a:cubicBezTo>
                    <a:pt x="2310" y="3037"/>
                    <a:pt x="2286" y="3013"/>
                    <a:pt x="2262" y="2977"/>
                  </a:cubicBezTo>
                  <a:cubicBezTo>
                    <a:pt x="2262" y="2977"/>
                    <a:pt x="1798" y="2430"/>
                    <a:pt x="1893" y="1965"/>
                  </a:cubicBezTo>
                  <a:cubicBezTo>
                    <a:pt x="1917" y="1823"/>
                    <a:pt x="1941" y="1656"/>
                    <a:pt x="1977" y="1537"/>
                  </a:cubicBezTo>
                  <a:lnTo>
                    <a:pt x="2274" y="1668"/>
                  </a:lnTo>
                  <a:cubicBezTo>
                    <a:pt x="2286" y="1715"/>
                    <a:pt x="2334" y="1763"/>
                    <a:pt x="2393" y="1775"/>
                  </a:cubicBezTo>
                  <a:cubicBezTo>
                    <a:pt x="2412" y="1782"/>
                    <a:pt x="2431" y="1785"/>
                    <a:pt x="2449" y="1785"/>
                  </a:cubicBezTo>
                  <a:cubicBezTo>
                    <a:pt x="2520" y="1785"/>
                    <a:pt x="2579" y="1732"/>
                    <a:pt x="2608" y="1656"/>
                  </a:cubicBezTo>
                  <a:lnTo>
                    <a:pt x="2905" y="537"/>
                  </a:lnTo>
                  <a:cubicBezTo>
                    <a:pt x="2905" y="513"/>
                    <a:pt x="2929" y="477"/>
                    <a:pt x="2953" y="465"/>
                  </a:cubicBezTo>
                  <a:cubicBezTo>
                    <a:pt x="2989" y="453"/>
                    <a:pt x="3012" y="453"/>
                    <a:pt x="3048" y="453"/>
                  </a:cubicBezTo>
                  <a:close/>
                  <a:moveTo>
                    <a:pt x="4132" y="4263"/>
                  </a:moveTo>
                  <a:lnTo>
                    <a:pt x="4132" y="4787"/>
                  </a:lnTo>
                  <a:lnTo>
                    <a:pt x="2012" y="4787"/>
                  </a:lnTo>
                  <a:lnTo>
                    <a:pt x="2012" y="4263"/>
                  </a:lnTo>
                  <a:close/>
                  <a:moveTo>
                    <a:pt x="191" y="1"/>
                  </a:moveTo>
                  <a:cubicBezTo>
                    <a:pt x="119" y="1"/>
                    <a:pt x="60" y="37"/>
                    <a:pt x="24" y="108"/>
                  </a:cubicBezTo>
                  <a:cubicBezTo>
                    <a:pt x="0" y="168"/>
                    <a:pt x="12" y="239"/>
                    <a:pt x="60" y="299"/>
                  </a:cubicBezTo>
                  <a:lnTo>
                    <a:pt x="845" y="1072"/>
                  </a:lnTo>
                  <a:lnTo>
                    <a:pt x="857" y="1084"/>
                  </a:lnTo>
                  <a:lnTo>
                    <a:pt x="869" y="1084"/>
                  </a:lnTo>
                  <a:cubicBezTo>
                    <a:pt x="893" y="1108"/>
                    <a:pt x="917" y="1120"/>
                    <a:pt x="953" y="1120"/>
                  </a:cubicBezTo>
                  <a:lnTo>
                    <a:pt x="1667" y="1418"/>
                  </a:lnTo>
                  <a:cubicBezTo>
                    <a:pt x="1607" y="1561"/>
                    <a:pt x="1572" y="1763"/>
                    <a:pt x="1548" y="1918"/>
                  </a:cubicBezTo>
                  <a:cubicBezTo>
                    <a:pt x="1453" y="2442"/>
                    <a:pt x="1822" y="2989"/>
                    <a:pt x="1941" y="3156"/>
                  </a:cubicBezTo>
                  <a:lnTo>
                    <a:pt x="1941" y="3918"/>
                  </a:lnTo>
                  <a:lnTo>
                    <a:pt x="1810" y="3918"/>
                  </a:lnTo>
                  <a:cubicBezTo>
                    <a:pt x="1726" y="3918"/>
                    <a:pt x="1643" y="3990"/>
                    <a:pt x="1643" y="4085"/>
                  </a:cubicBezTo>
                  <a:lnTo>
                    <a:pt x="1643" y="4942"/>
                  </a:lnTo>
                  <a:lnTo>
                    <a:pt x="1643" y="10359"/>
                  </a:lnTo>
                  <a:cubicBezTo>
                    <a:pt x="1643" y="10455"/>
                    <a:pt x="1726" y="10526"/>
                    <a:pt x="1810" y="10526"/>
                  </a:cubicBezTo>
                  <a:lnTo>
                    <a:pt x="4286" y="10526"/>
                  </a:lnTo>
                  <a:cubicBezTo>
                    <a:pt x="4370" y="10526"/>
                    <a:pt x="4453" y="10455"/>
                    <a:pt x="4453" y="10359"/>
                  </a:cubicBezTo>
                  <a:lnTo>
                    <a:pt x="4453" y="6168"/>
                  </a:lnTo>
                  <a:cubicBezTo>
                    <a:pt x="4453" y="6073"/>
                    <a:pt x="4370" y="6002"/>
                    <a:pt x="4286" y="6002"/>
                  </a:cubicBezTo>
                  <a:cubicBezTo>
                    <a:pt x="4191" y="6002"/>
                    <a:pt x="4120" y="6073"/>
                    <a:pt x="4120" y="6168"/>
                  </a:cubicBezTo>
                  <a:lnTo>
                    <a:pt x="4120" y="10181"/>
                  </a:lnTo>
                  <a:lnTo>
                    <a:pt x="2012" y="10181"/>
                  </a:lnTo>
                  <a:lnTo>
                    <a:pt x="2012" y="5109"/>
                  </a:lnTo>
                  <a:lnTo>
                    <a:pt x="4132" y="5109"/>
                  </a:lnTo>
                  <a:lnTo>
                    <a:pt x="4132" y="5394"/>
                  </a:lnTo>
                  <a:lnTo>
                    <a:pt x="4132" y="5585"/>
                  </a:lnTo>
                  <a:cubicBezTo>
                    <a:pt x="4132" y="5668"/>
                    <a:pt x="4215" y="5752"/>
                    <a:pt x="4298" y="5752"/>
                  </a:cubicBezTo>
                  <a:cubicBezTo>
                    <a:pt x="4393" y="5752"/>
                    <a:pt x="4465" y="5668"/>
                    <a:pt x="4465" y="5585"/>
                  </a:cubicBezTo>
                  <a:lnTo>
                    <a:pt x="4465" y="5394"/>
                  </a:lnTo>
                  <a:lnTo>
                    <a:pt x="4465" y="4942"/>
                  </a:lnTo>
                  <a:lnTo>
                    <a:pt x="4465" y="4085"/>
                  </a:lnTo>
                  <a:cubicBezTo>
                    <a:pt x="4465" y="3990"/>
                    <a:pt x="4393" y="3918"/>
                    <a:pt x="4298" y="3918"/>
                  </a:cubicBezTo>
                  <a:lnTo>
                    <a:pt x="4239" y="3918"/>
                  </a:lnTo>
                  <a:lnTo>
                    <a:pt x="4239" y="3489"/>
                  </a:lnTo>
                  <a:cubicBezTo>
                    <a:pt x="4524" y="3299"/>
                    <a:pt x="4667" y="2966"/>
                    <a:pt x="4763" y="2716"/>
                  </a:cubicBezTo>
                  <a:lnTo>
                    <a:pt x="5525" y="3037"/>
                  </a:lnTo>
                  <a:cubicBezTo>
                    <a:pt x="5584" y="3073"/>
                    <a:pt x="5644" y="3073"/>
                    <a:pt x="5703" y="3073"/>
                  </a:cubicBezTo>
                  <a:cubicBezTo>
                    <a:pt x="5763" y="3073"/>
                    <a:pt x="5822" y="3049"/>
                    <a:pt x="5858" y="3037"/>
                  </a:cubicBezTo>
                  <a:cubicBezTo>
                    <a:pt x="5965" y="3001"/>
                    <a:pt x="6060" y="2906"/>
                    <a:pt x="6096" y="2799"/>
                  </a:cubicBezTo>
                  <a:lnTo>
                    <a:pt x="6191" y="2585"/>
                  </a:lnTo>
                  <a:cubicBezTo>
                    <a:pt x="6239" y="2477"/>
                    <a:pt x="6239" y="2358"/>
                    <a:pt x="6191" y="2239"/>
                  </a:cubicBezTo>
                  <a:cubicBezTo>
                    <a:pt x="6144" y="2132"/>
                    <a:pt x="6060" y="2037"/>
                    <a:pt x="5953" y="2001"/>
                  </a:cubicBezTo>
                  <a:lnTo>
                    <a:pt x="5048" y="1608"/>
                  </a:lnTo>
                  <a:lnTo>
                    <a:pt x="5084" y="1465"/>
                  </a:lnTo>
                  <a:cubicBezTo>
                    <a:pt x="5120" y="1346"/>
                    <a:pt x="5108" y="1227"/>
                    <a:pt x="5025" y="1120"/>
                  </a:cubicBezTo>
                  <a:cubicBezTo>
                    <a:pt x="4965" y="1013"/>
                    <a:pt x="4870" y="942"/>
                    <a:pt x="4751" y="906"/>
                  </a:cubicBezTo>
                  <a:lnTo>
                    <a:pt x="4727" y="906"/>
                  </a:lnTo>
                  <a:cubicBezTo>
                    <a:pt x="4691" y="900"/>
                    <a:pt x="4655" y="897"/>
                    <a:pt x="4620" y="897"/>
                  </a:cubicBezTo>
                  <a:cubicBezTo>
                    <a:pt x="4584" y="897"/>
                    <a:pt x="4548" y="900"/>
                    <a:pt x="4513" y="906"/>
                  </a:cubicBezTo>
                  <a:cubicBezTo>
                    <a:pt x="4453" y="787"/>
                    <a:pt x="4346" y="691"/>
                    <a:pt x="4191" y="656"/>
                  </a:cubicBezTo>
                  <a:lnTo>
                    <a:pt x="4179" y="656"/>
                  </a:lnTo>
                  <a:cubicBezTo>
                    <a:pt x="4143" y="650"/>
                    <a:pt x="4108" y="647"/>
                    <a:pt x="4071" y="647"/>
                  </a:cubicBezTo>
                  <a:cubicBezTo>
                    <a:pt x="4033" y="647"/>
                    <a:pt x="3995" y="650"/>
                    <a:pt x="3953" y="656"/>
                  </a:cubicBezTo>
                  <a:cubicBezTo>
                    <a:pt x="3953" y="644"/>
                    <a:pt x="3941" y="632"/>
                    <a:pt x="3941" y="632"/>
                  </a:cubicBezTo>
                  <a:cubicBezTo>
                    <a:pt x="3882" y="525"/>
                    <a:pt x="3774" y="453"/>
                    <a:pt x="3655" y="418"/>
                  </a:cubicBezTo>
                  <a:lnTo>
                    <a:pt x="3643" y="418"/>
                  </a:lnTo>
                  <a:cubicBezTo>
                    <a:pt x="3614" y="412"/>
                    <a:pt x="3584" y="409"/>
                    <a:pt x="3554" y="409"/>
                  </a:cubicBezTo>
                  <a:cubicBezTo>
                    <a:pt x="3524" y="409"/>
                    <a:pt x="3495" y="412"/>
                    <a:pt x="3465" y="418"/>
                  </a:cubicBezTo>
                  <a:lnTo>
                    <a:pt x="3417" y="334"/>
                  </a:lnTo>
                  <a:cubicBezTo>
                    <a:pt x="3358" y="227"/>
                    <a:pt x="3250" y="156"/>
                    <a:pt x="3143" y="120"/>
                  </a:cubicBezTo>
                  <a:lnTo>
                    <a:pt x="3120" y="120"/>
                  </a:lnTo>
                  <a:cubicBezTo>
                    <a:pt x="3083" y="113"/>
                    <a:pt x="3047" y="109"/>
                    <a:pt x="3012" y="109"/>
                  </a:cubicBezTo>
                  <a:cubicBezTo>
                    <a:pt x="2931" y="109"/>
                    <a:pt x="2853" y="130"/>
                    <a:pt x="2786" y="180"/>
                  </a:cubicBezTo>
                  <a:cubicBezTo>
                    <a:pt x="2679" y="239"/>
                    <a:pt x="2608" y="346"/>
                    <a:pt x="2572" y="465"/>
                  </a:cubicBezTo>
                  <a:lnTo>
                    <a:pt x="2548" y="572"/>
                  </a:lnTo>
                  <a:lnTo>
                    <a:pt x="1369" y="72"/>
                  </a:lnTo>
                  <a:lnTo>
                    <a:pt x="1310" y="72"/>
                  </a:lnTo>
                  <a:lnTo>
                    <a:pt x="191" y="1"/>
                  </a:lnTo>
                  <a:close/>
                </a:path>
              </a:pathLst>
            </a:custGeom>
            <a:solidFill>
              <a:srgbClr val="FFD9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58" name="Google Shape;158;p18"/>
            <p:cNvSpPr/>
            <p:nvPr/>
          </p:nvSpPr>
          <p:spPr>
            <a:xfrm>
              <a:off x="1329585" y="2127494"/>
              <a:ext cx="108795" cy="197123"/>
            </a:xfrm>
            <a:custGeom>
              <a:avLst/>
              <a:gdLst/>
              <a:ahLst/>
              <a:cxnLst/>
              <a:rect l="l" t="t" r="r" b="b"/>
              <a:pathLst>
                <a:path w="3418" h="6193" extrusionOk="0">
                  <a:moveTo>
                    <a:pt x="1155" y="358"/>
                  </a:moveTo>
                  <a:cubicBezTo>
                    <a:pt x="1214" y="358"/>
                    <a:pt x="1274" y="418"/>
                    <a:pt x="1274" y="477"/>
                  </a:cubicBezTo>
                  <a:lnTo>
                    <a:pt x="1274" y="549"/>
                  </a:lnTo>
                  <a:lnTo>
                    <a:pt x="1274" y="1120"/>
                  </a:lnTo>
                  <a:cubicBezTo>
                    <a:pt x="1274" y="1203"/>
                    <a:pt x="1345" y="1275"/>
                    <a:pt x="1441" y="1275"/>
                  </a:cubicBezTo>
                  <a:cubicBezTo>
                    <a:pt x="1524" y="1275"/>
                    <a:pt x="1595" y="1203"/>
                    <a:pt x="1595" y="1120"/>
                  </a:cubicBezTo>
                  <a:lnTo>
                    <a:pt x="1595" y="584"/>
                  </a:lnTo>
                  <a:cubicBezTo>
                    <a:pt x="1619" y="537"/>
                    <a:pt x="1655" y="525"/>
                    <a:pt x="1703" y="525"/>
                  </a:cubicBezTo>
                  <a:lnTo>
                    <a:pt x="1715" y="525"/>
                  </a:lnTo>
                  <a:cubicBezTo>
                    <a:pt x="1774" y="525"/>
                    <a:pt x="1834" y="584"/>
                    <a:pt x="1834" y="644"/>
                  </a:cubicBezTo>
                  <a:lnTo>
                    <a:pt x="1834" y="668"/>
                  </a:lnTo>
                  <a:lnTo>
                    <a:pt x="1834" y="1132"/>
                  </a:lnTo>
                  <a:cubicBezTo>
                    <a:pt x="1834" y="1215"/>
                    <a:pt x="1917" y="1299"/>
                    <a:pt x="2000" y="1299"/>
                  </a:cubicBezTo>
                  <a:cubicBezTo>
                    <a:pt x="2096" y="1299"/>
                    <a:pt x="2167" y="1215"/>
                    <a:pt x="2167" y="1132"/>
                  </a:cubicBezTo>
                  <a:lnTo>
                    <a:pt x="2167" y="715"/>
                  </a:lnTo>
                  <a:cubicBezTo>
                    <a:pt x="2179" y="668"/>
                    <a:pt x="2226" y="656"/>
                    <a:pt x="2274" y="656"/>
                  </a:cubicBezTo>
                  <a:lnTo>
                    <a:pt x="2286" y="656"/>
                  </a:lnTo>
                  <a:cubicBezTo>
                    <a:pt x="2346" y="656"/>
                    <a:pt x="2405" y="715"/>
                    <a:pt x="2405" y="775"/>
                  </a:cubicBezTo>
                  <a:lnTo>
                    <a:pt x="2405" y="894"/>
                  </a:lnTo>
                  <a:lnTo>
                    <a:pt x="2405" y="1239"/>
                  </a:lnTo>
                  <a:cubicBezTo>
                    <a:pt x="2405" y="1322"/>
                    <a:pt x="2477" y="1394"/>
                    <a:pt x="2572" y="1394"/>
                  </a:cubicBezTo>
                  <a:cubicBezTo>
                    <a:pt x="2655" y="1394"/>
                    <a:pt x="2727" y="1322"/>
                    <a:pt x="2727" y="1239"/>
                  </a:cubicBezTo>
                  <a:lnTo>
                    <a:pt x="2727" y="894"/>
                  </a:lnTo>
                  <a:cubicBezTo>
                    <a:pt x="2727" y="834"/>
                    <a:pt x="2786" y="775"/>
                    <a:pt x="2846" y="775"/>
                  </a:cubicBezTo>
                  <a:lnTo>
                    <a:pt x="2869" y="775"/>
                  </a:lnTo>
                  <a:cubicBezTo>
                    <a:pt x="2929" y="775"/>
                    <a:pt x="2988" y="834"/>
                    <a:pt x="2988" y="894"/>
                  </a:cubicBezTo>
                  <a:lnTo>
                    <a:pt x="2988" y="1680"/>
                  </a:lnTo>
                  <a:lnTo>
                    <a:pt x="2988" y="1692"/>
                  </a:lnTo>
                  <a:cubicBezTo>
                    <a:pt x="3060" y="1858"/>
                    <a:pt x="3048" y="2442"/>
                    <a:pt x="2727" y="2692"/>
                  </a:cubicBezTo>
                  <a:cubicBezTo>
                    <a:pt x="2679" y="2727"/>
                    <a:pt x="2667" y="2763"/>
                    <a:pt x="2667" y="2823"/>
                  </a:cubicBezTo>
                  <a:lnTo>
                    <a:pt x="2667" y="3358"/>
                  </a:lnTo>
                  <a:lnTo>
                    <a:pt x="1060" y="3358"/>
                  </a:lnTo>
                  <a:lnTo>
                    <a:pt x="1060" y="2989"/>
                  </a:lnTo>
                  <a:cubicBezTo>
                    <a:pt x="1060" y="2930"/>
                    <a:pt x="1036" y="2882"/>
                    <a:pt x="988" y="2858"/>
                  </a:cubicBezTo>
                  <a:cubicBezTo>
                    <a:pt x="822" y="2739"/>
                    <a:pt x="405" y="2346"/>
                    <a:pt x="393" y="1965"/>
                  </a:cubicBezTo>
                  <a:cubicBezTo>
                    <a:pt x="381" y="1692"/>
                    <a:pt x="369" y="1370"/>
                    <a:pt x="464" y="1275"/>
                  </a:cubicBezTo>
                  <a:cubicBezTo>
                    <a:pt x="499" y="1257"/>
                    <a:pt x="547" y="1246"/>
                    <a:pt x="612" y="1246"/>
                  </a:cubicBezTo>
                  <a:cubicBezTo>
                    <a:pt x="636" y="1246"/>
                    <a:pt x="662" y="1248"/>
                    <a:pt x="691" y="1251"/>
                  </a:cubicBezTo>
                  <a:lnTo>
                    <a:pt x="691" y="1477"/>
                  </a:lnTo>
                  <a:cubicBezTo>
                    <a:pt x="691" y="1561"/>
                    <a:pt x="762" y="1632"/>
                    <a:pt x="857" y="1632"/>
                  </a:cubicBezTo>
                  <a:cubicBezTo>
                    <a:pt x="941" y="1632"/>
                    <a:pt x="1024" y="1561"/>
                    <a:pt x="1024" y="1477"/>
                  </a:cubicBezTo>
                  <a:lnTo>
                    <a:pt x="1024" y="477"/>
                  </a:lnTo>
                  <a:cubicBezTo>
                    <a:pt x="1024" y="418"/>
                    <a:pt x="1083" y="358"/>
                    <a:pt x="1143" y="358"/>
                  </a:cubicBezTo>
                  <a:close/>
                  <a:moveTo>
                    <a:pt x="2941" y="3692"/>
                  </a:moveTo>
                  <a:lnTo>
                    <a:pt x="2941" y="4216"/>
                  </a:lnTo>
                  <a:lnTo>
                    <a:pt x="810" y="4216"/>
                  </a:lnTo>
                  <a:lnTo>
                    <a:pt x="810" y="3692"/>
                  </a:lnTo>
                  <a:close/>
                  <a:moveTo>
                    <a:pt x="2941" y="4537"/>
                  </a:moveTo>
                  <a:lnTo>
                    <a:pt x="2941" y="5859"/>
                  </a:lnTo>
                  <a:lnTo>
                    <a:pt x="810" y="5859"/>
                  </a:lnTo>
                  <a:lnTo>
                    <a:pt x="810" y="4537"/>
                  </a:lnTo>
                  <a:close/>
                  <a:moveTo>
                    <a:pt x="1143" y="1"/>
                  </a:moveTo>
                  <a:cubicBezTo>
                    <a:pt x="881" y="1"/>
                    <a:pt x="679" y="203"/>
                    <a:pt x="679" y="465"/>
                  </a:cubicBezTo>
                  <a:lnTo>
                    <a:pt x="679" y="894"/>
                  </a:lnTo>
                  <a:cubicBezTo>
                    <a:pt x="642" y="889"/>
                    <a:pt x="607" y="887"/>
                    <a:pt x="573" y="887"/>
                  </a:cubicBezTo>
                  <a:cubicBezTo>
                    <a:pt x="439" y="887"/>
                    <a:pt x="326" y="923"/>
                    <a:pt x="250" y="989"/>
                  </a:cubicBezTo>
                  <a:cubicBezTo>
                    <a:pt x="0" y="1192"/>
                    <a:pt x="36" y="1573"/>
                    <a:pt x="48" y="1965"/>
                  </a:cubicBezTo>
                  <a:cubicBezTo>
                    <a:pt x="83" y="2477"/>
                    <a:pt x="548" y="2894"/>
                    <a:pt x="726" y="3049"/>
                  </a:cubicBezTo>
                  <a:lnTo>
                    <a:pt x="726" y="3335"/>
                  </a:lnTo>
                  <a:lnTo>
                    <a:pt x="631" y="3335"/>
                  </a:lnTo>
                  <a:cubicBezTo>
                    <a:pt x="536" y="3335"/>
                    <a:pt x="464" y="3406"/>
                    <a:pt x="464" y="3489"/>
                  </a:cubicBezTo>
                  <a:lnTo>
                    <a:pt x="464" y="4359"/>
                  </a:lnTo>
                  <a:lnTo>
                    <a:pt x="464" y="6025"/>
                  </a:lnTo>
                  <a:cubicBezTo>
                    <a:pt x="464" y="6121"/>
                    <a:pt x="536" y="6192"/>
                    <a:pt x="631" y="6192"/>
                  </a:cubicBezTo>
                  <a:lnTo>
                    <a:pt x="3108" y="6192"/>
                  </a:lnTo>
                  <a:cubicBezTo>
                    <a:pt x="3191" y="6192"/>
                    <a:pt x="3262" y="6121"/>
                    <a:pt x="3262" y="6025"/>
                  </a:cubicBezTo>
                  <a:lnTo>
                    <a:pt x="3262" y="4359"/>
                  </a:lnTo>
                  <a:lnTo>
                    <a:pt x="3262" y="3489"/>
                  </a:lnTo>
                  <a:cubicBezTo>
                    <a:pt x="3262" y="3406"/>
                    <a:pt x="3191" y="3335"/>
                    <a:pt x="3108" y="3335"/>
                  </a:cubicBezTo>
                  <a:lnTo>
                    <a:pt x="3000" y="3335"/>
                  </a:lnTo>
                  <a:lnTo>
                    <a:pt x="3000" y="2870"/>
                  </a:lnTo>
                  <a:cubicBezTo>
                    <a:pt x="3417" y="2465"/>
                    <a:pt x="3369" y="1727"/>
                    <a:pt x="3369" y="1632"/>
                  </a:cubicBezTo>
                  <a:lnTo>
                    <a:pt x="3369" y="858"/>
                  </a:lnTo>
                  <a:cubicBezTo>
                    <a:pt x="3369" y="608"/>
                    <a:pt x="3167" y="406"/>
                    <a:pt x="2905" y="406"/>
                  </a:cubicBezTo>
                  <a:lnTo>
                    <a:pt x="2893" y="406"/>
                  </a:lnTo>
                  <a:cubicBezTo>
                    <a:pt x="2822" y="406"/>
                    <a:pt x="2738" y="418"/>
                    <a:pt x="2667" y="465"/>
                  </a:cubicBezTo>
                  <a:cubicBezTo>
                    <a:pt x="2584" y="358"/>
                    <a:pt x="2465" y="287"/>
                    <a:pt x="2310" y="287"/>
                  </a:cubicBezTo>
                  <a:lnTo>
                    <a:pt x="2298" y="287"/>
                  </a:lnTo>
                  <a:cubicBezTo>
                    <a:pt x="2226" y="287"/>
                    <a:pt x="2143" y="299"/>
                    <a:pt x="2084" y="346"/>
                  </a:cubicBezTo>
                  <a:cubicBezTo>
                    <a:pt x="2000" y="239"/>
                    <a:pt x="1881" y="179"/>
                    <a:pt x="1750" y="179"/>
                  </a:cubicBezTo>
                  <a:lnTo>
                    <a:pt x="1726" y="179"/>
                  </a:lnTo>
                  <a:cubicBezTo>
                    <a:pt x="1667" y="179"/>
                    <a:pt x="1607" y="191"/>
                    <a:pt x="1548" y="203"/>
                  </a:cubicBezTo>
                  <a:cubicBezTo>
                    <a:pt x="1476" y="84"/>
                    <a:pt x="1334" y="1"/>
                    <a:pt x="1167" y="1"/>
                  </a:cubicBezTo>
                  <a:close/>
                </a:path>
              </a:pathLst>
            </a:custGeom>
            <a:solidFill>
              <a:srgbClr val="FFD9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59" name="Google Shape;159;p18"/>
          <p:cNvSpPr txBox="1"/>
          <p:nvPr/>
        </p:nvSpPr>
        <p:spPr>
          <a:xfrm>
            <a:off x="555667" y="5034000"/>
            <a:ext cx="2408400" cy="5694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2100">
                <a:solidFill>
                  <a:schemeClr val="dk2"/>
                </a:solidFill>
              </a:rPr>
              <a:t>PREDICTABLE</a:t>
            </a:r>
            <a:endParaRPr sz="2100">
              <a:solidFill>
                <a:schemeClr val="dk2"/>
              </a:solidFill>
            </a:endParaRPr>
          </a:p>
        </p:txBody>
      </p:sp>
      <p:sp>
        <p:nvSpPr>
          <p:cNvPr id="160" name="Google Shape;160;p18"/>
          <p:cNvSpPr txBox="1"/>
          <p:nvPr/>
        </p:nvSpPr>
        <p:spPr>
          <a:xfrm>
            <a:off x="3261667" y="5034000"/>
            <a:ext cx="2408400" cy="5694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2100">
                <a:solidFill>
                  <a:schemeClr val="dk2"/>
                </a:solidFill>
              </a:rPr>
              <a:t>FLEXIBLE</a:t>
            </a:r>
            <a:endParaRPr sz="2100">
              <a:solidFill>
                <a:schemeClr val="dk2"/>
              </a:solidFill>
            </a:endParaRPr>
          </a:p>
        </p:txBody>
      </p:sp>
      <p:sp>
        <p:nvSpPr>
          <p:cNvPr id="161" name="Google Shape;161;p18"/>
          <p:cNvSpPr txBox="1"/>
          <p:nvPr/>
        </p:nvSpPr>
        <p:spPr>
          <a:xfrm>
            <a:off x="6286667" y="5034000"/>
            <a:ext cx="2408400" cy="5694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2100">
                <a:solidFill>
                  <a:schemeClr val="dk2"/>
                </a:solidFill>
              </a:rPr>
              <a:t>CONNECTED</a:t>
            </a:r>
            <a:endParaRPr sz="2100">
              <a:solidFill>
                <a:schemeClr val="dk2"/>
              </a:solidFill>
            </a:endParaRPr>
          </a:p>
        </p:txBody>
      </p:sp>
      <p:sp>
        <p:nvSpPr>
          <p:cNvPr id="162" name="Google Shape;162;p18"/>
          <p:cNvSpPr txBox="1"/>
          <p:nvPr/>
        </p:nvSpPr>
        <p:spPr>
          <a:xfrm>
            <a:off x="9414250" y="5034000"/>
            <a:ext cx="2408400" cy="892800"/>
          </a:xfrm>
          <a:prstGeom prst="rect">
            <a:avLst/>
          </a:prstGeom>
          <a:noFill/>
          <a:ln>
            <a:noFill/>
          </a:ln>
        </p:spPr>
        <p:txBody>
          <a:bodyPr spcFirstLastPara="1" wrap="square" lIns="121900" tIns="121900" rIns="121900" bIns="121900" anchor="t" anchorCtr="0">
            <a:spAutoFit/>
          </a:bodyPr>
          <a:lstStyle/>
          <a:p>
            <a:pPr marL="0" lvl="0" indent="0" algn="ctr" rtl="0">
              <a:spcBef>
                <a:spcPts val="0"/>
              </a:spcBef>
              <a:spcAft>
                <a:spcPts val="0"/>
              </a:spcAft>
              <a:buNone/>
            </a:pPr>
            <a:r>
              <a:rPr lang="en-US" sz="2100">
                <a:solidFill>
                  <a:schemeClr val="dk2"/>
                </a:solidFill>
              </a:rPr>
              <a:t>STUDENT EMPOWERED</a:t>
            </a:r>
            <a:endParaRPr sz="2100">
              <a:solidFill>
                <a:schemeClr val="dk2"/>
              </a:solidFill>
            </a:endParaRPr>
          </a:p>
        </p:txBody>
      </p:sp>
      <p:sp>
        <p:nvSpPr>
          <p:cNvPr id="163" name="Google Shape;163;p18"/>
          <p:cNvSpPr txBox="1"/>
          <p:nvPr/>
        </p:nvSpPr>
        <p:spPr>
          <a:xfrm>
            <a:off x="8579835" y="6092999"/>
            <a:ext cx="3387600" cy="463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US" sz="1200" i="1" dirty="0">
                <a:latin typeface="Roboto Condensed"/>
                <a:ea typeface="Roboto Condensed"/>
                <a:cs typeface="Roboto Condensed"/>
                <a:sym typeface="Roboto Condensed"/>
              </a:rPr>
              <a:t>Priorities by: Alex </a:t>
            </a:r>
            <a:r>
              <a:rPr lang="en-US" sz="1200" i="1" dirty="0" err="1">
                <a:latin typeface="Roboto Condensed"/>
                <a:ea typeface="Roboto Condensed"/>
                <a:cs typeface="Roboto Condensed"/>
                <a:sym typeface="Roboto Condensed"/>
              </a:rPr>
              <a:t>Shevrin</a:t>
            </a:r>
            <a:r>
              <a:rPr lang="en-US" sz="1200" i="1" dirty="0">
                <a:latin typeface="Roboto Condensed"/>
                <a:ea typeface="Roboto Condensed"/>
                <a:cs typeface="Roboto Condensed"/>
                <a:sym typeface="Roboto Condensed"/>
              </a:rPr>
              <a:t> </a:t>
            </a:r>
            <a:r>
              <a:rPr lang="en-US" sz="1200" i="1" dirty="0" err="1">
                <a:latin typeface="Roboto Condensed"/>
                <a:ea typeface="Roboto Condensed"/>
                <a:cs typeface="Roboto Condensed"/>
                <a:sym typeface="Roboto Condensed"/>
              </a:rPr>
              <a:t>Venet</a:t>
            </a:r>
            <a:endParaRPr sz="1200" i="1" dirty="0">
              <a:latin typeface="Roboto Condensed"/>
              <a:ea typeface="Roboto Condensed"/>
              <a:cs typeface="Roboto Condensed"/>
              <a:sym typeface="Roboto Condensed"/>
            </a:endParaRPr>
          </a:p>
          <a:p>
            <a:pPr marL="0" lvl="0" indent="0" algn="l" rtl="0">
              <a:spcBef>
                <a:spcPts val="0"/>
              </a:spcBef>
              <a:spcAft>
                <a:spcPts val="0"/>
              </a:spcAft>
              <a:buNone/>
            </a:pPr>
            <a:r>
              <a:rPr lang="en-US" sz="1200" i="1" dirty="0">
                <a:latin typeface="Roboto Condensed"/>
                <a:ea typeface="Roboto Condensed"/>
                <a:cs typeface="Roboto Condensed"/>
                <a:sym typeface="Roboto Condensed"/>
              </a:rPr>
              <a:t>Article by: Kara Newhouse, available at: kqed.org</a:t>
            </a:r>
            <a:endParaRPr sz="1200" i="1" dirty="0">
              <a:latin typeface="Roboto Condensed"/>
              <a:ea typeface="Roboto Condensed"/>
              <a:cs typeface="Roboto Condensed"/>
              <a:sym typeface="Roboto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9"/>
          <p:cNvSpPr txBox="1">
            <a:spLocks noGrp="1"/>
          </p:cNvSpPr>
          <p:nvPr>
            <p:ph type="title"/>
          </p:nvPr>
        </p:nvSpPr>
        <p:spPr>
          <a:xfrm>
            <a:off x="0" y="533401"/>
            <a:ext cx="12192000" cy="914400"/>
          </a:xfrm>
          <a:prstGeom prst="rect">
            <a:avLst/>
          </a:prstGeom>
        </p:spPr>
        <p:txBody>
          <a:bodyPr spcFirstLastPara="1" wrap="square" lIns="548625" tIns="0" rIns="548625" bIns="0" anchor="ctr" anchorCtr="0">
            <a:normAutofit/>
          </a:bodyPr>
          <a:lstStyle/>
          <a:p>
            <a:pPr marL="0" lvl="0" indent="0" algn="l" rtl="0">
              <a:spcBef>
                <a:spcPts val="0"/>
              </a:spcBef>
              <a:spcAft>
                <a:spcPts val="0"/>
              </a:spcAft>
              <a:buNone/>
            </a:pPr>
            <a:r>
              <a:rPr lang="en-US"/>
              <a:t>Where Are We Going?</a:t>
            </a:r>
            <a:endParaRPr/>
          </a:p>
        </p:txBody>
      </p:sp>
      <p:sp>
        <p:nvSpPr>
          <p:cNvPr id="170" name="Google Shape;170;p19"/>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5</a:t>
            </a:fld>
            <a:endParaRPr/>
          </a:p>
        </p:txBody>
      </p:sp>
      <p:sp>
        <p:nvSpPr>
          <p:cNvPr id="171" name="Google Shape;171;p19"/>
          <p:cNvSpPr txBox="1">
            <a:spLocks noGrp="1"/>
          </p:cNvSpPr>
          <p:nvPr>
            <p:ph type="body" idx="1"/>
          </p:nvPr>
        </p:nvSpPr>
        <p:spPr>
          <a:xfrm>
            <a:off x="685800" y="5257800"/>
            <a:ext cx="3877200" cy="1000500"/>
          </a:xfrm>
          <a:prstGeom prst="rect">
            <a:avLst/>
          </a:prstGeom>
        </p:spPr>
        <p:txBody>
          <a:bodyPr spcFirstLastPara="1" wrap="square" lIns="91425" tIns="91425" rIns="91425" bIns="91425" anchor="t" anchorCtr="0">
            <a:spAutoFit/>
          </a:bodyPr>
          <a:lstStyle/>
          <a:p>
            <a:pPr marL="0" lvl="0" indent="0" algn="l" rtl="0">
              <a:spcBef>
                <a:spcPts val="600"/>
              </a:spcBef>
              <a:spcAft>
                <a:spcPts val="0"/>
              </a:spcAft>
              <a:buNone/>
            </a:pPr>
            <a:r>
              <a:rPr lang="en-US"/>
              <a:t>Structures &amp; Routines               </a:t>
            </a:r>
            <a:endParaRPr/>
          </a:p>
          <a:p>
            <a:pPr marL="0" lvl="0" indent="0" algn="l" rtl="0">
              <a:spcBef>
                <a:spcPts val="600"/>
              </a:spcBef>
              <a:spcAft>
                <a:spcPts val="600"/>
              </a:spcAft>
              <a:buNone/>
            </a:pPr>
            <a:endParaRPr/>
          </a:p>
        </p:txBody>
      </p:sp>
      <p:sp>
        <p:nvSpPr>
          <p:cNvPr id="172" name="Google Shape;172;p19"/>
          <p:cNvSpPr txBox="1">
            <a:spLocks noGrp="1"/>
          </p:cNvSpPr>
          <p:nvPr>
            <p:ph type="body" idx="3"/>
          </p:nvPr>
        </p:nvSpPr>
        <p:spPr>
          <a:xfrm>
            <a:off x="706850" y="3787125"/>
            <a:ext cx="3780000" cy="1000500"/>
          </a:xfrm>
          <a:prstGeom prst="rect">
            <a:avLst/>
          </a:prstGeom>
        </p:spPr>
        <p:txBody>
          <a:bodyPr spcFirstLastPara="1" wrap="square" lIns="91425" tIns="91425" rIns="91425" bIns="91425" anchor="t" anchorCtr="0">
            <a:normAutofit lnSpcReduction="10000"/>
          </a:bodyPr>
          <a:lstStyle/>
          <a:p>
            <a:pPr marL="0" lvl="0" indent="0" algn="l" rtl="0">
              <a:spcBef>
                <a:spcPts val="600"/>
              </a:spcBef>
              <a:spcAft>
                <a:spcPts val="600"/>
              </a:spcAft>
              <a:buNone/>
            </a:pPr>
            <a:r>
              <a:rPr lang="en-US"/>
              <a:t>Curriculum, Instruction &amp; Assessment</a:t>
            </a:r>
            <a:endParaRPr/>
          </a:p>
        </p:txBody>
      </p:sp>
      <p:sp>
        <p:nvSpPr>
          <p:cNvPr id="173" name="Google Shape;173;p19"/>
          <p:cNvSpPr txBox="1">
            <a:spLocks noGrp="1"/>
          </p:cNvSpPr>
          <p:nvPr>
            <p:ph type="body" idx="4"/>
          </p:nvPr>
        </p:nvSpPr>
        <p:spPr>
          <a:xfrm>
            <a:off x="4492838" y="3787125"/>
            <a:ext cx="6418800" cy="1000500"/>
          </a:xfrm>
          <a:prstGeom prst="rect">
            <a:avLst/>
          </a:prstGeom>
          <a:ln w="9525" cap="flat" cmpd="sng">
            <a:solidFill>
              <a:schemeClr val="accent1"/>
            </a:solidFill>
            <a:prstDash val="solid"/>
            <a:round/>
            <a:headEnd type="none" w="sm" len="sm"/>
            <a:tailEnd type="none" w="sm" len="sm"/>
          </a:ln>
        </p:spPr>
        <p:txBody>
          <a:bodyPr spcFirstLastPara="1" wrap="square" lIns="45700" tIns="45700" rIns="45700" bIns="45700" anchor="t" anchorCtr="0">
            <a:normAutofit fontScale="92500" lnSpcReduction="10000"/>
          </a:bodyPr>
          <a:lstStyle/>
          <a:p>
            <a:pPr marL="0" lvl="0" indent="0" algn="l" rtl="0">
              <a:spcBef>
                <a:spcPts val="600"/>
              </a:spcBef>
              <a:spcAft>
                <a:spcPts val="600"/>
              </a:spcAft>
              <a:buNone/>
            </a:pPr>
            <a:r>
              <a:rPr lang="en-US" i="1"/>
              <a:t>Deepening an understanding of different types of engagement &amp; strategies</a:t>
            </a:r>
            <a:endParaRPr i="1"/>
          </a:p>
        </p:txBody>
      </p:sp>
      <p:sp>
        <p:nvSpPr>
          <p:cNvPr id="174" name="Google Shape;174;p19"/>
          <p:cNvSpPr txBox="1">
            <a:spLocks noGrp="1"/>
          </p:cNvSpPr>
          <p:nvPr>
            <p:ph type="body" idx="1"/>
          </p:nvPr>
        </p:nvSpPr>
        <p:spPr>
          <a:xfrm>
            <a:off x="685800" y="2466588"/>
            <a:ext cx="3780000" cy="1000500"/>
          </a:xfrm>
          <a:prstGeom prst="rect">
            <a:avLst/>
          </a:prstGeom>
          <a:solidFill>
            <a:schemeClr val="accent3"/>
          </a:solidFill>
        </p:spPr>
        <p:txBody>
          <a:bodyPr spcFirstLastPara="1" wrap="square" lIns="91425" tIns="91425" rIns="91425" bIns="91425" anchor="t" anchorCtr="0">
            <a:noAutofit/>
          </a:bodyPr>
          <a:lstStyle/>
          <a:p>
            <a:pPr marL="0" lvl="0" indent="0" algn="l" rtl="0">
              <a:spcBef>
                <a:spcPts val="600"/>
              </a:spcBef>
              <a:spcAft>
                <a:spcPts val="600"/>
              </a:spcAft>
              <a:buNone/>
            </a:pPr>
            <a:r>
              <a:rPr lang="en-US"/>
              <a:t>Community Building &amp; Communication</a:t>
            </a:r>
            <a:endParaRPr/>
          </a:p>
        </p:txBody>
      </p:sp>
      <p:sp>
        <p:nvSpPr>
          <p:cNvPr id="175" name="Google Shape;175;p19"/>
          <p:cNvSpPr txBox="1">
            <a:spLocks noGrp="1"/>
          </p:cNvSpPr>
          <p:nvPr>
            <p:ph type="body" idx="4"/>
          </p:nvPr>
        </p:nvSpPr>
        <p:spPr>
          <a:xfrm>
            <a:off x="4465800" y="2476500"/>
            <a:ext cx="6424800" cy="1000500"/>
          </a:xfrm>
          <a:prstGeom prst="rect">
            <a:avLst/>
          </a:prstGeom>
          <a:ln w="9525" cap="flat" cmpd="sng">
            <a:solidFill>
              <a:schemeClr val="accent3"/>
            </a:solidFill>
            <a:prstDash val="solid"/>
            <a:round/>
            <a:headEnd type="none" w="sm" len="sm"/>
            <a:tailEnd type="none" w="sm" len="sm"/>
          </a:ln>
        </p:spPr>
        <p:txBody>
          <a:bodyPr spcFirstLastPara="1" wrap="square" lIns="45700" tIns="45700" rIns="45700" bIns="45700" anchor="t" anchorCtr="0">
            <a:normAutofit fontScale="92500" lnSpcReduction="10000"/>
          </a:bodyPr>
          <a:lstStyle/>
          <a:p>
            <a:pPr marL="0" lvl="0" indent="0" algn="l" rtl="0">
              <a:spcBef>
                <a:spcPts val="600"/>
              </a:spcBef>
              <a:spcAft>
                <a:spcPts val="600"/>
              </a:spcAft>
              <a:buNone/>
            </a:pPr>
            <a:r>
              <a:rPr lang="en-US" i="1"/>
              <a:t>Specific purposes &amp; strategies to build community</a:t>
            </a:r>
            <a:endParaRPr i="1"/>
          </a:p>
        </p:txBody>
      </p:sp>
      <p:sp>
        <p:nvSpPr>
          <p:cNvPr id="176" name="Google Shape;176;p19"/>
          <p:cNvSpPr txBox="1"/>
          <p:nvPr/>
        </p:nvSpPr>
        <p:spPr>
          <a:xfrm>
            <a:off x="350050" y="1642275"/>
            <a:ext cx="116157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700">
                <a:solidFill>
                  <a:schemeClr val="dk2"/>
                </a:solidFill>
              </a:rPr>
              <a:t>A more specific deep dive into one aspect of the main areas</a:t>
            </a:r>
            <a:endParaRPr sz="2700">
              <a:solidFill>
                <a:schemeClr val="dk2"/>
              </a:solidFill>
            </a:endParaRPr>
          </a:p>
        </p:txBody>
      </p:sp>
      <p:sp>
        <p:nvSpPr>
          <p:cNvPr id="177" name="Google Shape;177;p19"/>
          <p:cNvSpPr txBox="1">
            <a:spLocks noGrp="1"/>
          </p:cNvSpPr>
          <p:nvPr>
            <p:ph type="body" idx="4"/>
          </p:nvPr>
        </p:nvSpPr>
        <p:spPr>
          <a:xfrm>
            <a:off x="4542000" y="5257800"/>
            <a:ext cx="6418800" cy="1000500"/>
          </a:xfrm>
          <a:prstGeom prst="rect">
            <a:avLst/>
          </a:prstGeom>
          <a:ln w="9525" cap="flat" cmpd="sng">
            <a:solidFill>
              <a:schemeClr val="lt2"/>
            </a:solidFill>
            <a:prstDash val="solid"/>
            <a:round/>
            <a:headEnd type="none" w="sm" len="sm"/>
            <a:tailEnd type="none" w="sm" len="sm"/>
          </a:ln>
        </p:spPr>
        <p:txBody>
          <a:bodyPr spcFirstLastPara="1" wrap="square" lIns="45700" tIns="45700" rIns="45700" bIns="45700" anchor="t" anchorCtr="0">
            <a:normAutofit fontScale="92500" lnSpcReduction="10000"/>
          </a:bodyPr>
          <a:lstStyle/>
          <a:p>
            <a:pPr marL="0" lvl="0" indent="0" algn="l" rtl="0">
              <a:spcBef>
                <a:spcPts val="600"/>
              </a:spcBef>
              <a:spcAft>
                <a:spcPts val="600"/>
              </a:spcAft>
              <a:buNone/>
            </a:pPr>
            <a:r>
              <a:rPr lang="en-US" i="1"/>
              <a:t>A structure for integrating EdTech tools in meaningful ways</a:t>
            </a:r>
            <a:endParaRPr i="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0"/>
          <p:cNvSpPr txBox="1">
            <a:spLocks noGrp="1"/>
          </p:cNvSpPr>
          <p:nvPr>
            <p:ph type="title"/>
          </p:nvPr>
        </p:nvSpPr>
        <p:spPr>
          <a:xfrm>
            <a:off x="0" y="533401"/>
            <a:ext cx="12192000" cy="914400"/>
          </a:xfrm>
          <a:prstGeom prst="rect">
            <a:avLst/>
          </a:prstGeom>
        </p:spPr>
        <p:txBody>
          <a:bodyPr spcFirstLastPara="1" wrap="square" lIns="548625" tIns="0" rIns="548625" bIns="0" anchor="ctr" anchorCtr="0">
            <a:normAutofit/>
          </a:bodyPr>
          <a:lstStyle/>
          <a:p>
            <a:pPr marL="0" lvl="0" indent="0" algn="l" rtl="0">
              <a:spcBef>
                <a:spcPts val="0"/>
              </a:spcBef>
              <a:spcAft>
                <a:spcPts val="0"/>
              </a:spcAft>
              <a:buNone/>
            </a:pPr>
            <a:r>
              <a:rPr lang="en-US"/>
              <a:t>Turnkey Options for Regional Training</a:t>
            </a:r>
            <a:endParaRPr/>
          </a:p>
        </p:txBody>
      </p:sp>
      <p:sp>
        <p:nvSpPr>
          <p:cNvPr id="184" name="Google Shape;184;p20"/>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6</a:t>
            </a:fld>
            <a:endParaRPr/>
          </a:p>
        </p:txBody>
      </p:sp>
      <p:sp>
        <p:nvSpPr>
          <p:cNvPr id="185" name="Google Shape;185;p20"/>
          <p:cNvSpPr txBox="1">
            <a:spLocks noGrp="1"/>
          </p:cNvSpPr>
          <p:nvPr>
            <p:ph type="body" idx="1"/>
          </p:nvPr>
        </p:nvSpPr>
        <p:spPr>
          <a:xfrm>
            <a:off x="228600" y="1704150"/>
            <a:ext cx="3680400" cy="554100"/>
          </a:xfrm>
          <a:prstGeom prst="rect">
            <a:avLst/>
          </a:prstGeom>
          <a:solidFill>
            <a:srgbClr val="3A7E36"/>
          </a:solidFill>
        </p:spPr>
        <p:txBody>
          <a:bodyPr spcFirstLastPara="1" wrap="square" lIns="91425" tIns="91425" rIns="91425" bIns="91425" anchor="t" anchorCtr="0">
            <a:spAutoFit/>
          </a:bodyPr>
          <a:lstStyle/>
          <a:p>
            <a:pPr marL="0" lvl="0" indent="0" algn="l" rtl="0">
              <a:spcBef>
                <a:spcPts val="600"/>
              </a:spcBef>
              <a:spcAft>
                <a:spcPts val="600"/>
              </a:spcAft>
              <a:buNone/>
            </a:pPr>
            <a:r>
              <a:rPr lang="en-US"/>
              <a:t>Option 1</a:t>
            </a:r>
            <a:endParaRPr/>
          </a:p>
        </p:txBody>
      </p:sp>
      <p:sp>
        <p:nvSpPr>
          <p:cNvPr id="186" name="Google Shape;186;p20"/>
          <p:cNvSpPr txBox="1">
            <a:spLocks noGrp="1"/>
          </p:cNvSpPr>
          <p:nvPr>
            <p:ph type="body" idx="1"/>
          </p:nvPr>
        </p:nvSpPr>
        <p:spPr>
          <a:xfrm>
            <a:off x="4104300" y="1704150"/>
            <a:ext cx="3814200" cy="554100"/>
          </a:xfrm>
          <a:prstGeom prst="rect">
            <a:avLst/>
          </a:prstGeom>
          <a:solidFill>
            <a:srgbClr val="2379B8"/>
          </a:solidFill>
        </p:spPr>
        <p:txBody>
          <a:bodyPr spcFirstLastPara="1" wrap="square" lIns="91425" tIns="91425" rIns="91425" bIns="91425" anchor="t" anchorCtr="0">
            <a:spAutoFit/>
          </a:bodyPr>
          <a:lstStyle/>
          <a:p>
            <a:pPr marL="0" lvl="0" indent="0" algn="l" rtl="0">
              <a:spcBef>
                <a:spcPts val="600"/>
              </a:spcBef>
              <a:spcAft>
                <a:spcPts val="600"/>
              </a:spcAft>
              <a:buNone/>
            </a:pPr>
            <a:r>
              <a:rPr lang="en-US"/>
              <a:t>Option 2</a:t>
            </a:r>
            <a:endParaRPr/>
          </a:p>
        </p:txBody>
      </p:sp>
      <p:sp>
        <p:nvSpPr>
          <p:cNvPr id="187" name="Google Shape;187;p20"/>
          <p:cNvSpPr txBox="1">
            <a:spLocks noGrp="1"/>
          </p:cNvSpPr>
          <p:nvPr>
            <p:ph type="body" idx="1"/>
          </p:nvPr>
        </p:nvSpPr>
        <p:spPr>
          <a:xfrm>
            <a:off x="8208600" y="1704150"/>
            <a:ext cx="3814200" cy="554100"/>
          </a:xfrm>
          <a:prstGeom prst="rect">
            <a:avLst/>
          </a:prstGeom>
          <a:solidFill>
            <a:schemeClr val="dk2"/>
          </a:solidFill>
        </p:spPr>
        <p:txBody>
          <a:bodyPr spcFirstLastPara="1" wrap="square" lIns="91425" tIns="91425" rIns="91425" bIns="91425" anchor="t" anchorCtr="0">
            <a:spAutoFit/>
          </a:bodyPr>
          <a:lstStyle/>
          <a:p>
            <a:pPr marL="0" lvl="0" indent="0" algn="l" rtl="0">
              <a:spcBef>
                <a:spcPts val="600"/>
              </a:spcBef>
              <a:spcAft>
                <a:spcPts val="600"/>
              </a:spcAft>
              <a:buNone/>
            </a:pPr>
            <a:r>
              <a:rPr lang="en-US"/>
              <a:t>Option 3</a:t>
            </a:r>
            <a:endParaRPr/>
          </a:p>
        </p:txBody>
      </p:sp>
      <p:sp>
        <p:nvSpPr>
          <p:cNvPr id="188" name="Google Shape;188;p20"/>
          <p:cNvSpPr txBox="1"/>
          <p:nvPr/>
        </p:nvSpPr>
        <p:spPr>
          <a:xfrm>
            <a:off x="228600" y="2258250"/>
            <a:ext cx="3585600" cy="32787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en-US" sz="2800">
                <a:solidFill>
                  <a:schemeClr val="dk1"/>
                </a:solidFill>
              </a:rPr>
              <a:t>Use the following comprehensive slide deck to deliver learning experiences holistically or in parts.</a:t>
            </a:r>
            <a:endParaRPr sz="2800">
              <a:solidFill>
                <a:schemeClr val="dk1"/>
              </a:solidFill>
            </a:endParaRPr>
          </a:p>
          <a:p>
            <a:pPr marL="0" lvl="0" indent="0" algn="l" rtl="0">
              <a:spcBef>
                <a:spcPts val="600"/>
              </a:spcBef>
              <a:spcAft>
                <a:spcPts val="600"/>
              </a:spcAft>
              <a:buNone/>
            </a:pPr>
            <a:r>
              <a:rPr lang="en-US" sz="2800" i="1">
                <a:solidFill>
                  <a:schemeClr val="dk1"/>
                </a:solidFill>
              </a:rPr>
              <a:t>(synchronously or asynchronously)</a:t>
            </a:r>
            <a:endParaRPr sz="2800" i="1">
              <a:solidFill>
                <a:schemeClr val="dk1"/>
              </a:solidFill>
            </a:endParaRPr>
          </a:p>
        </p:txBody>
      </p:sp>
      <p:sp>
        <p:nvSpPr>
          <p:cNvPr id="189" name="Google Shape;189;p20"/>
          <p:cNvSpPr txBox="1"/>
          <p:nvPr/>
        </p:nvSpPr>
        <p:spPr>
          <a:xfrm>
            <a:off x="4104300" y="2258250"/>
            <a:ext cx="3772200" cy="36327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600"/>
              </a:spcAft>
              <a:buNone/>
            </a:pPr>
            <a:r>
              <a:rPr lang="en-US" sz="2800" dirty="0">
                <a:solidFill>
                  <a:schemeClr val="dk1"/>
                </a:solidFill>
              </a:rPr>
              <a:t>Utilize the note catcher or other reflection form of your choice to engage in an exploration of </a:t>
            </a:r>
            <a:r>
              <a:rPr lang="en-US" sz="2800" u="sng" dirty="0">
                <a:solidFill>
                  <a:schemeClr val="hlink"/>
                </a:solidFill>
                <a:hlinkClick r:id="rId3"/>
              </a:rPr>
              <a:t>e-Notebook #3.</a:t>
            </a:r>
            <a:r>
              <a:rPr lang="en-US" sz="2800" dirty="0">
                <a:solidFill>
                  <a:schemeClr val="dk1"/>
                </a:solidFill>
              </a:rPr>
              <a:t> </a:t>
            </a:r>
            <a:r>
              <a:rPr lang="en-US" sz="2800" i="1" dirty="0">
                <a:solidFill>
                  <a:schemeClr val="dk1"/>
                </a:solidFill>
              </a:rPr>
              <a:t>(synchronously or asynchronously)</a:t>
            </a:r>
            <a:endParaRPr i="1" dirty="0"/>
          </a:p>
        </p:txBody>
      </p:sp>
      <p:sp>
        <p:nvSpPr>
          <p:cNvPr id="190" name="Google Shape;190;p20"/>
          <p:cNvSpPr txBox="1"/>
          <p:nvPr/>
        </p:nvSpPr>
        <p:spPr>
          <a:xfrm>
            <a:off x="8193600" y="2258250"/>
            <a:ext cx="3772200" cy="41406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None/>
            </a:pPr>
            <a:r>
              <a:rPr lang="en-US" sz="2800">
                <a:solidFill>
                  <a:schemeClr val="dk1"/>
                </a:solidFill>
              </a:rPr>
              <a:t>Select individual materials from e-Notebook #3 to use for learning experiences based on the targeted needs of your region.</a:t>
            </a:r>
            <a:endParaRPr sz="2800">
              <a:solidFill>
                <a:schemeClr val="dk1"/>
              </a:solidFill>
            </a:endParaRPr>
          </a:p>
          <a:p>
            <a:pPr marL="0" lvl="0" indent="0" algn="l" rtl="0">
              <a:spcBef>
                <a:spcPts val="600"/>
              </a:spcBef>
              <a:spcAft>
                <a:spcPts val="600"/>
              </a:spcAft>
              <a:buNone/>
            </a:pPr>
            <a:r>
              <a:rPr lang="en-US" sz="2800" i="1">
                <a:solidFill>
                  <a:schemeClr val="dk1"/>
                </a:solidFill>
              </a:rPr>
              <a:t>(synchronously or asynchronously)</a:t>
            </a:r>
            <a:endParaRPr sz="2800" i="1">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1"/>
          <p:cNvSpPr txBox="1">
            <a:spLocks noGrp="1"/>
          </p:cNvSpPr>
          <p:nvPr>
            <p:ph type="title"/>
          </p:nvPr>
        </p:nvSpPr>
        <p:spPr>
          <a:xfrm>
            <a:off x="990600" y="2527852"/>
            <a:ext cx="8001000" cy="13299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4800"/>
              <a:buFont typeface="Arial"/>
              <a:buNone/>
            </a:pPr>
            <a:r>
              <a:rPr lang="en-US"/>
              <a:t>Setting the Stage with Teacher Credibility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2"/>
          <p:cNvSpPr txBox="1">
            <a:spLocks noGrp="1"/>
          </p:cNvSpPr>
          <p:nvPr>
            <p:ph type="title"/>
          </p:nvPr>
        </p:nvSpPr>
        <p:spPr>
          <a:xfrm>
            <a:off x="0" y="533401"/>
            <a:ext cx="12192000" cy="914400"/>
          </a:xfrm>
          <a:prstGeom prst="rect">
            <a:avLst/>
          </a:prstGeom>
        </p:spPr>
        <p:txBody>
          <a:bodyPr spcFirstLastPara="1" wrap="square" lIns="548625" tIns="0" rIns="548625" bIns="0" anchor="ctr" anchorCtr="0">
            <a:normAutofit/>
          </a:bodyPr>
          <a:lstStyle/>
          <a:p>
            <a:pPr marL="0" lvl="0" indent="0" algn="l" rtl="0">
              <a:spcBef>
                <a:spcPts val="0"/>
              </a:spcBef>
              <a:spcAft>
                <a:spcPts val="0"/>
              </a:spcAft>
              <a:buNone/>
            </a:pPr>
            <a:r>
              <a:rPr lang="en-US"/>
              <a:t>Teacher Credibility</a:t>
            </a:r>
            <a:endParaRPr/>
          </a:p>
        </p:txBody>
      </p:sp>
      <p:sp>
        <p:nvSpPr>
          <p:cNvPr id="203" name="Google Shape;203;p22"/>
          <p:cNvSpPr txBox="1">
            <a:spLocks noGrp="1"/>
          </p:cNvSpPr>
          <p:nvPr>
            <p:ph type="body" idx="1"/>
          </p:nvPr>
        </p:nvSpPr>
        <p:spPr>
          <a:xfrm>
            <a:off x="533400" y="1676400"/>
            <a:ext cx="11125200" cy="985200"/>
          </a:xfrm>
          <a:prstGeom prst="rect">
            <a:avLst/>
          </a:prstGeom>
        </p:spPr>
        <p:txBody>
          <a:bodyPr spcFirstLastPara="1" wrap="square" lIns="0" tIns="0" rIns="0" bIns="0" anchor="t" anchorCtr="0">
            <a:spAutoFit/>
          </a:bodyPr>
          <a:lstStyle/>
          <a:p>
            <a:pPr marL="0" lvl="0" indent="0" algn="l" rtl="0">
              <a:spcBef>
                <a:spcPts val="600"/>
              </a:spcBef>
              <a:spcAft>
                <a:spcPts val="600"/>
              </a:spcAft>
              <a:buNone/>
            </a:pPr>
            <a:r>
              <a:rPr lang="en-US"/>
              <a:t>To build positive communities, teacher credibility is an important foundation.</a:t>
            </a:r>
            <a:endParaRPr/>
          </a:p>
        </p:txBody>
      </p:sp>
      <p:sp>
        <p:nvSpPr>
          <p:cNvPr id="204" name="Google Shape;204;p22"/>
          <p:cNvSpPr txBox="1">
            <a:spLocks noGrp="1"/>
          </p:cNvSpPr>
          <p:nvPr>
            <p:ph type="body" idx="2"/>
          </p:nvPr>
        </p:nvSpPr>
        <p:spPr>
          <a:xfrm>
            <a:off x="533400" y="3124200"/>
            <a:ext cx="4467600" cy="3200400"/>
          </a:xfrm>
          <a:prstGeom prst="rect">
            <a:avLst/>
          </a:prstGeom>
          <a:solidFill>
            <a:schemeClr val="accent3"/>
          </a:solidFill>
        </p:spPr>
        <p:txBody>
          <a:bodyPr spcFirstLastPara="1" wrap="square" lIns="182875" tIns="182875" rIns="182875" bIns="182875" anchor="t" anchorCtr="0">
            <a:normAutofit lnSpcReduction="10000"/>
          </a:bodyPr>
          <a:lstStyle/>
          <a:p>
            <a:pPr marL="0" lvl="0" indent="0" algn="l" rtl="0">
              <a:spcBef>
                <a:spcPts val="600"/>
              </a:spcBef>
              <a:spcAft>
                <a:spcPts val="0"/>
              </a:spcAft>
              <a:buNone/>
            </a:pPr>
            <a:r>
              <a:rPr lang="en-US">
                <a:solidFill>
                  <a:srgbClr val="FFFFFF"/>
                </a:solidFill>
              </a:rPr>
              <a:t>"Students need to see teachers as: believable, convincing &amp; capable of persuading students that they can make a difference"</a:t>
            </a:r>
            <a:endParaRPr>
              <a:solidFill>
                <a:srgbClr val="FFFFFF"/>
              </a:solidFill>
            </a:endParaRPr>
          </a:p>
          <a:p>
            <a:pPr marL="0" lvl="0" indent="0" algn="l" rtl="0">
              <a:spcBef>
                <a:spcPts val="600"/>
              </a:spcBef>
              <a:spcAft>
                <a:spcPts val="600"/>
              </a:spcAft>
              <a:buNone/>
            </a:pPr>
            <a:r>
              <a:rPr lang="en-US" sz="1900">
                <a:solidFill>
                  <a:srgbClr val="FFFFFF"/>
                </a:solidFill>
              </a:rPr>
              <a:t>p.68 </a:t>
            </a:r>
            <a:r>
              <a:rPr lang="en-US" sz="1900" i="1">
                <a:solidFill>
                  <a:srgbClr val="FFFFFF"/>
                </a:solidFill>
              </a:rPr>
              <a:t>Distance Learning Playbook</a:t>
            </a:r>
            <a:endParaRPr sz="1900" i="1">
              <a:solidFill>
                <a:srgbClr val="FFFFFF"/>
              </a:solidFill>
            </a:endParaRPr>
          </a:p>
        </p:txBody>
      </p:sp>
      <p:sp>
        <p:nvSpPr>
          <p:cNvPr id="205" name="Google Shape;205;p22"/>
          <p:cNvSpPr>
            <a:spLocks noGrp="1"/>
          </p:cNvSpPr>
          <p:nvPr>
            <p:ph type="pic" idx="3"/>
          </p:nvPr>
        </p:nvSpPr>
        <p:spPr>
          <a:xfrm>
            <a:off x="5562975" y="3124200"/>
            <a:ext cx="6095700" cy="3200400"/>
          </a:xfrm>
          <a:prstGeom prst="rect">
            <a:avLst/>
          </a:prstGeom>
        </p:spPr>
        <p:txBody>
          <a:bodyPr spcFirstLastPara="1" wrap="square" lIns="45700" tIns="45700" rIns="45700" bIns="45700" anchor="ctr" anchorCtr="0">
            <a:noAutofit/>
          </a:bodyPr>
          <a:lstStyle/>
          <a:p>
            <a:pPr marL="0" lvl="0" indent="0" algn="l" rtl="0">
              <a:spcBef>
                <a:spcPts val="600"/>
              </a:spcBef>
              <a:spcAft>
                <a:spcPts val="0"/>
              </a:spcAft>
              <a:buNone/>
            </a:pPr>
            <a:r>
              <a:rPr lang="en-US" b="1"/>
              <a:t>Trust</a:t>
            </a:r>
            <a:r>
              <a:rPr lang="en-US"/>
              <a:t> - being true to your word</a:t>
            </a:r>
            <a:endParaRPr/>
          </a:p>
          <a:p>
            <a:pPr marL="0" lvl="0" indent="0" algn="l" rtl="0">
              <a:spcBef>
                <a:spcPts val="600"/>
              </a:spcBef>
              <a:spcAft>
                <a:spcPts val="0"/>
              </a:spcAft>
              <a:buNone/>
            </a:pPr>
            <a:r>
              <a:rPr lang="en-US" b="1"/>
              <a:t>Competence</a:t>
            </a:r>
            <a:r>
              <a:rPr lang="en-US"/>
              <a:t> -know how</a:t>
            </a:r>
            <a:endParaRPr/>
          </a:p>
          <a:p>
            <a:pPr marL="0" lvl="0" indent="0" algn="l" rtl="0">
              <a:spcBef>
                <a:spcPts val="600"/>
              </a:spcBef>
              <a:spcAft>
                <a:spcPts val="0"/>
              </a:spcAft>
              <a:buNone/>
            </a:pPr>
            <a:r>
              <a:rPr lang="en-US" b="1"/>
              <a:t>Dynamism </a:t>
            </a:r>
            <a:r>
              <a:rPr lang="en-US"/>
              <a:t>- passion</a:t>
            </a:r>
            <a:endParaRPr/>
          </a:p>
          <a:p>
            <a:pPr marL="0" lvl="0" indent="0" algn="l" rtl="0">
              <a:spcBef>
                <a:spcPts val="600"/>
              </a:spcBef>
              <a:spcAft>
                <a:spcPts val="600"/>
              </a:spcAft>
              <a:buNone/>
            </a:pPr>
            <a:r>
              <a:rPr lang="en-US" b="1"/>
              <a:t>Immediacy </a:t>
            </a:r>
            <a:r>
              <a:rPr lang="en-US"/>
              <a:t>- accessible &amp; relatable</a:t>
            </a:r>
            <a:endParaRPr/>
          </a:p>
        </p:txBody>
      </p:sp>
      <p:sp>
        <p:nvSpPr>
          <p:cNvPr id="206" name="Google Shape;206;p22"/>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3"/>
          <p:cNvSpPr txBox="1">
            <a:spLocks noGrp="1"/>
          </p:cNvSpPr>
          <p:nvPr>
            <p:ph type="title"/>
          </p:nvPr>
        </p:nvSpPr>
        <p:spPr>
          <a:xfrm>
            <a:off x="0" y="533401"/>
            <a:ext cx="12192000" cy="914400"/>
          </a:xfrm>
          <a:prstGeom prst="rect">
            <a:avLst/>
          </a:prstGeom>
        </p:spPr>
        <p:txBody>
          <a:bodyPr spcFirstLastPara="1" wrap="square" lIns="548625" tIns="0" rIns="548625" bIns="0" anchor="ctr" anchorCtr="0">
            <a:normAutofit/>
          </a:bodyPr>
          <a:lstStyle/>
          <a:p>
            <a:pPr marL="0" lvl="0" indent="0" algn="l" rtl="0">
              <a:spcBef>
                <a:spcPts val="0"/>
              </a:spcBef>
              <a:spcAft>
                <a:spcPts val="0"/>
              </a:spcAft>
              <a:buNone/>
            </a:pPr>
            <a:r>
              <a:rPr lang="en-US"/>
              <a:t>Teacher Credibility-Reflection</a:t>
            </a:r>
            <a:endParaRPr/>
          </a:p>
        </p:txBody>
      </p:sp>
      <p:sp>
        <p:nvSpPr>
          <p:cNvPr id="213" name="Google Shape;213;p23"/>
          <p:cNvSpPr txBox="1">
            <a:spLocks noGrp="1"/>
          </p:cNvSpPr>
          <p:nvPr>
            <p:ph type="sldNum" idx="12"/>
          </p:nvPr>
        </p:nvSpPr>
        <p:spPr>
          <a:xfrm>
            <a:off x="533400" y="6477001"/>
            <a:ext cx="381000" cy="228600"/>
          </a:xfrm>
          <a:prstGeom prst="rect">
            <a:avLst/>
          </a:prstGeom>
        </p:spPr>
        <p:txBody>
          <a:bodyPr spcFirstLastPara="1" wrap="square" lIns="0" tIns="0" rIns="0" bIns="0" anchor="t" anchorCtr="0">
            <a:noAutofit/>
          </a:bodyPr>
          <a:lstStyle/>
          <a:p>
            <a:pPr marL="0" lvl="0" indent="0" algn="l" rtl="0">
              <a:spcBef>
                <a:spcPts val="0"/>
              </a:spcBef>
              <a:spcAft>
                <a:spcPts val="0"/>
              </a:spcAft>
              <a:buClr>
                <a:srgbClr val="000000"/>
              </a:buClr>
              <a:buFont typeface="Arial"/>
              <a:buNone/>
            </a:pPr>
            <a:fld id="{00000000-1234-1234-1234-123412341234}" type="slidenum">
              <a:rPr lang="en-US"/>
              <a:t>9</a:t>
            </a:fld>
            <a:endParaRPr/>
          </a:p>
        </p:txBody>
      </p:sp>
      <p:graphicFrame>
        <p:nvGraphicFramePr>
          <p:cNvPr id="214" name="Google Shape;214;p23"/>
          <p:cNvGraphicFramePr/>
          <p:nvPr>
            <p:extLst>
              <p:ext uri="{D42A27DB-BD31-4B8C-83A1-F6EECF244321}">
                <p14:modId xmlns:p14="http://schemas.microsoft.com/office/powerpoint/2010/main" val="2774746291"/>
              </p:ext>
            </p:extLst>
          </p:nvPr>
        </p:nvGraphicFramePr>
        <p:xfrm>
          <a:off x="445275" y="1569788"/>
          <a:ext cx="8399025" cy="4724255"/>
        </p:xfrm>
        <a:graphic>
          <a:graphicData uri="http://schemas.openxmlformats.org/drawingml/2006/table">
            <a:tbl>
              <a:tblPr firstRow="1">
                <a:noFill/>
                <a:tableStyleId>{2F0E909E-D93B-4858-8AFF-6FF265EBA522}</a:tableStyleId>
              </a:tblPr>
              <a:tblGrid>
                <a:gridCol w="2799675">
                  <a:extLst>
                    <a:ext uri="{9D8B030D-6E8A-4147-A177-3AD203B41FA5}">
                      <a16:colId xmlns:a16="http://schemas.microsoft.com/office/drawing/2014/main" val="20000"/>
                    </a:ext>
                  </a:extLst>
                </a:gridCol>
                <a:gridCol w="2799675">
                  <a:extLst>
                    <a:ext uri="{9D8B030D-6E8A-4147-A177-3AD203B41FA5}">
                      <a16:colId xmlns:a16="http://schemas.microsoft.com/office/drawing/2014/main" val="20001"/>
                    </a:ext>
                  </a:extLst>
                </a:gridCol>
                <a:gridCol w="2799675">
                  <a:extLst>
                    <a:ext uri="{9D8B030D-6E8A-4147-A177-3AD203B41FA5}">
                      <a16:colId xmlns:a16="http://schemas.microsoft.com/office/drawing/2014/main" val="20002"/>
                    </a:ext>
                  </a:extLst>
                </a:gridCol>
              </a:tblGrid>
              <a:tr h="1142975">
                <a:tc>
                  <a:txBody>
                    <a:bodyPr/>
                    <a:lstStyle/>
                    <a:p>
                      <a:pPr marL="0" lvl="0" indent="0" algn="ctr" rtl="0">
                        <a:spcBef>
                          <a:spcPts val="0"/>
                        </a:spcBef>
                        <a:spcAft>
                          <a:spcPts val="0"/>
                        </a:spcAft>
                        <a:buNone/>
                      </a:pPr>
                      <a:r>
                        <a:rPr lang="en-US" sz="1600" b="1" dirty="0">
                          <a:solidFill>
                            <a:srgbClr val="FFFFFF"/>
                          </a:solidFill>
                        </a:rPr>
                        <a:t>Reflection Question</a:t>
                      </a:r>
                      <a:endParaRPr sz="1600" b="1" dirty="0">
                        <a:solidFill>
                          <a:srgbClr val="FFFFFF"/>
                        </a:solidFill>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US" sz="1600" b="1" dirty="0">
                          <a:solidFill>
                            <a:srgbClr val="FFFFFF"/>
                          </a:solidFill>
                        </a:rPr>
                        <a:t>How do I do this?</a:t>
                      </a:r>
                      <a:endParaRPr sz="1600" b="1" dirty="0">
                        <a:solidFill>
                          <a:srgbClr val="FFFFFF"/>
                        </a:solidFill>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3"/>
                    </a:solidFill>
                  </a:tcPr>
                </a:tc>
                <a:tc>
                  <a:txBody>
                    <a:bodyPr/>
                    <a:lstStyle/>
                    <a:p>
                      <a:pPr marL="0" lvl="0" indent="0" algn="ctr" rtl="0">
                        <a:spcBef>
                          <a:spcPts val="0"/>
                        </a:spcBef>
                        <a:spcAft>
                          <a:spcPts val="0"/>
                        </a:spcAft>
                        <a:buNone/>
                      </a:pPr>
                      <a:r>
                        <a:rPr lang="en-US" sz="1600" b="1" dirty="0">
                          <a:solidFill>
                            <a:srgbClr val="FFFFFF"/>
                          </a:solidFill>
                        </a:rPr>
                        <a:t>How might it need to be adapted in a remote environment?</a:t>
                      </a:r>
                      <a:endParaRPr sz="1600" b="1" dirty="0">
                        <a:solidFill>
                          <a:srgbClr val="FFFFFF"/>
                        </a:solidFill>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701000">
                <a:tc>
                  <a:txBody>
                    <a:bodyPr/>
                    <a:lstStyle/>
                    <a:p>
                      <a:pPr marL="0" lvl="0" indent="0" algn="l" rtl="0">
                        <a:spcBef>
                          <a:spcPts val="0"/>
                        </a:spcBef>
                        <a:spcAft>
                          <a:spcPts val="0"/>
                        </a:spcAft>
                        <a:buNone/>
                      </a:pPr>
                      <a:r>
                        <a:rPr lang="en-US" sz="1700" b="1"/>
                        <a:t>How do I establish trust with my students?</a:t>
                      </a:r>
                      <a:endParaRPr sz="1700" b="1"/>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sz="1700"/>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sz="1700"/>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r h="701000">
                <a:tc>
                  <a:txBody>
                    <a:bodyPr/>
                    <a:lstStyle/>
                    <a:p>
                      <a:pPr marL="0" lvl="0" indent="0" algn="l" rtl="0">
                        <a:spcBef>
                          <a:spcPts val="0"/>
                        </a:spcBef>
                        <a:spcAft>
                          <a:spcPts val="0"/>
                        </a:spcAft>
                        <a:buNone/>
                      </a:pPr>
                      <a:r>
                        <a:rPr lang="en-US" sz="1700" b="1"/>
                        <a:t>How do I demonstrate competence to my students?</a:t>
                      </a:r>
                      <a:endParaRPr sz="1700" b="1"/>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sz="1700"/>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sz="1700"/>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2"/>
                  </a:ext>
                </a:extLst>
              </a:tr>
              <a:tr h="701000">
                <a:tc>
                  <a:txBody>
                    <a:bodyPr/>
                    <a:lstStyle/>
                    <a:p>
                      <a:pPr marL="0" lvl="0" indent="0" algn="l" rtl="0">
                        <a:spcBef>
                          <a:spcPts val="0"/>
                        </a:spcBef>
                        <a:spcAft>
                          <a:spcPts val="0"/>
                        </a:spcAft>
                        <a:buNone/>
                      </a:pPr>
                      <a:r>
                        <a:rPr lang="en-US" sz="1700" b="1"/>
                        <a:t>How do I display my passion to my students?</a:t>
                      </a:r>
                      <a:endParaRPr sz="1700" b="1"/>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sz="1700"/>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sz="1700"/>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3"/>
                  </a:ext>
                </a:extLst>
              </a:tr>
              <a:tr h="960100">
                <a:tc>
                  <a:txBody>
                    <a:bodyPr/>
                    <a:lstStyle/>
                    <a:p>
                      <a:pPr marL="0" lvl="0" indent="0" algn="l" rtl="0">
                        <a:spcBef>
                          <a:spcPts val="0"/>
                        </a:spcBef>
                        <a:spcAft>
                          <a:spcPts val="0"/>
                        </a:spcAft>
                        <a:buNone/>
                      </a:pPr>
                      <a:r>
                        <a:rPr lang="en-US" sz="1700" b="1"/>
                        <a:t>How do I ensure that my students feel I am accessible and relatable?</a:t>
                      </a:r>
                      <a:endParaRPr sz="1700" b="1"/>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sz="1700"/>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l" rtl="0">
                        <a:spcBef>
                          <a:spcPts val="0"/>
                        </a:spcBef>
                        <a:spcAft>
                          <a:spcPts val="0"/>
                        </a:spcAft>
                        <a:buNone/>
                      </a:pPr>
                      <a:endParaRPr sz="1700" dirty="0"/>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15" name="Google Shape;215;p23"/>
          <p:cNvSpPr txBox="1"/>
          <p:nvPr/>
        </p:nvSpPr>
        <p:spPr>
          <a:xfrm>
            <a:off x="662000" y="6438900"/>
            <a:ext cx="6858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a:solidFill>
                  <a:schemeClr val="dk1"/>
                </a:solidFill>
              </a:rPr>
              <a:t>Distance Learning Playbook by Fisher and Frey-Module 4</a:t>
            </a:r>
            <a:endParaRPr/>
          </a:p>
        </p:txBody>
      </p:sp>
      <p:sp>
        <p:nvSpPr>
          <p:cNvPr id="216" name="Google Shape;216;p23"/>
          <p:cNvSpPr/>
          <p:nvPr/>
        </p:nvSpPr>
        <p:spPr>
          <a:xfrm>
            <a:off x="9205050" y="1559225"/>
            <a:ext cx="2686500" cy="514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400" b="1" i="1" dirty="0"/>
              <a:t>Note to Trainer:</a:t>
            </a:r>
            <a:endParaRPr sz="2400" b="1" i="1" dirty="0"/>
          </a:p>
          <a:p>
            <a:pPr marL="0" lvl="0" indent="0" algn="l" rtl="0">
              <a:spcBef>
                <a:spcPts val="0"/>
              </a:spcBef>
              <a:spcAft>
                <a:spcPts val="0"/>
              </a:spcAft>
              <a:buNone/>
            </a:pPr>
            <a:r>
              <a:rPr lang="en-US" sz="2400" dirty="0"/>
              <a:t>This could be done individually or in breakout rooms with notes on a </a:t>
            </a:r>
            <a:r>
              <a:rPr lang="en-US" sz="2400" u="sng" dirty="0">
                <a:hlinkClick r:id="rId3"/>
              </a:rPr>
              <a:t>Google Doc</a:t>
            </a:r>
            <a:r>
              <a:rPr lang="en-US" sz="2400" dirty="0"/>
              <a:t> or with an EdTech tool like Padlet or Nearpod were people can submit their ideas onto an electronic bulletin board.</a:t>
            </a:r>
            <a:endParaRPr sz="2400" dirty="0"/>
          </a:p>
        </p:txBody>
      </p:sp>
    </p:spTree>
  </p:cSld>
  <p:clrMapOvr>
    <a:masterClrMapping/>
  </p:clrMapOvr>
</p:sld>
</file>

<file path=ppt/theme/theme1.xml><?xml version="1.0" encoding="utf-8"?>
<a:theme xmlns:a="http://schemas.openxmlformats.org/drawingml/2006/main" name="ModernClassicBlock-3">
  <a:themeElements>
    <a:clrScheme name="Custom 2">
      <a:dk1>
        <a:srgbClr val="000000"/>
      </a:dk1>
      <a:lt1>
        <a:srgbClr val="FFFFFF"/>
      </a:lt1>
      <a:dk2>
        <a:srgbClr val="2B3890"/>
      </a:dk2>
      <a:lt2>
        <a:srgbClr val="4EA848"/>
      </a:lt2>
      <a:accent1>
        <a:srgbClr val="43467B"/>
      </a:accent1>
      <a:accent2>
        <a:srgbClr val="E58C09"/>
      </a:accent2>
      <a:accent3>
        <a:srgbClr val="2379B8"/>
      </a:accent3>
      <a:accent4>
        <a:srgbClr val="EEC621"/>
      </a:accent4>
      <a:accent5>
        <a:srgbClr val="1D9BA1"/>
      </a:accent5>
      <a:accent6>
        <a:srgbClr val="87175F"/>
      </a:accent6>
      <a:hlink>
        <a:srgbClr val="00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2379</Words>
  <Application>Microsoft Office PowerPoint</Application>
  <PresentationFormat>Widescreen</PresentationFormat>
  <Paragraphs>326</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Noto Sans Symbols</vt:lpstr>
      <vt:lpstr>Abel</vt:lpstr>
      <vt:lpstr>Arial</vt:lpstr>
      <vt:lpstr>Cambria</vt:lpstr>
      <vt:lpstr>Shadows Into Light</vt:lpstr>
      <vt:lpstr>Twentieth Century</vt:lpstr>
      <vt:lpstr>Roboto Condensed</vt:lpstr>
      <vt:lpstr>ModernClassicBlock-3</vt:lpstr>
      <vt:lpstr>Deep Dive: Community &amp; Communication</vt:lpstr>
      <vt:lpstr>Session Goals</vt:lpstr>
      <vt:lpstr>Where Have We Been?</vt:lpstr>
      <vt:lpstr>Guiding Priorities &amp; Outcomes</vt:lpstr>
      <vt:lpstr>Where Are We Going?</vt:lpstr>
      <vt:lpstr>Turnkey Options for Regional Training</vt:lpstr>
      <vt:lpstr>Setting the Stage with Teacher Credibility</vt:lpstr>
      <vt:lpstr>Teacher Credibility</vt:lpstr>
      <vt:lpstr>Teacher Credibility-Reflection</vt:lpstr>
      <vt:lpstr>Teacher Credibility-other thoughts to consider</vt:lpstr>
      <vt:lpstr>Teacher Credibility-other thoughts (cont.)</vt:lpstr>
      <vt:lpstr>Building Community Activities</vt:lpstr>
      <vt:lpstr>Welcoming/Closing Routines &amp; Rituals</vt:lpstr>
      <vt:lpstr>Activity</vt:lpstr>
      <vt:lpstr>Reflect: Review the resources provided on slide 13.    Name a welcoming/closing routine that you would like to try with your students in an upcoming lesson.  </vt:lpstr>
      <vt:lpstr>Small Group Activities</vt:lpstr>
      <vt:lpstr>Activity - Team Building</vt:lpstr>
      <vt:lpstr>Activity - Thinking Routine</vt:lpstr>
      <vt:lpstr>Reflect: Review the resources provided on slide 16.    Name a small group activity that you would like to try with your students in an upcoming lesson. </vt:lpstr>
      <vt:lpstr>Daily Interactions</vt:lpstr>
      <vt:lpstr>Trust Generators</vt:lpstr>
      <vt:lpstr>Activity - Trust Generators Online</vt:lpstr>
      <vt:lpstr>Reflect: Review the resources provided on slides 20-21.    What are ways you can interact with your students frequently to build community remotely?</vt:lpstr>
      <vt:lpstr>Agreements</vt:lpstr>
      <vt:lpstr>Steps for Creating Agreements</vt:lpstr>
      <vt:lpstr>Reflect: Review the resources provided on slides 24-25.    What do you want your agreements to look like in your classroom?  How do you include students that will be remote?</vt:lpstr>
      <vt:lpstr>Home-School Communication</vt:lpstr>
      <vt:lpstr>Example of Communication with Family</vt:lpstr>
      <vt:lpstr>Reflect: Review the resources provided on slides 27-28.    What are some ways to enhance your communications with families?</vt:lpstr>
      <vt:lpstr>Optimistic Closure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Dive: Community &amp; Communication</dc:title>
  <cp:lastModifiedBy>Emily Popek</cp:lastModifiedBy>
  <cp:revision>5</cp:revision>
  <dcterms:modified xsi:type="dcterms:W3CDTF">2021-05-11T19:09:42Z</dcterms:modified>
</cp:coreProperties>
</file>