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332" r:id="rId3"/>
    <p:sldId id="331" r:id="rId4"/>
    <p:sldId id="306" r:id="rId5"/>
    <p:sldId id="333" r:id="rId6"/>
    <p:sldId id="334" r:id="rId7"/>
    <p:sldId id="307" r:id="rId8"/>
    <p:sldId id="345" r:id="rId9"/>
    <p:sldId id="257" r:id="rId10"/>
    <p:sldId id="344" r:id="rId11"/>
    <p:sldId id="267" r:id="rId12"/>
    <p:sldId id="312" r:id="rId13"/>
    <p:sldId id="319" r:id="rId14"/>
    <p:sldId id="321" r:id="rId15"/>
    <p:sldId id="335" r:id="rId16"/>
    <p:sldId id="309" r:id="rId17"/>
    <p:sldId id="313" r:id="rId18"/>
    <p:sldId id="336" r:id="rId19"/>
    <p:sldId id="337" r:id="rId20"/>
    <p:sldId id="338" r:id="rId21"/>
    <p:sldId id="310" r:id="rId22"/>
    <p:sldId id="314" r:id="rId23"/>
    <p:sldId id="339" r:id="rId24"/>
    <p:sldId id="340" r:id="rId25"/>
    <p:sldId id="341" r:id="rId26"/>
    <p:sldId id="342" r:id="rId27"/>
    <p:sldId id="343" r:id="rId28"/>
    <p:sldId id="308" r:id="rId29"/>
    <p:sldId id="330" r:id="rId3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5" roundtripDataSignature="AMtx7miDWFFWrL2+BnD2xxcGS54rKPpw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46FEE22-588F-40FF-A6A4-BD2F561C8795}">
  <a:tblStyle styleId="{C46FEE22-588F-40FF-A6A4-BD2F561C8795}"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C75BDC4-3BAC-4FC5-B103-97E5ED6540BC}" styleName="Table_1">
    <a:wholeTbl>
      <a:tcTxStyle b="off" i="off">
        <a:font>
          <a:latin typeface="Arial"/>
          <a:ea typeface="Arial"/>
          <a:cs typeface="Arial"/>
        </a:font>
        <a:schemeClr val="dk1"/>
      </a:tcTxStyle>
      <a:tcStyle>
        <a:tcBdr>
          <a:left>
            <a:ln w="12700" cap="flat" cmpd="sng">
              <a:solidFill>
                <a:schemeClr val="accent3"/>
              </a:solidFill>
              <a:prstDash val="solid"/>
              <a:round/>
              <a:headEnd type="none" w="sm" len="sm"/>
              <a:tailEnd type="none" w="sm" len="sm"/>
            </a:ln>
          </a:left>
          <a:right>
            <a:ln w="12700" cap="flat" cmpd="sng">
              <a:solidFill>
                <a:schemeClr val="accent3"/>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12700" cap="flat" cmpd="sng">
              <a:solidFill>
                <a:schemeClr val="accent3"/>
              </a:solidFill>
              <a:prstDash val="solid"/>
              <a:round/>
              <a:headEnd type="none" w="sm" len="sm"/>
              <a:tailEnd type="none" w="sm" len="sm"/>
            </a:ln>
          </a:insideH>
          <a:insideV>
            <a:ln w="12700" cap="flat" cmpd="sng">
              <a:solidFill>
                <a:schemeClr val="accent3"/>
              </a:solidFill>
              <a:prstDash val="solid"/>
              <a:round/>
              <a:headEnd type="none" w="sm" len="sm"/>
              <a:tailEnd type="none" w="sm" len="sm"/>
            </a:ln>
          </a:insideV>
        </a:tcBdr>
        <a:fill>
          <a:solidFill>
            <a:srgbClr val="FFFFFF">
              <a:alpha val="0"/>
            </a:srgbClr>
          </a:solidFill>
        </a:fill>
      </a:tcStyle>
    </a:wholeTbl>
    <a:band1H>
      <a:tcTxStyle/>
      <a:tcStyle>
        <a:tcBdr/>
        <a:fill>
          <a:solidFill>
            <a:schemeClr val="accent3">
              <a:alpha val="20000"/>
            </a:schemeClr>
          </a:solidFill>
        </a:fill>
      </a:tcStyle>
    </a:band1H>
    <a:band2H>
      <a:tcTxStyle/>
      <a:tcStyle>
        <a:tcBdr/>
      </a:tcStyle>
    </a:band2H>
    <a:band1V>
      <a:tcTxStyle/>
      <a:tcStyle>
        <a:tcBdr/>
        <a:fill>
          <a:solidFill>
            <a:schemeClr val="accent3">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3"/>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3"/>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3" autoAdjust="0"/>
    <p:restoredTop sz="86463" autoAdjust="0"/>
  </p:normalViewPr>
  <p:slideViewPr>
    <p:cSldViewPr snapToGrid="0" snapToObjects="1">
      <p:cViewPr varScale="1">
        <p:scale>
          <a:sx n="75" d="100"/>
          <a:sy n="75" d="100"/>
        </p:scale>
        <p:origin x="-19" y="230"/>
      </p:cViewPr>
      <p:guideLst/>
    </p:cSldViewPr>
  </p:slideViewPr>
  <p:outlineViewPr>
    <p:cViewPr>
      <p:scale>
        <a:sx n="33" d="100"/>
        <a:sy n="33" d="100"/>
      </p:scale>
      <p:origin x="0" y="-12432"/>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55"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5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Twentieth Century"/>
                <a:ea typeface="Twentieth Century"/>
                <a:cs typeface="Twentieth Century"/>
                <a:sym typeface="Twentieth Century"/>
              </a:defRPr>
            </a:lvl1pPr>
            <a:lvl2pPr marL="914400" marR="0" lvl="1" indent="-228600" algn="l" rtl="0">
              <a:spcBef>
                <a:spcPts val="0"/>
              </a:spcBef>
              <a:spcAft>
                <a:spcPts val="0"/>
              </a:spcAft>
              <a:buSzPts val="1400"/>
              <a:buNone/>
              <a:defRPr sz="1200" b="0" i="0" u="none" strike="noStrike" cap="none">
                <a:solidFill>
                  <a:schemeClr val="dk1"/>
                </a:solidFill>
                <a:latin typeface="Twentieth Century"/>
                <a:ea typeface="Twentieth Century"/>
                <a:cs typeface="Twentieth Century"/>
                <a:sym typeface="Twentieth Century"/>
              </a:defRPr>
            </a:lvl2pPr>
            <a:lvl3pPr marL="1371600" marR="0" lvl="2" indent="-228600" algn="l" rtl="0">
              <a:spcBef>
                <a:spcPts val="0"/>
              </a:spcBef>
              <a:spcAft>
                <a:spcPts val="0"/>
              </a:spcAft>
              <a:buSzPts val="1400"/>
              <a:buNone/>
              <a:defRPr sz="1200" b="0" i="0" u="none" strike="noStrike" cap="none">
                <a:solidFill>
                  <a:schemeClr val="dk1"/>
                </a:solidFill>
                <a:latin typeface="Twentieth Century"/>
                <a:ea typeface="Twentieth Century"/>
                <a:cs typeface="Twentieth Century"/>
                <a:sym typeface="Twentieth Century"/>
              </a:defRPr>
            </a:lvl3pPr>
            <a:lvl4pPr marL="1828800" marR="0" lvl="3" indent="-228600" algn="l" rtl="0">
              <a:spcBef>
                <a:spcPts val="0"/>
              </a:spcBef>
              <a:spcAft>
                <a:spcPts val="0"/>
              </a:spcAft>
              <a:buSzPts val="1400"/>
              <a:buNone/>
              <a:defRPr sz="1200" b="0" i="0" u="none" strike="noStrike" cap="none">
                <a:solidFill>
                  <a:schemeClr val="dk1"/>
                </a:solidFill>
                <a:latin typeface="Twentieth Century"/>
                <a:ea typeface="Twentieth Century"/>
                <a:cs typeface="Twentieth Century"/>
                <a:sym typeface="Twentieth Century"/>
              </a:defRPr>
            </a:lvl4pPr>
            <a:lvl5pPr marL="2286000" marR="0" lvl="4" indent="-228600" algn="l" rtl="0">
              <a:spcBef>
                <a:spcPts val="0"/>
              </a:spcBef>
              <a:spcAft>
                <a:spcPts val="0"/>
              </a:spcAft>
              <a:buSzPts val="1400"/>
              <a:buNone/>
              <a:defRPr sz="1200" b="0" i="0" u="none" strike="noStrike" cap="none">
                <a:solidFill>
                  <a:schemeClr val="dk1"/>
                </a:solidFill>
                <a:latin typeface="Twentieth Century"/>
                <a:ea typeface="Twentieth Century"/>
                <a:cs typeface="Twentieth Century"/>
                <a:sym typeface="Twentieth Century"/>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wentieth Century"/>
                <a:ea typeface="Twentieth Century"/>
                <a:cs typeface="Twentieth Century"/>
                <a:sym typeface="Twentieth Century"/>
              </a:rPr>
              <a:t>‹#›</a:t>
            </a:fld>
            <a:endParaRPr sz="1200" b="0" i="0" u="none" strike="noStrike" cap="none">
              <a:solidFill>
                <a:schemeClr val="dk1"/>
              </a:solidFill>
              <a:latin typeface="Twentieth Century"/>
              <a:ea typeface="Twentieth Century"/>
              <a:cs typeface="Twentieth Century"/>
              <a:sym typeface="Twentieth Century"/>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1" name="Google Shape;10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5076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9072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bad2491fd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What strikes you about this image? What terms stand out?</a:t>
            </a:r>
            <a:endParaRPr dirty="0"/>
          </a:p>
        </p:txBody>
      </p:sp>
      <p:sp>
        <p:nvSpPr>
          <p:cNvPr id="141" name="Google Shape;141;gbad2491fd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2843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5367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2780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2307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0" name="Google Shape;21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5710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bad2491fd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What strikes you about this image? What terms stand out?</a:t>
            </a:r>
            <a:endParaRPr dirty="0"/>
          </a:p>
        </p:txBody>
      </p:sp>
      <p:sp>
        <p:nvSpPr>
          <p:cNvPr id="141" name="Google Shape;141;gbad2491fd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6331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We are going to walk through one of the sample lesson plan provided for this activity</a:t>
            </a:r>
            <a:endParaRPr dirty="0"/>
          </a:p>
        </p:txBody>
      </p:sp>
      <p:sp>
        <p:nvSpPr>
          <p:cNvPr id="156" name="Google Shape;15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8644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4703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Take a moment to read some facts about Amanda Gorman. You will be placed in BORs and then will discuss some questions. Link to activity - https://</a:t>
            </a:r>
            <a:r>
              <a:rPr lang="en-US" dirty="0" err="1"/>
              <a:t>docs.google.com</a:t>
            </a:r>
            <a:r>
              <a:rPr lang="en-US" dirty="0"/>
              <a:t>/document/d/1J8Wc5QI0kAxqgq6SI5uYEtYg2jNZjmN7vY8XleOhI1I/edit </a:t>
            </a:r>
            <a:endParaRPr dirty="0"/>
          </a:p>
        </p:txBody>
      </p:sp>
      <p:sp>
        <p:nvSpPr>
          <p:cNvPr id="156" name="Google Shape;15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3833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25831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2611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bad2491fd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1" name="Google Shape;141;gbad2491fd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8838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bad2491fd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1" name="Google Shape;141;gbad2491fd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24760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bad2491fd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1" name="Google Shape;141;gbad2491fd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29071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bad2491fd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1" name="Google Shape;141;gbad2491fd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59897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bad2491fd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1" name="Google Shape;141;gbad2491fd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16632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87600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1" name="Google Shape;10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1722343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6441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5691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4043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9875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1428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7880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7" name="Google Shape;10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Blue">
  <p:cSld name="Title Slide-Blue">
    <p:bg>
      <p:bgPr>
        <a:solidFill>
          <a:srgbClr val="F2F2F2"/>
        </a:solidFill>
        <a:effectLst/>
      </p:bgPr>
    </p:bg>
    <p:spTree>
      <p:nvGrpSpPr>
        <p:cNvPr id="1" name="Shape 12"/>
        <p:cNvGrpSpPr/>
        <p:nvPr/>
      </p:nvGrpSpPr>
      <p:grpSpPr>
        <a:xfrm>
          <a:off x="0" y="0"/>
          <a:ext cx="0" cy="0"/>
          <a:chOff x="0" y="0"/>
          <a:chExt cx="0" cy="0"/>
        </a:xfrm>
      </p:grpSpPr>
      <p:sp>
        <p:nvSpPr>
          <p:cNvPr id="13" name="Google Shape;13;p49"/>
          <p:cNvSpPr/>
          <p:nvPr/>
        </p:nvSpPr>
        <p:spPr>
          <a:xfrm>
            <a:off x="0" y="0"/>
            <a:ext cx="12203574" cy="6858300"/>
          </a:xfrm>
          <a:custGeom>
            <a:avLst/>
            <a:gdLst/>
            <a:ahLst/>
            <a:cxnLst/>
            <a:rect l="l" t="t" r="r" b="b"/>
            <a:pathLst>
              <a:path w="12203574" h="6858300" extrusionOk="0">
                <a:moveTo>
                  <a:pt x="0" y="0"/>
                </a:moveTo>
                <a:lnTo>
                  <a:pt x="12203574" y="0"/>
                </a:lnTo>
                <a:cubicBezTo>
                  <a:pt x="12197010" y="2286100"/>
                  <a:pt x="12190447" y="4572200"/>
                  <a:pt x="12183883" y="6858300"/>
                </a:cubicBezTo>
                <a:lnTo>
                  <a:pt x="0" y="6858000"/>
                </a:ln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Google Shape;14;p49"/>
          <p:cNvSpPr/>
          <p:nvPr/>
        </p:nvSpPr>
        <p:spPr>
          <a:xfrm>
            <a:off x="-3958" y="621792"/>
            <a:ext cx="2060232" cy="2197608"/>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5" name="Google Shape;15;p49"/>
          <p:cNvPicPr preferRelativeResize="0"/>
          <p:nvPr/>
        </p:nvPicPr>
        <p:blipFill rotWithShape="1">
          <a:blip r:embed="rId2">
            <a:alphaModFix/>
          </a:blip>
          <a:srcRect b="-155141"/>
          <a:stretch/>
        </p:blipFill>
        <p:spPr>
          <a:xfrm>
            <a:off x="2056274" y="621792"/>
            <a:ext cx="10147300" cy="5638800"/>
          </a:xfrm>
          <a:prstGeom prst="rect">
            <a:avLst/>
          </a:prstGeom>
          <a:noFill/>
          <a:ln>
            <a:noFill/>
          </a:ln>
          <a:effectLst>
            <a:outerShdw blurRad="50800" dist="38100" dir="2700000" algn="tl" rotWithShape="0">
              <a:srgbClr val="000000">
                <a:alpha val="40000"/>
              </a:srgbClr>
            </a:outerShdw>
          </a:effectLst>
        </p:spPr>
      </p:pic>
      <p:pic>
        <p:nvPicPr>
          <p:cNvPr id="16" name="Google Shape;16;p49" descr="Text, logo&#10;&#10;Description automatically generated"/>
          <p:cNvPicPr preferRelativeResize="0"/>
          <p:nvPr/>
        </p:nvPicPr>
        <p:blipFill rotWithShape="1">
          <a:blip r:embed="rId3">
            <a:alphaModFix/>
          </a:blip>
          <a:srcRect/>
          <a:stretch/>
        </p:blipFill>
        <p:spPr>
          <a:xfrm>
            <a:off x="2493380" y="773685"/>
            <a:ext cx="5190903" cy="1734819"/>
          </a:xfrm>
          <a:prstGeom prst="rect">
            <a:avLst/>
          </a:prstGeom>
          <a:noFill/>
          <a:ln>
            <a:noFill/>
          </a:ln>
        </p:spPr>
      </p:pic>
      <p:sp>
        <p:nvSpPr>
          <p:cNvPr id="17" name="Google Shape;17;p49"/>
          <p:cNvSpPr txBox="1">
            <a:spLocks noGrp="1"/>
          </p:cNvSpPr>
          <p:nvPr>
            <p:ph type="ctrTitle"/>
          </p:nvPr>
        </p:nvSpPr>
        <p:spPr>
          <a:xfrm>
            <a:off x="2493380" y="3052477"/>
            <a:ext cx="7336420" cy="228152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5400"/>
              <a:buFont typeface="Arial"/>
              <a:buNone/>
              <a:defRPr sz="5400" b="1" i="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49"/>
          <p:cNvSpPr txBox="1">
            <a:spLocks noGrp="1"/>
          </p:cNvSpPr>
          <p:nvPr>
            <p:ph type="subTitle" idx="1"/>
          </p:nvPr>
        </p:nvSpPr>
        <p:spPr>
          <a:xfrm>
            <a:off x="2493380" y="5562600"/>
            <a:ext cx="5864382" cy="68481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SzPts val="2000"/>
              <a:buNone/>
              <a:defRPr sz="2000">
                <a:solidFill>
                  <a:schemeClr val="lt1"/>
                </a:solidFill>
                <a:latin typeface="Arial"/>
                <a:ea typeface="Arial"/>
                <a:cs typeface="Arial"/>
                <a:sym typeface="Aria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0"/>
        <p:cNvGrpSpPr/>
        <p:nvPr/>
      </p:nvGrpSpPr>
      <p:grpSpPr>
        <a:xfrm>
          <a:off x="0" y="0"/>
          <a:ext cx="0" cy="0"/>
          <a:chOff x="0" y="0"/>
          <a:chExt cx="0" cy="0"/>
        </a:xfrm>
      </p:grpSpPr>
      <p:sp>
        <p:nvSpPr>
          <p:cNvPr id="91" name="Google Shape;91;p59"/>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2" name="Google Shape;92;p59"/>
          <p:cNvSpPr/>
          <p:nvPr/>
        </p:nvSpPr>
        <p:spPr>
          <a:xfrm>
            <a:off x="762000" y="0"/>
            <a:ext cx="6324600" cy="61722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3" name="Google Shape;93;p59"/>
          <p:cNvSpPr txBox="1">
            <a:spLocks noGrp="1"/>
          </p:cNvSpPr>
          <p:nvPr>
            <p:ph type="title"/>
          </p:nvPr>
        </p:nvSpPr>
        <p:spPr>
          <a:xfrm>
            <a:off x="1266825" y="2265916"/>
            <a:ext cx="5314950" cy="3488998"/>
          </a:xfrm>
          <a:prstGeom prst="rect">
            <a:avLst/>
          </a:prstGeom>
          <a:noFill/>
          <a:ln>
            <a:noFill/>
          </a:ln>
        </p:spPr>
        <p:txBody>
          <a:bodyPr spcFirstLastPara="1" wrap="square" lIns="0" tIns="0" rIns="0" bIns="0" anchor="ctr" anchorCtr="0">
            <a:normAutofit/>
          </a:bodyPr>
          <a:lstStyle>
            <a:lvl1pPr lvl="0" algn="ctr">
              <a:lnSpc>
                <a:spcPct val="90000"/>
              </a:lnSpc>
              <a:spcBef>
                <a:spcPts val="0"/>
              </a:spcBef>
              <a:spcAft>
                <a:spcPts val="0"/>
              </a:spcAft>
              <a:buClr>
                <a:schemeClr val="lt1"/>
              </a:buClr>
              <a:buSzPts val="5400"/>
              <a:buFont typeface="Arial"/>
              <a:buNone/>
              <a:defRPr sz="5400" b="0" i="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94" name="Google Shape;94;p59"/>
          <p:cNvPicPr preferRelativeResize="0"/>
          <p:nvPr/>
        </p:nvPicPr>
        <p:blipFill rotWithShape="1">
          <a:blip r:embed="rId2">
            <a:alphaModFix/>
          </a:blip>
          <a:srcRect/>
          <a:stretch/>
        </p:blipFill>
        <p:spPr>
          <a:xfrm>
            <a:off x="1085849" y="769035"/>
            <a:ext cx="3764764" cy="1258197"/>
          </a:xfrm>
          <a:prstGeom prst="rect">
            <a:avLst/>
          </a:prstGeom>
          <a:noFill/>
          <a:ln>
            <a:noFill/>
          </a:ln>
        </p:spPr>
      </p:pic>
      <p:sp>
        <p:nvSpPr>
          <p:cNvPr id="95" name="Google Shape;95;p59"/>
          <p:cNvSpPr txBox="1"/>
          <p:nvPr/>
        </p:nvSpPr>
        <p:spPr>
          <a:xfrm>
            <a:off x="1" y="0"/>
            <a:ext cx="5749532" cy="530352"/>
          </a:xfrm>
          <a:prstGeom prst="rect">
            <a:avLst/>
          </a:prstGeom>
          <a:solidFill>
            <a:schemeClr val="dk2"/>
          </a:solidFill>
          <a:ln>
            <a:noFill/>
          </a:ln>
          <a:effectLst>
            <a:outerShdw blurRad="50800" dist="25400" dir="2700000" algn="tl" rotWithShape="0">
              <a:srgbClr val="000000">
                <a:alpha val="40000"/>
              </a:srgbClr>
            </a:outerShdw>
          </a:effectLst>
        </p:spPr>
        <p:txBody>
          <a:bodyPr spcFirstLastPara="1" wrap="square" lIns="274300" tIns="13715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pic>
        <p:nvPicPr>
          <p:cNvPr id="96" name="Google Shape;96;p59" descr="Shape&#10;&#10;Description automatically generated"/>
          <p:cNvPicPr preferRelativeResize="0"/>
          <p:nvPr/>
        </p:nvPicPr>
        <p:blipFill rotWithShape="1">
          <a:blip r:embed="rId3">
            <a:alphaModFix/>
          </a:blip>
          <a:srcRect r="-263319" b="-2509"/>
          <a:stretch/>
        </p:blipFill>
        <p:spPr>
          <a:xfrm>
            <a:off x="5749532" y="0"/>
            <a:ext cx="3657600" cy="548640"/>
          </a:xfrm>
          <a:prstGeom prst="rect">
            <a:avLst/>
          </a:prstGeom>
          <a:noFill/>
          <a:ln>
            <a:noFill/>
          </a:ln>
          <a:effectLst>
            <a:outerShdw blurRad="50800" dist="25400" dir="2700000" algn="tl" rotWithShape="0">
              <a:srgbClr val="000000">
                <a:alpha val="40000"/>
              </a:srgbClr>
            </a:outerShdw>
          </a:effectLst>
        </p:spPr>
      </p:pic>
      <p:sp>
        <p:nvSpPr>
          <p:cNvPr id="97" name="Google Shape;97;p59"/>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lvl1pPr marL="0" marR="0" lvl="0" indent="0" algn="ctr" rtl="0">
              <a:spcBef>
                <a:spcPts val="0"/>
              </a:spcBef>
              <a:buNone/>
              <a:defRPr sz="1000">
                <a:solidFill>
                  <a:schemeClr val="lt1"/>
                </a:solidFill>
                <a:latin typeface="Arial"/>
                <a:ea typeface="Arial"/>
                <a:cs typeface="Arial"/>
                <a:sym typeface="Arial"/>
              </a:defRPr>
            </a:lvl1pPr>
            <a:lvl2pPr marL="0" marR="0" lvl="1" indent="0" algn="ctr" rtl="0">
              <a:spcBef>
                <a:spcPts val="0"/>
              </a:spcBef>
              <a:buNone/>
              <a:defRPr sz="1000">
                <a:solidFill>
                  <a:schemeClr val="lt1"/>
                </a:solidFill>
                <a:latin typeface="Arial"/>
                <a:ea typeface="Arial"/>
                <a:cs typeface="Arial"/>
                <a:sym typeface="Arial"/>
              </a:defRPr>
            </a:lvl2pPr>
            <a:lvl3pPr marL="0" marR="0" lvl="2" indent="0" algn="ctr" rtl="0">
              <a:spcBef>
                <a:spcPts val="0"/>
              </a:spcBef>
              <a:buNone/>
              <a:defRPr sz="1000">
                <a:solidFill>
                  <a:schemeClr val="lt1"/>
                </a:solidFill>
                <a:latin typeface="Arial"/>
                <a:ea typeface="Arial"/>
                <a:cs typeface="Arial"/>
                <a:sym typeface="Arial"/>
              </a:defRPr>
            </a:lvl3pPr>
            <a:lvl4pPr marL="0" marR="0" lvl="3" indent="0" algn="ctr" rtl="0">
              <a:spcBef>
                <a:spcPts val="0"/>
              </a:spcBef>
              <a:buNone/>
              <a:defRPr sz="1000">
                <a:solidFill>
                  <a:schemeClr val="lt1"/>
                </a:solidFill>
                <a:latin typeface="Arial"/>
                <a:ea typeface="Arial"/>
                <a:cs typeface="Arial"/>
                <a:sym typeface="Arial"/>
              </a:defRPr>
            </a:lvl4pPr>
            <a:lvl5pPr marL="0" marR="0" lvl="4" indent="0" algn="ctr" rtl="0">
              <a:spcBef>
                <a:spcPts val="0"/>
              </a:spcBef>
              <a:buNone/>
              <a:defRPr sz="1000">
                <a:solidFill>
                  <a:schemeClr val="lt1"/>
                </a:solidFill>
                <a:latin typeface="Arial"/>
                <a:ea typeface="Arial"/>
                <a:cs typeface="Arial"/>
                <a:sym typeface="Arial"/>
              </a:defRPr>
            </a:lvl5pPr>
            <a:lvl6pPr marL="0" marR="0" lvl="5" indent="0" algn="ctr" rtl="0">
              <a:spcBef>
                <a:spcPts val="0"/>
              </a:spcBef>
              <a:buNone/>
              <a:defRPr sz="1000">
                <a:solidFill>
                  <a:schemeClr val="lt1"/>
                </a:solidFill>
                <a:latin typeface="Arial"/>
                <a:ea typeface="Arial"/>
                <a:cs typeface="Arial"/>
                <a:sym typeface="Arial"/>
              </a:defRPr>
            </a:lvl6pPr>
            <a:lvl7pPr marL="0" marR="0" lvl="6" indent="0" algn="ctr" rtl="0">
              <a:spcBef>
                <a:spcPts val="0"/>
              </a:spcBef>
              <a:buNone/>
              <a:defRPr sz="1000">
                <a:solidFill>
                  <a:schemeClr val="lt1"/>
                </a:solidFill>
                <a:latin typeface="Arial"/>
                <a:ea typeface="Arial"/>
                <a:cs typeface="Arial"/>
                <a:sym typeface="Arial"/>
              </a:defRPr>
            </a:lvl7pPr>
            <a:lvl8pPr marL="0" marR="0" lvl="7" indent="0" algn="ctr" rtl="0">
              <a:spcBef>
                <a:spcPts val="0"/>
              </a:spcBef>
              <a:buNone/>
              <a:defRPr sz="1000">
                <a:solidFill>
                  <a:schemeClr val="lt1"/>
                </a:solidFill>
                <a:latin typeface="Arial"/>
                <a:ea typeface="Arial"/>
                <a:cs typeface="Arial"/>
                <a:sym typeface="Arial"/>
              </a:defRPr>
            </a:lvl8pPr>
            <a:lvl9pPr marL="0" marR="0" lvl="8" indent="0" algn="ctr" rtl="0">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Emphasis Single Column Slide">
  <p:cSld name="Title Emphasis Single Column Slide">
    <p:spTree>
      <p:nvGrpSpPr>
        <p:cNvPr id="1" name="Shape 19"/>
        <p:cNvGrpSpPr/>
        <p:nvPr/>
      </p:nvGrpSpPr>
      <p:grpSpPr>
        <a:xfrm>
          <a:off x="0" y="0"/>
          <a:ext cx="0" cy="0"/>
          <a:chOff x="0" y="0"/>
          <a:chExt cx="0" cy="0"/>
        </a:xfrm>
      </p:grpSpPr>
      <p:sp>
        <p:nvSpPr>
          <p:cNvPr id="20" name="Google Shape;20;p50"/>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lvl1pPr marL="0" marR="0" lvl="0" indent="0" algn="ctr" rtl="0">
              <a:spcBef>
                <a:spcPts val="0"/>
              </a:spcBef>
              <a:buNone/>
              <a:defRPr sz="1000" b="0" i="0" u="none" strike="noStrike" cap="none">
                <a:solidFill>
                  <a:srgbClr val="0C0C0C"/>
                </a:solidFill>
                <a:latin typeface="Arial"/>
                <a:ea typeface="Arial"/>
                <a:cs typeface="Arial"/>
                <a:sym typeface="Arial"/>
              </a:defRPr>
            </a:lvl1pPr>
            <a:lvl2pPr marL="0" marR="0" lvl="1" indent="0" algn="ctr" rtl="0">
              <a:spcBef>
                <a:spcPts val="0"/>
              </a:spcBef>
              <a:buNone/>
              <a:defRPr sz="1000" b="0" i="0" u="none" strike="noStrike" cap="none">
                <a:solidFill>
                  <a:srgbClr val="0C0C0C"/>
                </a:solidFill>
                <a:latin typeface="Arial"/>
                <a:ea typeface="Arial"/>
                <a:cs typeface="Arial"/>
                <a:sym typeface="Arial"/>
              </a:defRPr>
            </a:lvl2pPr>
            <a:lvl3pPr marL="0" marR="0" lvl="2" indent="0" algn="ctr" rtl="0">
              <a:spcBef>
                <a:spcPts val="0"/>
              </a:spcBef>
              <a:buNone/>
              <a:defRPr sz="1000" b="0" i="0" u="none" strike="noStrike" cap="none">
                <a:solidFill>
                  <a:srgbClr val="0C0C0C"/>
                </a:solidFill>
                <a:latin typeface="Arial"/>
                <a:ea typeface="Arial"/>
                <a:cs typeface="Arial"/>
                <a:sym typeface="Arial"/>
              </a:defRPr>
            </a:lvl3pPr>
            <a:lvl4pPr marL="0" marR="0" lvl="3" indent="0" algn="ctr" rtl="0">
              <a:spcBef>
                <a:spcPts val="0"/>
              </a:spcBef>
              <a:buNone/>
              <a:defRPr sz="1000" b="0" i="0" u="none" strike="noStrike" cap="none">
                <a:solidFill>
                  <a:srgbClr val="0C0C0C"/>
                </a:solidFill>
                <a:latin typeface="Arial"/>
                <a:ea typeface="Arial"/>
                <a:cs typeface="Arial"/>
                <a:sym typeface="Arial"/>
              </a:defRPr>
            </a:lvl4pPr>
            <a:lvl5pPr marL="0" marR="0" lvl="4" indent="0" algn="ctr" rtl="0">
              <a:spcBef>
                <a:spcPts val="0"/>
              </a:spcBef>
              <a:buNone/>
              <a:defRPr sz="1000" b="0" i="0" u="none" strike="noStrike" cap="none">
                <a:solidFill>
                  <a:srgbClr val="0C0C0C"/>
                </a:solidFill>
                <a:latin typeface="Arial"/>
                <a:ea typeface="Arial"/>
                <a:cs typeface="Arial"/>
                <a:sym typeface="Arial"/>
              </a:defRPr>
            </a:lvl5pPr>
            <a:lvl6pPr marL="0" marR="0" lvl="5" indent="0" algn="ctr" rtl="0">
              <a:spcBef>
                <a:spcPts val="0"/>
              </a:spcBef>
              <a:buNone/>
              <a:defRPr sz="1000" b="0" i="0" u="none" strike="noStrike" cap="none">
                <a:solidFill>
                  <a:srgbClr val="0C0C0C"/>
                </a:solidFill>
                <a:latin typeface="Arial"/>
                <a:ea typeface="Arial"/>
                <a:cs typeface="Arial"/>
                <a:sym typeface="Arial"/>
              </a:defRPr>
            </a:lvl6pPr>
            <a:lvl7pPr marL="0" marR="0" lvl="6" indent="0" algn="ctr" rtl="0">
              <a:spcBef>
                <a:spcPts val="0"/>
              </a:spcBef>
              <a:buNone/>
              <a:defRPr sz="1000" b="0" i="0" u="none" strike="noStrike" cap="none">
                <a:solidFill>
                  <a:srgbClr val="0C0C0C"/>
                </a:solidFill>
                <a:latin typeface="Arial"/>
                <a:ea typeface="Arial"/>
                <a:cs typeface="Arial"/>
                <a:sym typeface="Arial"/>
              </a:defRPr>
            </a:lvl7pPr>
            <a:lvl8pPr marL="0" marR="0" lvl="7" indent="0" algn="ctr" rtl="0">
              <a:spcBef>
                <a:spcPts val="0"/>
              </a:spcBef>
              <a:buNone/>
              <a:defRPr sz="1000" b="0" i="0" u="none" strike="noStrike" cap="none">
                <a:solidFill>
                  <a:srgbClr val="0C0C0C"/>
                </a:solidFill>
                <a:latin typeface="Arial"/>
                <a:ea typeface="Arial"/>
                <a:cs typeface="Arial"/>
                <a:sym typeface="Arial"/>
              </a:defRPr>
            </a:lvl8pPr>
            <a:lvl9pPr marL="0" marR="0" lvl="8" indent="0" algn="ctr" rtl="0">
              <a:spcBef>
                <a:spcPts val="0"/>
              </a:spcBef>
              <a:buNone/>
              <a:defRPr sz="1000" b="0" i="0" u="none" strike="noStrike" cap="none">
                <a:solidFill>
                  <a:srgbClr val="0C0C0C"/>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21" name="Google Shape;21;p50"/>
          <p:cNvSpPr txBox="1">
            <a:spLocks noGrp="1"/>
          </p:cNvSpPr>
          <p:nvPr>
            <p:ph type="title"/>
          </p:nvPr>
        </p:nvSpPr>
        <p:spPr>
          <a:xfrm>
            <a:off x="-1" y="530352"/>
            <a:ext cx="12192000" cy="917448"/>
          </a:xfrm>
          <a:prstGeom prst="rect">
            <a:avLst/>
          </a:prstGeom>
          <a:solidFill>
            <a:srgbClr val="2484C6"/>
          </a:solidFill>
          <a:ln>
            <a:noFill/>
          </a:ln>
        </p:spPr>
        <p:txBody>
          <a:bodyPr spcFirstLastPara="1" wrap="square" lIns="548625" tIns="91425" rIns="0" bIns="0" anchor="ctr" anchorCtr="0">
            <a:normAutofit/>
          </a:bodyPr>
          <a:lstStyle>
            <a:lvl1pPr lvl="0" algn="l">
              <a:lnSpc>
                <a:spcPct val="100000"/>
              </a:lnSpc>
              <a:spcBef>
                <a:spcPts val="0"/>
              </a:spcBef>
              <a:spcAft>
                <a:spcPts val="0"/>
              </a:spcAft>
              <a:buClr>
                <a:schemeClr val="lt1"/>
              </a:buClr>
              <a:buSzPts val="4000"/>
              <a:buFont typeface="Arial"/>
              <a:buNone/>
              <a:defRPr sz="4000" b="0" i="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50"/>
          <p:cNvSpPr/>
          <p:nvPr/>
        </p:nvSpPr>
        <p:spPr>
          <a:xfrm>
            <a:off x="0" y="0"/>
            <a:ext cx="12192000" cy="530352"/>
          </a:xfrm>
          <a:prstGeom prst="rect">
            <a:avLst/>
          </a:prstGeom>
          <a:solidFill>
            <a:srgbClr val="4EA848"/>
          </a:solidFill>
          <a:ln>
            <a:noFill/>
          </a:ln>
        </p:spPr>
        <p:txBody>
          <a:bodyPr spcFirstLastPara="1" wrap="square" lIns="91425" tIns="45700" rIns="91425" bIns="182875" anchor="ctr" anchorCtr="0">
            <a:noAutofit/>
          </a:bodyPr>
          <a:lstStyle/>
          <a:p>
            <a:pPr marL="0" marR="0" lvl="0" indent="0" algn="ctr" rtl="0">
              <a:spcBef>
                <a:spcPts val="0"/>
              </a:spcBef>
              <a:spcAft>
                <a:spcPts val="0"/>
              </a:spcAft>
              <a:buNone/>
            </a:pPr>
            <a:endParaRPr sz="1800" b="0" i="0" u="none" strike="noStrike" cap="none">
              <a:solidFill>
                <a:srgbClr val="4EA848"/>
              </a:solidFill>
              <a:highlight>
                <a:srgbClr val="4EA848"/>
              </a:highlight>
              <a:latin typeface="Arial"/>
              <a:ea typeface="Arial"/>
              <a:cs typeface="Arial"/>
              <a:sym typeface="Arial"/>
            </a:endParaRPr>
          </a:p>
        </p:txBody>
      </p:sp>
      <p:sp>
        <p:nvSpPr>
          <p:cNvPr id="23" name="Google Shape;23;p50"/>
          <p:cNvSpPr txBox="1">
            <a:spLocks noGrp="1"/>
          </p:cNvSpPr>
          <p:nvPr>
            <p:ph type="body" idx="1"/>
          </p:nvPr>
        </p:nvSpPr>
        <p:spPr>
          <a:xfrm>
            <a:off x="0" y="1743168"/>
            <a:ext cx="10837333" cy="387798"/>
          </a:xfrm>
          <a:prstGeom prst="rect">
            <a:avLst/>
          </a:prstGeom>
          <a:noFill/>
          <a:ln>
            <a:noFill/>
          </a:ln>
        </p:spPr>
        <p:txBody>
          <a:bodyPr spcFirstLastPara="1" wrap="square" lIns="548625" tIns="0" rIns="91425" bIns="0" anchor="t" anchorCtr="0">
            <a:spAutoFit/>
          </a:bodyPr>
          <a:lstStyle>
            <a:lvl1pPr marL="457200" lvl="0" indent="-228600" algn="l">
              <a:lnSpc>
                <a:spcPct val="90000"/>
              </a:lnSpc>
              <a:spcBef>
                <a:spcPts val="1200"/>
              </a:spcBef>
              <a:spcAft>
                <a:spcPts val="0"/>
              </a:spcAft>
              <a:buSzPts val="2800"/>
              <a:buNone/>
              <a:defRPr sz="2800" b="0">
                <a:solidFill>
                  <a:srgbClr val="43467B"/>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4" name="Google Shape;24;p50"/>
          <p:cNvSpPr txBox="1"/>
          <p:nvPr/>
        </p:nvSpPr>
        <p:spPr>
          <a:xfrm>
            <a:off x="-1" y="0"/>
            <a:ext cx="9509761" cy="530352"/>
          </a:xfrm>
          <a:prstGeom prst="rect">
            <a:avLst/>
          </a:prstGeom>
          <a:solidFill>
            <a:schemeClr val="dk2"/>
          </a:solidFill>
          <a:ln>
            <a:noFill/>
          </a:ln>
          <a:effectLst>
            <a:outerShdw blurRad="50800" dist="25400" dir="2700000" algn="tl" rotWithShape="0">
              <a:srgbClr val="000000">
                <a:alpha val="40000"/>
              </a:srgbClr>
            </a:outerShdw>
          </a:effectLst>
        </p:spPr>
        <p:txBody>
          <a:bodyPr spcFirstLastPara="1" wrap="square" lIns="274300" tIns="13715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pic>
        <p:nvPicPr>
          <p:cNvPr id="25" name="Google Shape;25;p50" descr="Shape&#10;&#10;Description automatically generated"/>
          <p:cNvPicPr preferRelativeResize="0"/>
          <p:nvPr/>
        </p:nvPicPr>
        <p:blipFill rotWithShape="1">
          <a:blip r:embed="rId2">
            <a:alphaModFix/>
          </a:blip>
          <a:srcRect r="-263319" b="-2509"/>
          <a:stretch/>
        </p:blipFill>
        <p:spPr>
          <a:xfrm>
            <a:off x="9509760" y="0"/>
            <a:ext cx="3657600" cy="548640"/>
          </a:xfrm>
          <a:prstGeom prst="rect">
            <a:avLst/>
          </a:prstGeom>
          <a:noFill/>
          <a:ln>
            <a:noFill/>
          </a:ln>
          <a:effectLst>
            <a:outerShdw blurRad="50800" dist="25400" dir="2700000" algn="tl" rotWithShape="0">
              <a:srgbClr val="000000">
                <a:alpha val="40000"/>
              </a:srgbClr>
            </a:outerShdw>
          </a:effectLst>
        </p:spPr>
      </p:pic>
      <p:sp>
        <p:nvSpPr>
          <p:cNvPr id="26" name="Google Shape;26;p50"/>
          <p:cNvSpPr txBox="1">
            <a:spLocks noGrp="1"/>
          </p:cNvSpPr>
          <p:nvPr>
            <p:ph type="body" idx="2"/>
          </p:nvPr>
        </p:nvSpPr>
        <p:spPr>
          <a:xfrm>
            <a:off x="628788" y="2390774"/>
            <a:ext cx="10858362" cy="381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200"/>
              </a:spcBef>
              <a:spcAft>
                <a:spcPts val="0"/>
              </a:spcAft>
              <a:buSzPts val="2000"/>
              <a:buFont typeface="Arial"/>
              <a:buNone/>
              <a:defRPr/>
            </a:lvl1pPr>
            <a:lvl2pPr marL="914400" lvl="1" indent="-228600" algn="l">
              <a:lnSpc>
                <a:spcPct val="90000"/>
              </a:lnSpc>
              <a:spcBef>
                <a:spcPts val="200"/>
              </a:spcBef>
              <a:spcAft>
                <a:spcPts val="0"/>
              </a:spcAft>
              <a:buSzPts val="1800"/>
              <a:buFont typeface="Arial"/>
              <a:buNone/>
              <a:defRPr/>
            </a:lvl2pPr>
            <a:lvl3pPr marL="1371600" lvl="2" indent="-228600" algn="l">
              <a:lnSpc>
                <a:spcPct val="90000"/>
              </a:lnSpc>
              <a:spcBef>
                <a:spcPts val="400"/>
              </a:spcBef>
              <a:spcAft>
                <a:spcPts val="0"/>
              </a:spcAft>
              <a:buSzPts val="1600"/>
              <a:buFont typeface="Arial"/>
              <a:buNone/>
              <a:defRPr/>
            </a:lvl3pPr>
            <a:lvl4pPr marL="1828800" lvl="3" indent="-228600" algn="l">
              <a:lnSpc>
                <a:spcPct val="90000"/>
              </a:lnSpc>
              <a:spcBef>
                <a:spcPts val="400"/>
              </a:spcBef>
              <a:spcAft>
                <a:spcPts val="0"/>
              </a:spcAft>
              <a:buSzPts val="1400"/>
              <a:buFont typeface="Arial"/>
              <a:buNone/>
              <a:defRPr/>
            </a:lvl4pPr>
            <a:lvl5pPr marL="2286000" lvl="4" indent="-228600" algn="l">
              <a:lnSpc>
                <a:spcPct val="90000"/>
              </a:lnSpc>
              <a:spcBef>
                <a:spcPts val="400"/>
              </a:spcBef>
              <a:spcAft>
                <a:spcPts val="0"/>
              </a:spcAft>
              <a:buSzPts val="1400"/>
              <a:buFont typeface="Arial"/>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Emphasis Double Column Slide">
  <p:cSld name="Title Emphasis Double Column Slide">
    <p:spTree>
      <p:nvGrpSpPr>
        <p:cNvPr id="1" name="Shape 27"/>
        <p:cNvGrpSpPr/>
        <p:nvPr/>
      </p:nvGrpSpPr>
      <p:grpSpPr>
        <a:xfrm>
          <a:off x="0" y="0"/>
          <a:ext cx="0" cy="0"/>
          <a:chOff x="0" y="0"/>
          <a:chExt cx="0" cy="0"/>
        </a:xfrm>
      </p:grpSpPr>
      <p:sp>
        <p:nvSpPr>
          <p:cNvPr id="28" name="Google Shape;28;p51"/>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Arial"/>
                <a:ea typeface="Arial"/>
                <a:cs typeface="Arial"/>
                <a:sym typeface="Arial"/>
              </a:defRPr>
            </a:lvl1pPr>
            <a:lvl2pPr marL="0" marR="0" lvl="1" indent="0" algn="ctr" rtl="0">
              <a:spcBef>
                <a:spcPts val="0"/>
              </a:spcBef>
              <a:buNone/>
              <a:defRPr sz="1000">
                <a:solidFill>
                  <a:srgbClr val="0C0C0C"/>
                </a:solidFill>
                <a:latin typeface="Arial"/>
                <a:ea typeface="Arial"/>
                <a:cs typeface="Arial"/>
                <a:sym typeface="Arial"/>
              </a:defRPr>
            </a:lvl2pPr>
            <a:lvl3pPr marL="0" marR="0" lvl="2" indent="0" algn="ctr" rtl="0">
              <a:spcBef>
                <a:spcPts val="0"/>
              </a:spcBef>
              <a:buNone/>
              <a:defRPr sz="1000">
                <a:solidFill>
                  <a:srgbClr val="0C0C0C"/>
                </a:solidFill>
                <a:latin typeface="Arial"/>
                <a:ea typeface="Arial"/>
                <a:cs typeface="Arial"/>
                <a:sym typeface="Arial"/>
              </a:defRPr>
            </a:lvl3pPr>
            <a:lvl4pPr marL="0" marR="0" lvl="3" indent="0" algn="ctr" rtl="0">
              <a:spcBef>
                <a:spcPts val="0"/>
              </a:spcBef>
              <a:buNone/>
              <a:defRPr sz="1000">
                <a:solidFill>
                  <a:srgbClr val="0C0C0C"/>
                </a:solidFill>
                <a:latin typeface="Arial"/>
                <a:ea typeface="Arial"/>
                <a:cs typeface="Arial"/>
                <a:sym typeface="Arial"/>
              </a:defRPr>
            </a:lvl4pPr>
            <a:lvl5pPr marL="0" marR="0" lvl="4" indent="0" algn="ctr" rtl="0">
              <a:spcBef>
                <a:spcPts val="0"/>
              </a:spcBef>
              <a:buNone/>
              <a:defRPr sz="1000">
                <a:solidFill>
                  <a:srgbClr val="0C0C0C"/>
                </a:solidFill>
                <a:latin typeface="Arial"/>
                <a:ea typeface="Arial"/>
                <a:cs typeface="Arial"/>
                <a:sym typeface="Arial"/>
              </a:defRPr>
            </a:lvl5pPr>
            <a:lvl6pPr marL="0" marR="0" lvl="5" indent="0" algn="ctr" rtl="0">
              <a:spcBef>
                <a:spcPts val="0"/>
              </a:spcBef>
              <a:buNone/>
              <a:defRPr sz="1000">
                <a:solidFill>
                  <a:srgbClr val="0C0C0C"/>
                </a:solidFill>
                <a:latin typeface="Arial"/>
                <a:ea typeface="Arial"/>
                <a:cs typeface="Arial"/>
                <a:sym typeface="Arial"/>
              </a:defRPr>
            </a:lvl6pPr>
            <a:lvl7pPr marL="0" marR="0" lvl="6" indent="0" algn="ctr" rtl="0">
              <a:spcBef>
                <a:spcPts val="0"/>
              </a:spcBef>
              <a:buNone/>
              <a:defRPr sz="1000">
                <a:solidFill>
                  <a:srgbClr val="0C0C0C"/>
                </a:solidFill>
                <a:latin typeface="Arial"/>
                <a:ea typeface="Arial"/>
                <a:cs typeface="Arial"/>
                <a:sym typeface="Arial"/>
              </a:defRPr>
            </a:lvl7pPr>
            <a:lvl8pPr marL="0" marR="0" lvl="7" indent="0" algn="ctr" rtl="0">
              <a:spcBef>
                <a:spcPts val="0"/>
              </a:spcBef>
              <a:buNone/>
              <a:defRPr sz="1000">
                <a:solidFill>
                  <a:srgbClr val="0C0C0C"/>
                </a:solidFill>
                <a:latin typeface="Arial"/>
                <a:ea typeface="Arial"/>
                <a:cs typeface="Arial"/>
                <a:sym typeface="Arial"/>
              </a:defRPr>
            </a:lvl8pPr>
            <a:lvl9pPr marL="0" marR="0" lvl="8" indent="0" algn="ctr" rtl="0">
              <a:spcBef>
                <a:spcPts val="0"/>
              </a:spcBef>
              <a:buNone/>
              <a:defRPr sz="1000">
                <a:solidFill>
                  <a:srgbClr val="0C0C0C"/>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29" name="Google Shape;29;p51"/>
          <p:cNvSpPr txBox="1">
            <a:spLocks noGrp="1"/>
          </p:cNvSpPr>
          <p:nvPr>
            <p:ph type="title"/>
          </p:nvPr>
        </p:nvSpPr>
        <p:spPr>
          <a:xfrm>
            <a:off x="-1" y="530352"/>
            <a:ext cx="12192000" cy="917448"/>
          </a:xfrm>
          <a:prstGeom prst="rect">
            <a:avLst/>
          </a:prstGeom>
          <a:noFill/>
          <a:ln>
            <a:noFill/>
          </a:ln>
        </p:spPr>
        <p:txBody>
          <a:bodyPr spcFirstLastPara="1" wrap="square" lIns="548625" tIns="91425" rIns="0" bIns="0" anchor="ctr" anchorCtr="0">
            <a:normAutofit/>
          </a:bodyPr>
          <a:lstStyle>
            <a:lvl1pPr lvl="0" algn="l">
              <a:lnSpc>
                <a:spcPct val="100000"/>
              </a:lnSpc>
              <a:spcBef>
                <a:spcPts val="0"/>
              </a:spcBef>
              <a:spcAft>
                <a:spcPts val="0"/>
              </a:spcAft>
              <a:buClr>
                <a:schemeClr val="dk2"/>
              </a:buClr>
              <a:buSzPts val="4000"/>
              <a:buFont typeface="Arial"/>
              <a:buNone/>
              <a:defRPr sz="4000" b="0" cap="none">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51"/>
          <p:cNvSpPr/>
          <p:nvPr/>
        </p:nvSpPr>
        <p:spPr>
          <a:xfrm>
            <a:off x="0" y="0"/>
            <a:ext cx="12192000" cy="530352"/>
          </a:xfrm>
          <a:prstGeom prst="rect">
            <a:avLst/>
          </a:prstGeom>
          <a:solidFill>
            <a:srgbClr val="4EA848"/>
          </a:solidFill>
          <a:ln>
            <a:noFill/>
          </a:ln>
        </p:spPr>
        <p:txBody>
          <a:bodyPr spcFirstLastPara="1" wrap="square" lIns="91425" tIns="45700" rIns="91425" bIns="182875" anchor="ctr" anchorCtr="0">
            <a:noAutofit/>
          </a:bodyPr>
          <a:lstStyle/>
          <a:p>
            <a:pPr marL="0" marR="0" lvl="0" indent="0" algn="ctr" rtl="0">
              <a:spcBef>
                <a:spcPts val="0"/>
              </a:spcBef>
              <a:spcAft>
                <a:spcPts val="0"/>
              </a:spcAft>
              <a:buNone/>
            </a:pPr>
            <a:endParaRPr sz="1800">
              <a:solidFill>
                <a:srgbClr val="4EA848"/>
              </a:solidFill>
              <a:highlight>
                <a:srgbClr val="4EA848"/>
              </a:highlight>
              <a:latin typeface="Arial"/>
              <a:ea typeface="Arial"/>
              <a:cs typeface="Arial"/>
              <a:sym typeface="Arial"/>
            </a:endParaRPr>
          </a:p>
        </p:txBody>
      </p:sp>
      <p:sp>
        <p:nvSpPr>
          <p:cNvPr id="31" name="Google Shape;31;p51"/>
          <p:cNvSpPr txBox="1"/>
          <p:nvPr/>
        </p:nvSpPr>
        <p:spPr>
          <a:xfrm>
            <a:off x="0" y="0"/>
            <a:ext cx="9509760" cy="530352"/>
          </a:xfrm>
          <a:prstGeom prst="rect">
            <a:avLst/>
          </a:prstGeom>
          <a:solidFill>
            <a:schemeClr val="dk2"/>
          </a:solidFill>
          <a:ln>
            <a:noFill/>
          </a:ln>
          <a:effectLst>
            <a:outerShdw blurRad="50800" dist="25400" dir="2700000" algn="tl" rotWithShape="0">
              <a:srgbClr val="000000">
                <a:alpha val="40000"/>
              </a:srgbClr>
            </a:outerShdw>
          </a:effectLst>
        </p:spPr>
        <p:txBody>
          <a:bodyPr spcFirstLastPara="1" wrap="square" lIns="274300" tIns="13715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pic>
        <p:nvPicPr>
          <p:cNvPr id="32" name="Google Shape;32;p51" descr="Shape&#10;&#10;Description automatically generated"/>
          <p:cNvPicPr preferRelativeResize="0"/>
          <p:nvPr/>
        </p:nvPicPr>
        <p:blipFill rotWithShape="1">
          <a:blip r:embed="rId2">
            <a:alphaModFix/>
          </a:blip>
          <a:srcRect r="-263319" b="-2498"/>
          <a:stretch/>
        </p:blipFill>
        <p:spPr>
          <a:xfrm>
            <a:off x="9509760" y="0"/>
            <a:ext cx="3657600" cy="548640"/>
          </a:xfrm>
          <a:prstGeom prst="rect">
            <a:avLst/>
          </a:prstGeom>
          <a:noFill/>
          <a:ln>
            <a:noFill/>
          </a:ln>
          <a:effectLst>
            <a:outerShdw blurRad="50800" dist="25400" dir="2700000" algn="tl" rotWithShape="0">
              <a:srgbClr val="000000">
                <a:alpha val="40000"/>
              </a:srgbClr>
            </a:outerShdw>
          </a:effectLst>
        </p:spPr>
      </p:pic>
      <p:sp>
        <p:nvSpPr>
          <p:cNvPr id="33" name="Google Shape;33;p51"/>
          <p:cNvSpPr txBox="1">
            <a:spLocks noGrp="1"/>
          </p:cNvSpPr>
          <p:nvPr>
            <p:ph type="body" idx="1"/>
          </p:nvPr>
        </p:nvSpPr>
        <p:spPr>
          <a:xfrm>
            <a:off x="640820" y="2412792"/>
            <a:ext cx="5090157" cy="1884265"/>
          </a:xfrm>
          <a:prstGeom prst="rect">
            <a:avLst/>
          </a:prstGeom>
          <a:noFill/>
          <a:ln>
            <a:noFill/>
          </a:ln>
        </p:spPr>
        <p:txBody>
          <a:bodyPr spcFirstLastPara="1" wrap="square" lIns="0" tIns="0" rIns="0" bIns="0" anchor="t" anchorCtr="0">
            <a:normAutofit/>
          </a:bodyPr>
          <a:lstStyle>
            <a:lvl1pPr marL="457200" lvl="0" indent="-368300" algn="l">
              <a:lnSpc>
                <a:spcPct val="90000"/>
              </a:lnSpc>
              <a:spcBef>
                <a:spcPts val="1200"/>
              </a:spcBef>
              <a:spcAft>
                <a:spcPts val="0"/>
              </a:spcAft>
              <a:buClr>
                <a:schemeClr val="dk2"/>
              </a:buClr>
              <a:buSzPts val="2200"/>
              <a:buFont typeface="Noto Sans Symbols"/>
              <a:buChar char="▪"/>
              <a:defRPr/>
            </a:lvl1pPr>
            <a:lvl2pPr marL="914400" lvl="1" indent="-354330" algn="l">
              <a:lnSpc>
                <a:spcPct val="90000"/>
              </a:lnSpc>
              <a:spcBef>
                <a:spcPts val="200"/>
              </a:spcBef>
              <a:spcAft>
                <a:spcPts val="0"/>
              </a:spcAft>
              <a:buClr>
                <a:schemeClr val="lt2"/>
              </a:buClr>
              <a:buSzPts val="1980"/>
              <a:buFont typeface="Noto Sans Symbols"/>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4" name="Google Shape;34;p51"/>
          <p:cNvSpPr txBox="1">
            <a:spLocks noGrp="1"/>
          </p:cNvSpPr>
          <p:nvPr>
            <p:ph type="body" idx="2"/>
          </p:nvPr>
        </p:nvSpPr>
        <p:spPr>
          <a:xfrm>
            <a:off x="640820" y="1791675"/>
            <a:ext cx="5090157" cy="433965"/>
          </a:xfrm>
          <a:prstGeom prst="rect">
            <a:avLst/>
          </a:prstGeom>
          <a:solidFill>
            <a:schemeClr val="lt2"/>
          </a:solidFill>
          <a:ln>
            <a:noFill/>
          </a:ln>
        </p:spPr>
        <p:txBody>
          <a:bodyPr spcFirstLastPara="1" wrap="square" lIns="91425" tIns="91425" rIns="91425" bIns="91425" anchor="ctr" anchorCtr="0">
            <a:spAutoFit/>
          </a:bodyPr>
          <a:lstStyle>
            <a:lvl1pPr marL="457200" lvl="0" indent="-228600" algn="l">
              <a:lnSpc>
                <a:spcPct val="90000"/>
              </a:lnSpc>
              <a:spcBef>
                <a:spcPts val="1200"/>
              </a:spcBef>
              <a:spcAft>
                <a:spcPts val="0"/>
              </a:spcAft>
              <a:buSzPts val="1800"/>
              <a:buNone/>
              <a:defRPr sz="1800" b="1">
                <a:solidFill>
                  <a:schemeClr val="lt1"/>
                </a:solidFill>
                <a:latin typeface="Arial"/>
                <a:ea typeface="Arial"/>
                <a:cs typeface="Arial"/>
                <a:sym typeface="Aria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5" name="Google Shape;35;p51"/>
          <p:cNvSpPr txBox="1">
            <a:spLocks noGrp="1"/>
          </p:cNvSpPr>
          <p:nvPr>
            <p:ph type="body" idx="3"/>
          </p:nvPr>
        </p:nvSpPr>
        <p:spPr>
          <a:xfrm>
            <a:off x="6629400" y="2352948"/>
            <a:ext cx="5090157" cy="1884265"/>
          </a:xfrm>
          <a:prstGeom prst="rect">
            <a:avLst/>
          </a:prstGeom>
          <a:noFill/>
          <a:ln>
            <a:noFill/>
          </a:ln>
        </p:spPr>
        <p:txBody>
          <a:bodyPr spcFirstLastPara="1" wrap="square" lIns="0" tIns="0" rIns="0" bIns="0" anchor="t" anchorCtr="0">
            <a:normAutofit/>
          </a:bodyPr>
          <a:lstStyle>
            <a:lvl1pPr marL="457200" lvl="0" indent="-368300" algn="l">
              <a:lnSpc>
                <a:spcPct val="90000"/>
              </a:lnSpc>
              <a:spcBef>
                <a:spcPts val="1200"/>
              </a:spcBef>
              <a:spcAft>
                <a:spcPts val="0"/>
              </a:spcAft>
              <a:buClr>
                <a:schemeClr val="lt2"/>
              </a:buClr>
              <a:buSzPts val="2200"/>
              <a:buFont typeface="Noto Sans Symbols"/>
              <a:buChar char="▪"/>
              <a:defRPr/>
            </a:lvl1pPr>
            <a:lvl2pPr marL="914400" lvl="1" indent="-354330" algn="l">
              <a:lnSpc>
                <a:spcPct val="90000"/>
              </a:lnSpc>
              <a:spcBef>
                <a:spcPts val="200"/>
              </a:spcBef>
              <a:spcAft>
                <a:spcPts val="0"/>
              </a:spcAft>
              <a:buClr>
                <a:schemeClr val="dk2"/>
              </a:buClr>
              <a:buSzPts val="1980"/>
              <a:buFont typeface="Noto Sans Symbols"/>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6" name="Google Shape;36;p51"/>
          <p:cNvSpPr txBox="1">
            <a:spLocks noGrp="1"/>
          </p:cNvSpPr>
          <p:nvPr>
            <p:ph type="body" idx="4"/>
          </p:nvPr>
        </p:nvSpPr>
        <p:spPr>
          <a:xfrm>
            <a:off x="6629400" y="1778767"/>
            <a:ext cx="5090157" cy="433965"/>
          </a:xfrm>
          <a:prstGeom prst="rect">
            <a:avLst/>
          </a:prstGeom>
          <a:solidFill>
            <a:schemeClr val="dk2"/>
          </a:solidFill>
          <a:ln>
            <a:noFill/>
          </a:ln>
        </p:spPr>
        <p:txBody>
          <a:bodyPr spcFirstLastPara="1" wrap="square" lIns="91425" tIns="91425" rIns="91425" bIns="91425" anchor="ctr" anchorCtr="0">
            <a:spAutoFit/>
          </a:bodyPr>
          <a:lstStyle>
            <a:lvl1pPr marL="457200" lvl="0" indent="-228600" algn="l">
              <a:lnSpc>
                <a:spcPct val="90000"/>
              </a:lnSpc>
              <a:spcBef>
                <a:spcPts val="1200"/>
              </a:spcBef>
              <a:spcAft>
                <a:spcPts val="0"/>
              </a:spcAft>
              <a:buSzPts val="1800"/>
              <a:buNone/>
              <a:defRPr sz="1800" b="1" i="0">
                <a:solidFill>
                  <a:schemeClr val="lt1"/>
                </a:solidFill>
                <a:latin typeface="Arial"/>
                <a:ea typeface="Arial"/>
                <a:cs typeface="Arial"/>
                <a:sym typeface="Aria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 Slide with Sidebar Content">
  <p:cSld name="Image Slide with Sidebar Content">
    <p:spTree>
      <p:nvGrpSpPr>
        <p:cNvPr id="1" name="Shape 45"/>
        <p:cNvGrpSpPr/>
        <p:nvPr/>
      </p:nvGrpSpPr>
      <p:grpSpPr>
        <a:xfrm>
          <a:off x="0" y="0"/>
          <a:ext cx="0" cy="0"/>
          <a:chOff x="0" y="0"/>
          <a:chExt cx="0" cy="0"/>
        </a:xfrm>
      </p:grpSpPr>
      <p:sp>
        <p:nvSpPr>
          <p:cNvPr id="46" name="Google Shape;46;p53"/>
          <p:cNvSpPr>
            <a:spLocks noGrp="1"/>
          </p:cNvSpPr>
          <p:nvPr>
            <p:ph type="pic" idx="2"/>
          </p:nvPr>
        </p:nvSpPr>
        <p:spPr>
          <a:xfrm>
            <a:off x="-1" y="530352"/>
            <a:ext cx="12191999" cy="6327648"/>
          </a:xfrm>
          <a:prstGeom prst="rect">
            <a:avLst/>
          </a:prstGeom>
          <a:noFill/>
          <a:ln>
            <a:noFill/>
          </a:ln>
        </p:spPr>
        <p:txBody>
          <a:bodyPr spcFirstLastPara="1" wrap="square" lIns="45700" tIns="45700" rIns="45700" bIns="45700" anchor="ctr" anchorCtr="0">
            <a:normAutofit/>
          </a:bodyPr>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rgbClr val="7F7F7F"/>
                </a:solidFill>
                <a:latin typeface="Arial"/>
                <a:ea typeface="Arial"/>
                <a:cs typeface="Arial"/>
                <a:sym typeface="A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9pPr>
          </a:lstStyle>
          <a:p>
            <a:endParaRPr/>
          </a:p>
        </p:txBody>
      </p:sp>
      <p:sp>
        <p:nvSpPr>
          <p:cNvPr id="47" name="Google Shape;47;p53"/>
          <p:cNvSpPr txBox="1">
            <a:spLocks noGrp="1"/>
          </p:cNvSpPr>
          <p:nvPr>
            <p:ph type="body" idx="1"/>
          </p:nvPr>
        </p:nvSpPr>
        <p:spPr>
          <a:xfrm>
            <a:off x="7239000" y="1219200"/>
            <a:ext cx="4389542" cy="5257799"/>
          </a:xfrm>
          <a:prstGeom prst="rect">
            <a:avLst/>
          </a:prstGeom>
          <a:solidFill>
            <a:srgbClr val="2484C6"/>
          </a:solidFill>
          <a:ln>
            <a:noFill/>
          </a:ln>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8" name="Google Shape;48;p53"/>
          <p:cNvSpPr txBox="1">
            <a:spLocks noGrp="1"/>
          </p:cNvSpPr>
          <p:nvPr>
            <p:ph type="body" idx="3"/>
          </p:nvPr>
        </p:nvSpPr>
        <p:spPr>
          <a:xfrm>
            <a:off x="7589520" y="1524000"/>
            <a:ext cx="3688080" cy="4572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2400"/>
              <a:buNone/>
              <a:defRPr sz="2400" b="1" i="0">
                <a:solidFill>
                  <a:schemeClr val="lt1"/>
                </a:solidFill>
                <a:latin typeface="Arial"/>
                <a:ea typeface="Arial"/>
                <a:cs typeface="Arial"/>
                <a:sym typeface="Arial"/>
              </a:defRPr>
            </a:lvl1pPr>
            <a:lvl2pPr marL="914400" lvl="1" indent="-330200" algn="l">
              <a:lnSpc>
                <a:spcPct val="90000"/>
              </a:lnSpc>
              <a:spcBef>
                <a:spcPts val="200"/>
              </a:spcBef>
              <a:spcAft>
                <a:spcPts val="0"/>
              </a:spcAft>
              <a:buSzPts val="1600"/>
              <a:buChar char="•"/>
              <a:defRPr sz="1600"/>
            </a:lvl2pPr>
            <a:lvl3pPr marL="1371600" lvl="2" indent="-317500" algn="l">
              <a:lnSpc>
                <a:spcPct val="90000"/>
              </a:lnSpc>
              <a:spcBef>
                <a:spcPts val="400"/>
              </a:spcBef>
              <a:spcAft>
                <a:spcPts val="0"/>
              </a:spcAft>
              <a:buSzPts val="1400"/>
              <a:buChar char="•"/>
              <a:defRPr sz="1400"/>
            </a:lvl3pPr>
            <a:lvl4pPr marL="1828800" lvl="3" indent="-304800" algn="l">
              <a:lnSpc>
                <a:spcPct val="90000"/>
              </a:lnSpc>
              <a:spcBef>
                <a:spcPts val="400"/>
              </a:spcBef>
              <a:spcAft>
                <a:spcPts val="0"/>
              </a:spcAft>
              <a:buSzPts val="1200"/>
              <a:buChar char="•"/>
              <a:defRPr sz="1200"/>
            </a:lvl4pPr>
            <a:lvl5pPr marL="2286000" lvl="4" indent="-304800" algn="l">
              <a:lnSpc>
                <a:spcPct val="90000"/>
              </a:lnSpc>
              <a:spcBef>
                <a:spcPts val="400"/>
              </a:spcBef>
              <a:spcAft>
                <a:spcPts val="0"/>
              </a:spcAft>
              <a:buSzPts val="1200"/>
              <a:buChar char="•"/>
              <a:defRPr sz="1200"/>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9" name="Google Shape;49;p53"/>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Arial"/>
                <a:ea typeface="Arial"/>
                <a:cs typeface="Arial"/>
                <a:sym typeface="Arial"/>
              </a:defRPr>
            </a:lvl1pPr>
            <a:lvl2pPr marL="0" marR="0" lvl="1" indent="0" algn="ctr" rtl="0">
              <a:spcBef>
                <a:spcPts val="0"/>
              </a:spcBef>
              <a:buNone/>
              <a:defRPr sz="1000">
                <a:solidFill>
                  <a:srgbClr val="0C0C0C"/>
                </a:solidFill>
                <a:latin typeface="Arial"/>
                <a:ea typeface="Arial"/>
                <a:cs typeface="Arial"/>
                <a:sym typeface="Arial"/>
              </a:defRPr>
            </a:lvl2pPr>
            <a:lvl3pPr marL="0" marR="0" lvl="2" indent="0" algn="ctr" rtl="0">
              <a:spcBef>
                <a:spcPts val="0"/>
              </a:spcBef>
              <a:buNone/>
              <a:defRPr sz="1000">
                <a:solidFill>
                  <a:srgbClr val="0C0C0C"/>
                </a:solidFill>
                <a:latin typeface="Arial"/>
                <a:ea typeface="Arial"/>
                <a:cs typeface="Arial"/>
                <a:sym typeface="Arial"/>
              </a:defRPr>
            </a:lvl3pPr>
            <a:lvl4pPr marL="0" marR="0" lvl="3" indent="0" algn="ctr" rtl="0">
              <a:spcBef>
                <a:spcPts val="0"/>
              </a:spcBef>
              <a:buNone/>
              <a:defRPr sz="1000">
                <a:solidFill>
                  <a:srgbClr val="0C0C0C"/>
                </a:solidFill>
                <a:latin typeface="Arial"/>
                <a:ea typeface="Arial"/>
                <a:cs typeface="Arial"/>
                <a:sym typeface="Arial"/>
              </a:defRPr>
            </a:lvl4pPr>
            <a:lvl5pPr marL="0" marR="0" lvl="4" indent="0" algn="ctr" rtl="0">
              <a:spcBef>
                <a:spcPts val="0"/>
              </a:spcBef>
              <a:buNone/>
              <a:defRPr sz="1000">
                <a:solidFill>
                  <a:srgbClr val="0C0C0C"/>
                </a:solidFill>
                <a:latin typeface="Arial"/>
                <a:ea typeface="Arial"/>
                <a:cs typeface="Arial"/>
                <a:sym typeface="Arial"/>
              </a:defRPr>
            </a:lvl5pPr>
            <a:lvl6pPr marL="0" marR="0" lvl="5" indent="0" algn="ctr" rtl="0">
              <a:spcBef>
                <a:spcPts val="0"/>
              </a:spcBef>
              <a:buNone/>
              <a:defRPr sz="1000">
                <a:solidFill>
                  <a:srgbClr val="0C0C0C"/>
                </a:solidFill>
                <a:latin typeface="Arial"/>
                <a:ea typeface="Arial"/>
                <a:cs typeface="Arial"/>
                <a:sym typeface="Arial"/>
              </a:defRPr>
            </a:lvl6pPr>
            <a:lvl7pPr marL="0" marR="0" lvl="6" indent="0" algn="ctr" rtl="0">
              <a:spcBef>
                <a:spcPts val="0"/>
              </a:spcBef>
              <a:buNone/>
              <a:defRPr sz="1000">
                <a:solidFill>
                  <a:srgbClr val="0C0C0C"/>
                </a:solidFill>
                <a:latin typeface="Arial"/>
                <a:ea typeface="Arial"/>
                <a:cs typeface="Arial"/>
                <a:sym typeface="Arial"/>
              </a:defRPr>
            </a:lvl7pPr>
            <a:lvl8pPr marL="0" marR="0" lvl="7" indent="0" algn="ctr" rtl="0">
              <a:spcBef>
                <a:spcPts val="0"/>
              </a:spcBef>
              <a:buNone/>
              <a:defRPr sz="1000">
                <a:solidFill>
                  <a:srgbClr val="0C0C0C"/>
                </a:solidFill>
                <a:latin typeface="Arial"/>
                <a:ea typeface="Arial"/>
                <a:cs typeface="Arial"/>
                <a:sym typeface="Arial"/>
              </a:defRPr>
            </a:lvl8pPr>
            <a:lvl9pPr marL="0" marR="0" lvl="8" indent="0" algn="ctr" rtl="0">
              <a:spcBef>
                <a:spcPts val="0"/>
              </a:spcBef>
              <a:buNone/>
              <a:defRPr sz="1000">
                <a:solidFill>
                  <a:srgbClr val="0C0C0C"/>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50" name="Google Shape;50;p53"/>
          <p:cNvSpPr/>
          <p:nvPr/>
        </p:nvSpPr>
        <p:spPr>
          <a:xfrm>
            <a:off x="0" y="0"/>
            <a:ext cx="12192000" cy="530352"/>
          </a:xfrm>
          <a:prstGeom prst="rect">
            <a:avLst/>
          </a:prstGeom>
          <a:solidFill>
            <a:srgbClr val="4EA848"/>
          </a:solidFill>
          <a:ln>
            <a:noFill/>
          </a:ln>
        </p:spPr>
        <p:txBody>
          <a:bodyPr spcFirstLastPara="1" wrap="square" lIns="91425" tIns="45700" rIns="91425" bIns="182875" anchor="ctr" anchorCtr="0">
            <a:noAutofit/>
          </a:bodyPr>
          <a:lstStyle/>
          <a:p>
            <a:pPr marL="0" marR="0" lvl="0" indent="0" algn="ctr" rtl="0">
              <a:spcBef>
                <a:spcPts val="0"/>
              </a:spcBef>
              <a:spcAft>
                <a:spcPts val="0"/>
              </a:spcAft>
              <a:buNone/>
            </a:pPr>
            <a:endParaRPr sz="1800">
              <a:solidFill>
                <a:srgbClr val="4EA848"/>
              </a:solidFill>
              <a:highlight>
                <a:srgbClr val="4EA848"/>
              </a:highlight>
              <a:latin typeface="Arial"/>
              <a:ea typeface="Arial"/>
              <a:cs typeface="Arial"/>
              <a:sym typeface="Arial"/>
            </a:endParaRPr>
          </a:p>
        </p:txBody>
      </p:sp>
      <p:sp>
        <p:nvSpPr>
          <p:cNvPr id="51" name="Google Shape;51;p53"/>
          <p:cNvSpPr txBox="1"/>
          <p:nvPr/>
        </p:nvSpPr>
        <p:spPr>
          <a:xfrm>
            <a:off x="-1" y="0"/>
            <a:ext cx="9692639" cy="530352"/>
          </a:xfrm>
          <a:prstGeom prst="rect">
            <a:avLst/>
          </a:prstGeom>
          <a:solidFill>
            <a:schemeClr val="dk2"/>
          </a:solidFill>
          <a:ln>
            <a:noFill/>
          </a:ln>
          <a:effectLst>
            <a:outerShdw blurRad="50800" dist="25400" dir="2700000" algn="tl" rotWithShape="0">
              <a:srgbClr val="000000">
                <a:alpha val="40000"/>
              </a:srgbClr>
            </a:outerShdw>
          </a:effectLst>
        </p:spPr>
        <p:txBody>
          <a:bodyPr spcFirstLastPara="1" wrap="square" lIns="274300" tIns="13715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pic>
        <p:nvPicPr>
          <p:cNvPr id="52" name="Google Shape;52;p53" descr="Shape&#10;&#10;Description automatically generated"/>
          <p:cNvPicPr preferRelativeResize="0"/>
          <p:nvPr/>
        </p:nvPicPr>
        <p:blipFill rotWithShape="1">
          <a:blip r:embed="rId2">
            <a:alphaModFix/>
          </a:blip>
          <a:srcRect r="-343971" b="-2509"/>
          <a:stretch/>
        </p:blipFill>
        <p:spPr>
          <a:xfrm>
            <a:off x="9692640" y="0"/>
            <a:ext cx="3657600" cy="548640"/>
          </a:xfrm>
          <a:prstGeom prst="rect">
            <a:avLst/>
          </a:prstGeom>
          <a:noFill/>
          <a:ln>
            <a:noFill/>
          </a:ln>
          <a:effectLst>
            <a:outerShdw blurRad="50800" dist="25400" dir="2700000" algn="tl" rotWithShape="0">
              <a:srgbClr val="000000">
                <a:alpha val="40000"/>
              </a:srgbClr>
            </a:outerShdw>
          </a:effectLst>
        </p:spPr>
      </p:pic>
      <p:sp>
        <p:nvSpPr>
          <p:cNvPr id="53" name="Google Shape;53;p53"/>
          <p:cNvSpPr txBox="1">
            <a:spLocks noGrp="1"/>
          </p:cNvSpPr>
          <p:nvPr>
            <p:ph type="body" idx="4"/>
          </p:nvPr>
        </p:nvSpPr>
        <p:spPr>
          <a:xfrm>
            <a:off x="7589838" y="2057400"/>
            <a:ext cx="3687762" cy="4114800"/>
          </a:xfrm>
          <a:prstGeom prst="rect">
            <a:avLst/>
          </a:prstGeom>
          <a:noFill/>
          <a:ln>
            <a:noFill/>
          </a:ln>
        </p:spPr>
        <p:txBody>
          <a:bodyPr spcFirstLastPara="1" wrap="square" lIns="45700" tIns="45700" rIns="45700" bIns="45700" anchor="t" anchorCtr="0">
            <a:normAutofit/>
          </a:bodyPr>
          <a:lstStyle>
            <a:lvl1pPr marL="457200" lvl="0" indent="-368300" algn="l">
              <a:lnSpc>
                <a:spcPct val="90000"/>
              </a:lnSpc>
              <a:spcBef>
                <a:spcPts val="1200"/>
              </a:spcBef>
              <a:spcAft>
                <a:spcPts val="0"/>
              </a:spcAft>
              <a:buClr>
                <a:srgbClr val="4EA848"/>
              </a:buClr>
              <a:buSzPts val="2200"/>
              <a:buFont typeface="Noto Sans Symbols"/>
              <a:buChar char="▪"/>
              <a:defRPr>
                <a:solidFill>
                  <a:schemeClr val="lt1"/>
                </a:solidFill>
              </a:defRPr>
            </a:lvl1pPr>
            <a:lvl2pPr marL="914400" lvl="1" indent="-354330" algn="l">
              <a:lnSpc>
                <a:spcPct val="90000"/>
              </a:lnSpc>
              <a:spcBef>
                <a:spcPts val="200"/>
              </a:spcBef>
              <a:spcAft>
                <a:spcPts val="0"/>
              </a:spcAft>
              <a:buClr>
                <a:srgbClr val="4EA848"/>
              </a:buClr>
              <a:buSzPts val="1980"/>
              <a:buFont typeface="Noto Sans Symbols"/>
              <a:buChar char="▪"/>
              <a:defRPr>
                <a:solidFill>
                  <a:schemeClr val="lt1"/>
                </a:solidFill>
              </a:defRPr>
            </a:lvl2pPr>
            <a:lvl3pPr marL="1371600" lvl="2" indent="-340360" algn="l">
              <a:lnSpc>
                <a:spcPct val="90000"/>
              </a:lnSpc>
              <a:spcBef>
                <a:spcPts val="400"/>
              </a:spcBef>
              <a:spcAft>
                <a:spcPts val="0"/>
              </a:spcAft>
              <a:buClr>
                <a:srgbClr val="4EA848"/>
              </a:buClr>
              <a:buSzPts val="1760"/>
              <a:buFont typeface="Noto Sans Symbols"/>
              <a:buChar char="▪"/>
              <a:defRPr>
                <a:solidFill>
                  <a:schemeClr val="lt1"/>
                </a:solidFill>
              </a:defRPr>
            </a:lvl3pPr>
            <a:lvl4pPr marL="1828800" lvl="3" indent="-326389" algn="l">
              <a:lnSpc>
                <a:spcPct val="90000"/>
              </a:lnSpc>
              <a:spcBef>
                <a:spcPts val="400"/>
              </a:spcBef>
              <a:spcAft>
                <a:spcPts val="0"/>
              </a:spcAft>
              <a:buClr>
                <a:srgbClr val="4EA848"/>
              </a:buClr>
              <a:buSzPts val="1540"/>
              <a:buFont typeface="Noto Sans Symbols"/>
              <a:buChar char="▪"/>
              <a:defRPr>
                <a:solidFill>
                  <a:schemeClr val="lt1"/>
                </a:solidFill>
              </a:defRPr>
            </a:lvl4pPr>
            <a:lvl5pPr marL="2286000" lvl="4" indent="-326389" algn="l">
              <a:lnSpc>
                <a:spcPct val="90000"/>
              </a:lnSpc>
              <a:spcBef>
                <a:spcPts val="400"/>
              </a:spcBef>
              <a:spcAft>
                <a:spcPts val="0"/>
              </a:spcAft>
              <a:buClr>
                <a:srgbClr val="4EA848"/>
              </a:buClr>
              <a:buSzPts val="1540"/>
              <a:buFont typeface="Noto Sans Symbols"/>
              <a:buChar char="▪"/>
              <a:defRPr>
                <a:solidFill>
                  <a:schemeClr val="lt1"/>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Green">
  <p:cSld name="Title Slide-Green">
    <p:bg>
      <p:bgPr>
        <a:solidFill>
          <a:srgbClr val="F2F2F2"/>
        </a:solidFill>
        <a:effectLst/>
      </p:bgPr>
    </p:bg>
    <p:spTree>
      <p:nvGrpSpPr>
        <p:cNvPr id="1" name="Shape 54"/>
        <p:cNvGrpSpPr/>
        <p:nvPr/>
      </p:nvGrpSpPr>
      <p:grpSpPr>
        <a:xfrm>
          <a:off x="0" y="0"/>
          <a:ext cx="0" cy="0"/>
          <a:chOff x="0" y="0"/>
          <a:chExt cx="0" cy="0"/>
        </a:xfrm>
      </p:grpSpPr>
      <p:sp>
        <p:nvSpPr>
          <p:cNvPr id="55" name="Google Shape;55;p54"/>
          <p:cNvSpPr/>
          <p:nvPr/>
        </p:nvSpPr>
        <p:spPr>
          <a:xfrm>
            <a:off x="0" y="0"/>
            <a:ext cx="12203574" cy="6858300"/>
          </a:xfrm>
          <a:custGeom>
            <a:avLst/>
            <a:gdLst/>
            <a:ahLst/>
            <a:cxnLst/>
            <a:rect l="l" t="t" r="r" b="b"/>
            <a:pathLst>
              <a:path w="12203574" h="6858300" extrusionOk="0">
                <a:moveTo>
                  <a:pt x="0" y="0"/>
                </a:moveTo>
                <a:lnTo>
                  <a:pt x="12203574" y="0"/>
                </a:lnTo>
                <a:cubicBezTo>
                  <a:pt x="12197010" y="2286100"/>
                  <a:pt x="12190447" y="4572200"/>
                  <a:pt x="12183883" y="6858300"/>
                </a:cubicBezTo>
                <a:lnTo>
                  <a:pt x="0" y="685800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6" name="Google Shape;56;p54"/>
          <p:cNvSpPr/>
          <p:nvPr/>
        </p:nvSpPr>
        <p:spPr>
          <a:xfrm>
            <a:off x="-3958" y="621792"/>
            <a:ext cx="2060232" cy="2197608"/>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7" name="Google Shape;57;p54"/>
          <p:cNvPicPr preferRelativeResize="0"/>
          <p:nvPr/>
        </p:nvPicPr>
        <p:blipFill rotWithShape="1">
          <a:blip r:embed="rId2">
            <a:alphaModFix/>
          </a:blip>
          <a:srcRect b="-155141"/>
          <a:stretch/>
        </p:blipFill>
        <p:spPr>
          <a:xfrm>
            <a:off x="2044700" y="621471"/>
            <a:ext cx="10147300" cy="5638800"/>
          </a:xfrm>
          <a:prstGeom prst="rect">
            <a:avLst/>
          </a:prstGeom>
          <a:noFill/>
          <a:ln>
            <a:noFill/>
          </a:ln>
          <a:effectLst>
            <a:outerShdw blurRad="50800" dist="38100" dir="2700000" algn="tl" rotWithShape="0">
              <a:srgbClr val="000000">
                <a:alpha val="40000"/>
              </a:srgbClr>
            </a:outerShdw>
          </a:effectLst>
        </p:spPr>
      </p:pic>
      <p:pic>
        <p:nvPicPr>
          <p:cNvPr id="58" name="Google Shape;58;p54" descr="Text, logo&#10;&#10;Description automatically generated"/>
          <p:cNvPicPr preferRelativeResize="0"/>
          <p:nvPr/>
        </p:nvPicPr>
        <p:blipFill rotWithShape="1">
          <a:blip r:embed="rId3">
            <a:alphaModFix/>
          </a:blip>
          <a:srcRect/>
          <a:stretch/>
        </p:blipFill>
        <p:spPr>
          <a:xfrm>
            <a:off x="2493380" y="773685"/>
            <a:ext cx="5190903" cy="1734819"/>
          </a:xfrm>
          <a:prstGeom prst="rect">
            <a:avLst/>
          </a:prstGeom>
          <a:noFill/>
          <a:ln>
            <a:noFill/>
          </a:ln>
        </p:spPr>
      </p:pic>
      <p:sp>
        <p:nvSpPr>
          <p:cNvPr id="59" name="Google Shape;59;p54"/>
          <p:cNvSpPr txBox="1">
            <a:spLocks noGrp="1"/>
          </p:cNvSpPr>
          <p:nvPr>
            <p:ph type="ctrTitle"/>
          </p:nvPr>
        </p:nvSpPr>
        <p:spPr>
          <a:xfrm>
            <a:off x="2493380" y="3052477"/>
            <a:ext cx="7336420" cy="228152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5400"/>
              <a:buFont typeface="Arial"/>
              <a:buNone/>
              <a:defRPr sz="5400" b="1" i="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4"/>
          <p:cNvSpPr txBox="1">
            <a:spLocks noGrp="1"/>
          </p:cNvSpPr>
          <p:nvPr>
            <p:ph type="subTitle" idx="1"/>
          </p:nvPr>
        </p:nvSpPr>
        <p:spPr>
          <a:xfrm>
            <a:off x="2493380" y="5562600"/>
            <a:ext cx="5864382" cy="68481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SzPts val="2000"/>
              <a:buNone/>
              <a:defRPr sz="2000">
                <a:solidFill>
                  <a:schemeClr val="lt1"/>
                </a:solidFill>
                <a:latin typeface="Arial"/>
                <a:ea typeface="Arial"/>
                <a:cs typeface="Arial"/>
                <a:sym typeface="Aria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Slide-Blue">
  <p:cSld name="Section Slide-Blue">
    <p:spTree>
      <p:nvGrpSpPr>
        <p:cNvPr id="1" name="Shape 61"/>
        <p:cNvGrpSpPr/>
        <p:nvPr/>
      </p:nvGrpSpPr>
      <p:grpSpPr>
        <a:xfrm>
          <a:off x="0" y="0"/>
          <a:ext cx="0" cy="0"/>
          <a:chOff x="0" y="0"/>
          <a:chExt cx="0" cy="0"/>
        </a:xfrm>
      </p:grpSpPr>
      <p:sp>
        <p:nvSpPr>
          <p:cNvPr id="62" name="Google Shape;62;p55"/>
          <p:cNvSpPr/>
          <p:nvPr/>
        </p:nvSpPr>
        <p:spPr>
          <a:xfrm>
            <a:off x="0" y="0"/>
            <a:ext cx="12192000" cy="6858000"/>
          </a:xfrm>
          <a:prstGeom prst="rect">
            <a:avLst/>
          </a:prstGeom>
          <a:solidFill>
            <a:srgbClr val="4EA8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3" name="Google Shape;63;p55"/>
          <p:cNvSpPr/>
          <p:nvPr/>
        </p:nvSpPr>
        <p:spPr>
          <a:xfrm>
            <a:off x="0" y="609600"/>
            <a:ext cx="1619250" cy="5638800"/>
          </a:xfrm>
          <a:prstGeom prst="rect">
            <a:avLst/>
          </a:prstGeom>
          <a:solidFill>
            <a:schemeClr val="dk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64" name="Google Shape;64;p55"/>
          <p:cNvPicPr preferRelativeResize="0"/>
          <p:nvPr/>
        </p:nvPicPr>
        <p:blipFill rotWithShape="1">
          <a:blip r:embed="rId2">
            <a:alphaModFix/>
          </a:blip>
          <a:srcRect/>
          <a:stretch/>
        </p:blipFill>
        <p:spPr>
          <a:xfrm>
            <a:off x="1619250" y="609600"/>
            <a:ext cx="10147300" cy="5638800"/>
          </a:xfrm>
          <a:prstGeom prst="rect">
            <a:avLst/>
          </a:prstGeom>
          <a:noFill/>
          <a:ln>
            <a:noFill/>
          </a:ln>
          <a:effectLst>
            <a:outerShdw blurRad="50800" dist="38100" dir="2700000" algn="tl" rotWithShape="0">
              <a:srgbClr val="000000">
                <a:alpha val="40000"/>
              </a:srgbClr>
            </a:outerShdw>
          </a:effectLst>
        </p:spPr>
      </p:pic>
      <p:sp>
        <p:nvSpPr>
          <p:cNvPr id="65" name="Google Shape;65;p55"/>
          <p:cNvSpPr txBox="1">
            <a:spLocks noGrp="1"/>
          </p:cNvSpPr>
          <p:nvPr>
            <p:ph type="title"/>
          </p:nvPr>
        </p:nvSpPr>
        <p:spPr>
          <a:xfrm>
            <a:off x="1011118" y="2679192"/>
            <a:ext cx="9963150" cy="1499616"/>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4800"/>
              <a:buFont typeface="Arial"/>
              <a:buNone/>
              <a:defRPr sz="4800" b="0" i="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6" name="Google Shape;66;p55"/>
          <p:cNvPicPr preferRelativeResize="0"/>
          <p:nvPr/>
        </p:nvPicPr>
        <p:blipFill rotWithShape="1">
          <a:blip r:embed="rId3">
            <a:alphaModFix/>
          </a:blip>
          <a:srcRect/>
          <a:stretch/>
        </p:blipFill>
        <p:spPr>
          <a:xfrm>
            <a:off x="1045754" y="792591"/>
            <a:ext cx="3764764" cy="1258198"/>
          </a:xfrm>
          <a:prstGeom prst="rect">
            <a:avLst/>
          </a:prstGeom>
          <a:noFill/>
          <a:ln>
            <a:noFill/>
          </a:ln>
        </p:spPr>
      </p:pic>
      <p:sp>
        <p:nvSpPr>
          <p:cNvPr id="67" name="Google Shape;67;p55"/>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lvl1pPr marL="0" marR="0" lvl="0" indent="0" algn="ctr" rtl="0">
              <a:spcBef>
                <a:spcPts val="0"/>
              </a:spcBef>
              <a:buNone/>
              <a:defRPr sz="1000">
                <a:solidFill>
                  <a:schemeClr val="lt1"/>
                </a:solidFill>
                <a:latin typeface="Arial"/>
                <a:ea typeface="Arial"/>
                <a:cs typeface="Arial"/>
                <a:sym typeface="Arial"/>
              </a:defRPr>
            </a:lvl1pPr>
            <a:lvl2pPr marL="0" marR="0" lvl="1" indent="0" algn="ctr" rtl="0">
              <a:spcBef>
                <a:spcPts val="0"/>
              </a:spcBef>
              <a:buNone/>
              <a:defRPr sz="1000">
                <a:solidFill>
                  <a:schemeClr val="lt1"/>
                </a:solidFill>
                <a:latin typeface="Arial"/>
                <a:ea typeface="Arial"/>
                <a:cs typeface="Arial"/>
                <a:sym typeface="Arial"/>
              </a:defRPr>
            </a:lvl2pPr>
            <a:lvl3pPr marL="0" marR="0" lvl="2" indent="0" algn="ctr" rtl="0">
              <a:spcBef>
                <a:spcPts val="0"/>
              </a:spcBef>
              <a:buNone/>
              <a:defRPr sz="1000">
                <a:solidFill>
                  <a:schemeClr val="lt1"/>
                </a:solidFill>
                <a:latin typeface="Arial"/>
                <a:ea typeface="Arial"/>
                <a:cs typeface="Arial"/>
                <a:sym typeface="Arial"/>
              </a:defRPr>
            </a:lvl3pPr>
            <a:lvl4pPr marL="0" marR="0" lvl="3" indent="0" algn="ctr" rtl="0">
              <a:spcBef>
                <a:spcPts val="0"/>
              </a:spcBef>
              <a:buNone/>
              <a:defRPr sz="1000">
                <a:solidFill>
                  <a:schemeClr val="lt1"/>
                </a:solidFill>
                <a:latin typeface="Arial"/>
                <a:ea typeface="Arial"/>
                <a:cs typeface="Arial"/>
                <a:sym typeface="Arial"/>
              </a:defRPr>
            </a:lvl4pPr>
            <a:lvl5pPr marL="0" marR="0" lvl="4" indent="0" algn="ctr" rtl="0">
              <a:spcBef>
                <a:spcPts val="0"/>
              </a:spcBef>
              <a:buNone/>
              <a:defRPr sz="1000">
                <a:solidFill>
                  <a:schemeClr val="lt1"/>
                </a:solidFill>
                <a:latin typeface="Arial"/>
                <a:ea typeface="Arial"/>
                <a:cs typeface="Arial"/>
                <a:sym typeface="Arial"/>
              </a:defRPr>
            </a:lvl5pPr>
            <a:lvl6pPr marL="0" marR="0" lvl="5" indent="0" algn="ctr" rtl="0">
              <a:spcBef>
                <a:spcPts val="0"/>
              </a:spcBef>
              <a:buNone/>
              <a:defRPr sz="1000">
                <a:solidFill>
                  <a:schemeClr val="lt1"/>
                </a:solidFill>
                <a:latin typeface="Arial"/>
                <a:ea typeface="Arial"/>
                <a:cs typeface="Arial"/>
                <a:sym typeface="Arial"/>
              </a:defRPr>
            </a:lvl6pPr>
            <a:lvl7pPr marL="0" marR="0" lvl="6" indent="0" algn="ctr" rtl="0">
              <a:spcBef>
                <a:spcPts val="0"/>
              </a:spcBef>
              <a:buNone/>
              <a:defRPr sz="1000">
                <a:solidFill>
                  <a:schemeClr val="lt1"/>
                </a:solidFill>
                <a:latin typeface="Arial"/>
                <a:ea typeface="Arial"/>
                <a:cs typeface="Arial"/>
                <a:sym typeface="Arial"/>
              </a:defRPr>
            </a:lvl7pPr>
            <a:lvl8pPr marL="0" marR="0" lvl="7" indent="0" algn="ctr" rtl="0">
              <a:spcBef>
                <a:spcPts val="0"/>
              </a:spcBef>
              <a:buNone/>
              <a:defRPr sz="1000">
                <a:solidFill>
                  <a:schemeClr val="lt1"/>
                </a:solidFill>
                <a:latin typeface="Arial"/>
                <a:ea typeface="Arial"/>
                <a:cs typeface="Arial"/>
                <a:sym typeface="Arial"/>
              </a:defRPr>
            </a:lvl8pPr>
            <a:lvl9pPr marL="0" marR="0" lvl="8" indent="0" algn="ctr" rtl="0">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Section Slide-Green">
  <p:cSld name="1_Section Slide-Green">
    <p:spTree>
      <p:nvGrpSpPr>
        <p:cNvPr id="1" name="Shape 68"/>
        <p:cNvGrpSpPr/>
        <p:nvPr/>
      </p:nvGrpSpPr>
      <p:grpSpPr>
        <a:xfrm>
          <a:off x="0" y="0"/>
          <a:ext cx="0" cy="0"/>
          <a:chOff x="0" y="0"/>
          <a:chExt cx="0" cy="0"/>
        </a:xfrm>
      </p:grpSpPr>
      <p:sp>
        <p:nvSpPr>
          <p:cNvPr id="69" name="Google Shape;69;p56"/>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0" name="Google Shape;70;p56"/>
          <p:cNvSpPr/>
          <p:nvPr/>
        </p:nvSpPr>
        <p:spPr>
          <a:xfrm>
            <a:off x="0" y="609600"/>
            <a:ext cx="1619250" cy="5638800"/>
          </a:xfrm>
          <a:prstGeom prst="rect">
            <a:avLst/>
          </a:prstGeom>
          <a:solidFill>
            <a:schemeClr val="lt2"/>
          </a:solidFill>
          <a:ln>
            <a:noFill/>
          </a:ln>
          <a:effectLst>
            <a:outerShdw blurRad="50800" dist="38100" dir="2700000" algn="tl" rotWithShape="0">
              <a:srgbClr val="4EA848">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1" name="Google Shape;71;p56"/>
          <p:cNvPicPr preferRelativeResize="0"/>
          <p:nvPr/>
        </p:nvPicPr>
        <p:blipFill rotWithShape="1">
          <a:blip r:embed="rId2">
            <a:alphaModFix/>
          </a:blip>
          <a:srcRect/>
          <a:stretch/>
        </p:blipFill>
        <p:spPr>
          <a:xfrm>
            <a:off x="1619250" y="609600"/>
            <a:ext cx="10147300" cy="5638800"/>
          </a:xfrm>
          <a:prstGeom prst="rect">
            <a:avLst/>
          </a:prstGeom>
          <a:noFill/>
          <a:ln>
            <a:noFill/>
          </a:ln>
          <a:effectLst>
            <a:outerShdw blurRad="50800" dist="38100" dir="2700000" algn="tl" rotWithShape="0">
              <a:srgbClr val="000000">
                <a:alpha val="40000"/>
              </a:srgbClr>
            </a:outerShdw>
          </a:effectLst>
        </p:spPr>
      </p:pic>
      <p:sp>
        <p:nvSpPr>
          <p:cNvPr id="72" name="Google Shape;72;p56"/>
          <p:cNvSpPr txBox="1">
            <a:spLocks noGrp="1"/>
          </p:cNvSpPr>
          <p:nvPr>
            <p:ph type="title"/>
          </p:nvPr>
        </p:nvSpPr>
        <p:spPr>
          <a:xfrm>
            <a:off x="1011118" y="2679192"/>
            <a:ext cx="9963150" cy="1499616"/>
          </a:xfrm>
          <a:prstGeom prst="rect">
            <a:avLst/>
          </a:prstGeom>
          <a:noFill/>
          <a:ln>
            <a:noFill/>
          </a:ln>
        </p:spPr>
        <p:txBody>
          <a:bodyPr spcFirstLastPara="1" wrap="square" lIns="0" tIns="0" rIns="182875" bIns="0" anchor="ctr" anchorCtr="0">
            <a:normAutofit/>
          </a:bodyPr>
          <a:lstStyle>
            <a:lvl1pPr lvl="0" algn="l">
              <a:lnSpc>
                <a:spcPct val="90000"/>
              </a:lnSpc>
              <a:spcBef>
                <a:spcPts val="0"/>
              </a:spcBef>
              <a:spcAft>
                <a:spcPts val="0"/>
              </a:spcAft>
              <a:buClr>
                <a:schemeClr val="lt1"/>
              </a:buClr>
              <a:buSzPts val="4800"/>
              <a:buFont typeface="Arial"/>
              <a:buNone/>
              <a:defRPr sz="4800" b="0" i="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3" name="Google Shape;73;p56"/>
          <p:cNvPicPr preferRelativeResize="0"/>
          <p:nvPr/>
        </p:nvPicPr>
        <p:blipFill rotWithShape="1">
          <a:blip r:embed="rId3">
            <a:alphaModFix/>
          </a:blip>
          <a:srcRect/>
          <a:stretch/>
        </p:blipFill>
        <p:spPr>
          <a:xfrm>
            <a:off x="1045754" y="792591"/>
            <a:ext cx="3764764" cy="1258197"/>
          </a:xfrm>
          <a:prstGeom prst="rect">
            <a:avLst/>
          </a:prstGeom>
          <a:noFill/>
          <a:ln>
            <a:noFill/>
          </a:ln>
        </p:spPr>
      </p:pic>
      <p:sp>
        <p:nvSpPr>
          <p:cNvPr id="74" name="Google Shape;74;p56"/>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lvl1pPr marL="0" marR="0" lvl="0" indent="0" algn="ctr" rtl="0">
              <a:spcBef>
                <a:spcPts val="0"/>
              </a:spcBef>
              <a:buNone/>
              <a:defRPr sz="1000">
                <a:solidFill>
                  <a:schemeClr val="lt1"/>
                </a:solidFill>
                <a:latin typeface="Arial"/>
                <a:ea typeface="Arial"/>
                <a:cs typeface="Arial"/>
                <a:sym typeface="Arial"/>
              </a:defRPr>
            </a:lvl1pPr>
            <a:lvl2pPr marL="0" marR="0" lvl="1" indent="0" algn="ctr" rtl="0">
              <a:spcBef>
                <a:spcPts val="0"/>
              </a:spcBef>
              <a:buNone/>
              <a:defRPr sz="1000">
                <a:solidFill>
                  <a:schemeClr val="lt1"/>
                </a:solidFill>
                <a:latin typeface="Arial"/>
                <a:ea typeface="Arial"/>
                <a:cs typeface="Arial"/>
                <a:sym typeface="Arial"/>
              </a:defRPr>
            </a:lvl2pPr>
            <a:lvl3pPr marL="0" marR="0" lvl="2" indent="0" algn="ctr" rtl="0">
              <a:spcBef>
                <a:spcPts val="0"/>
              </a:spcBef>
              <a:buNone/>
              <a:defRPr sz="1000">
                <a:solidFill>
                  <a:schemeClr val="lt1"/>
                </a:solidFill>
                <a:latin typeface="Arial"/>
                <a:ea typeface="Arial"/>
                <a:cs typeface="Arial"/>
                <a:sym typeface="Arial"/>
              </a:defRPr>
            </a:lvl3pPr>
            <a:lvl4pPr marL="0" marR="0" lvl="3" indent="0" algn="ctr" rtl="0">
              <a:spcBef>
                <a:spcPts val="0"/>
              </a:spcBef>
              <a:buNone/>
              <a:defRPr sz="1000">
                <a:solidFill>
                  <a:schemeClr val="lt1"/>
                </a:solidFill>
                <a:latin typeface="Arial"/>
                <a:ea typeface="Arial"/>
                <a:cs typeface="Arial"/>
                <a:sym typeface="Arial"/>
              </a:defRPr>
            </a:lvl4pPr>
            <a:lvl5pPr marL="0" marR="0" lvl="4" indent="0" algn="ctr" rtl="0">
              <a:spcBef>
                <a:spcPts val="0"/>
              </a:spcBef>
              <a:buNone/>
              <a:defRPr sz="1000">
                <a:solidFill>
                  <a:schemeClr val="lt1"/>
                </a:solidFill>
                <a:latin typeface="Arial"/>
                <a:ea typeface="Arial"/>
                <a:cs typeface="Arial"/>
                <a:sym typeface="Arial"/>
              </a:defRPr>
            </a:lvl5pPr>
            <a:lvl6pPr marL="0" marR="0" lvl="5" indent="0" algn="ctr" rtl="0">
              <a:spcBef>
                <a:spcPts val="0"/>
              </a:spcBef>
              <a:buNone/>
              <a:defRPr sz="1000">
                <a:solidFill>
                  <a:schemeClr val="lt1"/>
                </a:solidFill>
                <a:latin typeface="Arial"/>
                <a:ea typeface="Arial"/>
                <a:cs typeface="Arial"/>
                <a:sym typeface="Arial"/>
              </a:defRPr>
            </a:lvl6pPr>
            <a:lvl7pPr marL="0" marR="0" lvl="6" indent="0" algn="ctr" rtl="0">
              <a:spcBef>
                <a:spcPts val="0"/>
              </a:spcBef>
              <a:buNone/>
              <a:defRPr sz="1000">
                <a:solidFill>
                  <a:schemeClr val="lt1"/>
                </a:solidFill>
                <a:latin typeface="Arial"/>
                <a:ea typeface="Arial"/>
                <a:cs typeface="Arial"/>
                <a:sym typeface="Arial"/>
              </a:defRPr>
            </a:lvl7pPr>
            <a:lvl8pPr marL="0" marR="0" lvl="7" indent="0" algn="ctr" rtl="0">
              <a:spcBef>
                <a:spcPts val="0"/>
              </a:spcBef>
              <a:buNone/>
              <a:defRPr sz="1000">
                <a:solidFill>
                  <a:schemeClr val="lt1"/>
                </a:solidFill>
                <a:latin typeface="Arial"/>
                <a:ea typeface="Arial"/>
                <a:cs typeface="Arial"/>
                <a:sym typeface="Arial"/>
              </a:defRPr>
            </a:lvl8pPr>
            <a:lvl9pPr marL="0" marR="0" lvl="8" indent="0" algn="ctr" rtl="0">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Image with Sidebar Content Blue">
  <p:cSld name="Image with Sidebar Content Blue">
    <p:spTree>
      <p:nvGrpSpPr>
        <p:cNvPr id="1" name="Shape 75"/>
        <p:cNvGrpSpPr/>
        <p:nvPr/>
      </p:nvGrpSpPr>
      <p:grpSpPr>
        <a:xfrm>
          <a:off x="0" y="0"/>
          <a:ext cx="0" cy="0"/>
          <a:chOff x="0" y="0"/>
          <a:chExt cx="0" cy="0"/>
        </a:xfrm>
      </p:grpSpPr>
      <p:pic>
        <p:nvPicPr>
          <p:cNvPr id="76" name="Google Shape;76;p57"/>
          <p:cNvPicPr preferRelativeResize="0"/>
          <p:nvPr/>
        </p:nvPicPr>
        <p:blipFill rotWithShape="1">
          <a:blip r:embed="rId2">
            <a:alphaModFix/>
          </a:blip>
          <a:srcRect/>
          <a:stretch/>
        </p:blipFill>
        <p:spPr>
          <a:xfrm>
            <a:off x="1" y="0"/>
            <a:ext cx="12191999" cy="6858000"/>
          </a:xfrm>
          <a:prstGeom prst="rect">
            <a:avLst/>
          </a:prstGeom>
          <a:noFill/>
          <a:ln>
            <a:noFill/>
          </a:ln>
        </p:spPr>
      </p:pic>
      <p:sp>
        <p:nvSpPr>
          <p:cNvPr id="77" name="Google Shape;77;p57"/>
          <p:cNvSpPr txBox="1"/>
          <p:nvPr/>
        </p:nvSpPr>
        <p:spPr>
          <a:xfrm>
            <a:off x="-1" y="0"/>
            <a:ext cx="12192000" cy="530352"/>
          </a:xfrm>
          <a:prstGeom prst="rect">
            <a:avLst/>
          </a:prstGeom>
          <a:solidFill>
            <a:schemeClr val="lt2"/>
          </a:solidFill>
          <a:ln>
            <a:noFill/>
          </a:ln>
          <a:effectLst>
            <a:outerShdw blurRad="50800" dist="25400" dir="2700000" algn="tl" rotWithShape="0">
              <a:srgbClr val="000000">
                <a:alpha val="40000"/>
              </a:srgbClr>
            </a:outerShdw>
          </a:effectLst>
        </p:spPr>
        <p:txBody>
          <a:bodyPr spcFirstLastPara="1" wrap="square" lIns="274300" tIns="13715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pic>
        <p:nvPicPr>
          <p:cNvPr id="78" name="Google Shape;78;p57" descr="Shape&#10;&#10;Description automatically generated"/>
          <p:cNvPicPr preferRelativeResize="0"/>
          <p:nvPr/>
        </p:nvPicPr>
        <p:blipFill rotWithShape="1">
          <a:blip r:embed="rId3">
            <a:alphaModFix/>
          </a:blip>
          <a:srcRect r="-2383"/>
          <a:stretch/>
        </p:blipFill>
        <p:spPr>
          <a:xfrm>
            <a:off x="586740" y="381000"/>
            <a:ext cx="5212080" cy="5638800"/>
          </a:xfrm>
          <a:prstGeom prst="rect">
            <a:avLst/>
          </a:prstGeom>
          <a:noFill/>
          <a:ln>
            <a:noFill/>
          </a:ln>
          <a:effectLst>
            <a:outerShdw blurRad="50800" dist="38100" dir="2700000" algn="tl" rotWithShape="0">
              <a:srgbClr val="000000">
                <a:alpha val="40000"/>
              </a:srgbClr>
            </a:outerShdw>
          </a:effectLst>
        </p:spPr>
      </p:pic>
      <p:pic>
        <p:nvPicPr>
          <p:cNvPr id="79" name="Google Shape;79;p57"/>
          <p:cNvPicPr preferRelativeResize="0"/>
          <p:nvPr/>
        </p:nvPicPr>
        <p:blipFill rotWithShape="1">
          <a:blip r:embed="rId4">
            <a:alphaModFix/>
          </a:blip>
          <a:srcRect/>
          <a:stretch/>
        </p:blipFill>
        <p:spPr>
          <a:xfrm>
            <a:off x="878304" y="456490"/>
            <a:ext cx="3764764" cy="1258198"/>
          </a:xfrm>
          <a:prstGeom prst="rect">
            <a:avLst/>
          </a:prstGeom>
          <a:noFill/>
          <a:ln>
            <a:noFill/>
          </a:ln>
        </p:spPr>
      </p:pic>
      <p:sp>
        <p:nvSpPr>
          <p:cNvPr id="80" name="Google Shape;80;p57"/>
          <p:cNvSpPr txBox="1">
            <a:spLocks noGrp="1"/>
          </p:cNvSpPr>
          <p:nvPr>
            <p:ph type="body" idx="1"/>
          </p:nvPr>
        </p:nvSpPr>
        <p:spPr>
          <a:xfrm>
            <a:off x="990600" y="2325170"/>
            <a:ext cx="3007895" cy="1884265"/>
          </a:xfrm>
          <a:prstGeom prst="rect">
            <a:avLst/>
          </a:prstGeom>
          <a:noFill/>
          <a:ln>
            <a:noFill/>
          </a:ln>
        </p:spPr>
        <p:txBody>
          <a:bodyPr spcFirstLastPara="1" wrap="square" lIns="0" tIns="0" rIns="0" bIns="0" anchor="t" anchorCtr="0">
            <a:noAutofit/>
          </a:bodyPr>
          <a:lstStyle>
            <a:lvl1pPr marL="457200" marR="0" lvl="0" indent="-228600" algn="l">
              <a:lnSpc>
                <a:spcPct val="120000"/>
              </a:lnSpc>
              <a:spcBef>
                <a:spcPts val="0"/>
              </a:spcBef>
              <a:spcAft>
                <a:spcPts val="0"/>
              </a:spcAft>
              <a:buClr>
                <a:schemeClr val="lt1"/>
              </a:buClr>
              <a:buSzPts val="1760"/>
              <a:buFont typeface="Arial"/>
              <a:buNone/>
              <a:defRPr sz="1600">
                <a:solidFill>
                  <a:schemeClr val="lt1"/>
                </a:solidFill>
              </a:defRPr>
            </a:lvl1pPr>
            <a:lvl2pPr marL="914400" lvl="1" indent="-340360" algn="l">
              <a:lnSpc>
                <a:spcPct val="90000"/>
              </a:lnSpc>
              <a:spcBef>
                <a:spcPts val="600"/>
              </a:spcBef>
              <a:spcAft>
                <a:spcPts val="0"/>
              </a:spcAft>
              <a:buClr>
                <a:schemeClr val="lt1"/>
              </a:buClr>
              <a:buSzPts val="1760"/>
              <a:buFont typeface="Noto Sans Symbols"/>
              <a:buChar char="▪"/>
              <a:defRPr sz="1600">
                <a:solidFill>
                  <a:schemeClr val="lt1"/>
                </a:solidFill>
              </a:defRPr>
            </a:lvl2pPr>
            <a:lvl3pPr marL="1371600" lvl="2" indent="-340360" algn="l">
              <a:lnSpc>
                <a:spcPct val="90000"/>
              </a:lnSpc>
              <a:spcBef>
                <a:spcPts val="400"/>
              </a:spcBef>
              <a:spcAft>
                <a:spcPts val="0"/>
              </a:spcAft>
              <a:buClr>
                <a:schemeClr val="lt1"/>
              </a:buClr>
              <a:buSzPts val="1760"/>
              <a:buFont typeface="Noto Sans Symbols"/>
              <a:buChar char="▪"/>
              <a:defRPr sz="1600">
                <a:solidFill>
                  <a:schemeClr val="lt1"/>
                </a:solidFill>
              </a:defRPr>
            </a:lvl3pPr>
            <a:lvl4pPr marL="1828800" lvl="3" indent="-340360" algn="l">
              <a:lnSpc>
                <a:spcPct val="90000"/>
              </a:lnSpc>
              <a:spcBef>
                <a:spcPts val="400"/>
              </a:spcBef>
              <a:spcAft>
                <a:spcPts val="0"/>
              </a:spcAft>
              <a:buClr>
                <a:schemeClr val="lt1"/>
              </a:buClr>
              <a:buSzPts val="1760"/>
              <a:buFont typeface="Noto Sans Symbols"/>
              <a:buChar char="▪"/>
              <a:defRPr sz="1600">
                <a:solidFill>
                  <a:schemeClr val="lt1"/>
                </a:solidFill>
              </a:defRPr>
            </a:lvl4pPr>
            <a:lvl5pPr marL="2286000" lvl="4" indent="-340360" algn="l">
              <a:lnSpc>
                <a:spcPct val="90000"/>
              </a:lnSpc>
              <a:spcBef>
                <a:spcPts val="400"/>
              </a:spcBef>
              <a:spcAft>
                <a:spcPts val="0"/>
              </a:spcAft>
              <a:buClr>
                <a:schemeClr val="lt1"/>
              </a:buClr>
              <a:buSzPts val="1760"/>
              <a:buFont typeface="Noto Sans Symbols"/>
              <a:buChar char="▪"/>
              <a:defRPr sz="1600">
                <a:solidFill>
                  <a:schemeClr val="lt1"/>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1" name="Google Shape;81;p57"/>
          <p:cNvSpPr txBox="1">
            <a:spLocks noGrp="1"/>
          </p:cNvSpPr>
          <p:nvPr>
            <p:ph type="body" idx="2"/>
          </p:nvPr>
        </p:nvSpPr>
        <p:spPr>
          <a:xfrm>
            <a:off x="990600" y="1967576"/>
            <a:ext cx="3007895" cy="249299"/>
          </a:xfrm>
          <a:prstGeom prst="rect">
            <a:avLst/>
          </a:prstGeom>
          <a:noFill/>
          <a:ln>
            <a:noFill/>
          </a:ln>
        </p:spPr>
        <p:txBody>
          <a:bodyPr spcFirstLastPara="1" wrap="square" lIns="0" tIns="0" rIns="0" bIns="0" anchor="t" anchorCtr="0">
            <a:spAutoFit/>
          </a:bodyPr>
          <a:lstStyle>
            <a:lvl1pPr marL="457200" lvl="0" indent="-228600" algn="l">
              <a:lnSpc>
                <a:spcPct val="90000"/>
              </a:lnSpc>
              <a:spcBef>
                <a:spcPts val="1200"/>
              </a:spcBef>
              <a:spcAft>
                <a:spcPts val="0"/>
              </a:spcAft>
              <a:buSzPts val="1800"/>
              <a:buNone/>
              <a:defRPr sz="1800" b="1" i="0">
                <a:solidFill>
                  <a:schemeClr val="lt1"/>
                </a:solidFill>
                <a:latin typeface="Arial"/>
                <a:ea typeface="Arial"/>
                <a:cs typeface="Arial"/>
                <a:sym typeface="Aria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2" name="Google Shape;82;p57"/>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Arial"/>
                <a:ea typeface="Arial"/>
                <a:cs typeface="Arial"/>
                <a:sym typeface="Arial"/>
              </a:defRPr>
            </a:lvl1pPr>
            <a:lvl2pPr marL="0" marR="0" lvl="1" indent="0" algn="ctr" rtl="0">
              <a:spcBef>
                <a:spcPts val="0"/>
              </a:spcBef>
              <a:buNone/>
              <a:defRPr sz="1000">
                <a:solidFill>
                  <a:srgbClr val="0C0C0C"/>
                </a:solidFill>
                <a:latin typeface="Arial"/>
                <a:ea typeface="Arial"/>
                <a:cs typeface="Arial"/>
                <a:sym typeface="Arial"/>
              </a:defRPr>
            </a:lvl2pPr>
            <a:lvl3pPr marL="0" marR="0" lvl="2" indent="0" algn="ctr" rtl="0">
              <a:spcBef>
                <a:spcPts val="0"/>
              </a:spcBef>
              <a:buNone/>
              <a:defRPr sz="1000">
                <a:solidFill>
                  <a:srgbClr val="0C0C0C"/>
                </a:solidFill>
                <a:latin typeface="Arial"/>
                <a:ea typeface="Arial"/>
                <a:cs typeface="Arial"/>
                <a:sym typeface="Arial"/>
              </a:defRPr>
            </a:lvl3pPr>
            <a:lvl4pPr marL="0" marR="0" lvl="3" indent="0" algn="ctr" rtl="0">
              <a:spcBef>
                <a:spcPts val="0"/>
              </a:spcBef>
              <a:buNone/>
              <a:defRPr sz="1000">
                <a:solidFill>
                  <a:srgbClr val="0C0C0C"/>
                </a:solidFill>
                <a:latin typeface="Arial"/>
                <a:ea typeface="Arial"/>
                <a:cs typeface="Arial"/>
                <a:sym typeface="Arial"/>
              </a:defRPr>
            </a:lvl4pPr>
            <a:lvl5pPr marL="0" marR="0" lvl="4" indent="0" algn="ctr" rtl="0">
              <a:spcBef>
                <a:spcPts val="0"/>
              </a:spcBef>
              <a:buNone/>
              <a:defRPr sz="1000">
                <a:solidFill>
                  <a:srgbClr val="0C0C0C"/>
                </a:solidFill>
                <a:latin typeface="Arial"/>
                <a:ea typeface="Arial"/>
                <a:cs typeface="Arial"/>
                <a:sym typeface="Arial"/>
              </a:defRPr>
            </a:lvl5pPr>
            <a:lvl6pPr marL="0" marR="0" lvl="5" indent="0" algn="ctr" rtl="0">
              <a:spcBef>
                <a:spcPts val="0"/>
              </a:spcBef>
              <a:buNone/>
              <a:defRPr sz="1000">
                <a:solidFill>
                  <a:srgbClr val="0C0C0C"/>
                </a:solidFill>
                <a:latin typeface="Arial"/>
                <a:ea typeface="Arial"/>
                <a:cs typeface="Arial"/>
                <a:sym typeface="Arial"/>
              </a:defRPr>
            </a:lvl6pPr>
            <a:lvl7pPr marL="0" marR="0" lvl="6" indent="0" algn="ctr" rtl="0">
              <a:spcBef>
                <a:spcPts val="0"/>
              </a:spcBef>
              <a:buNone/>
              <a:defRPr sz="1000">
                <a:solidFill>
                  <a:srgbClr val="0C0C0C"/>
                </a:solidFill>
                <a:latin typeface="Arial"/>
                <a:ea typeface="Arial"/>
                <a:cs typeface="Arial"/>
                <a:sym typeface="Arial"/>
              </a:defRPr>
            </a:lvl7pPr>
            <a:lvl8pPr marL="0" marR="0" lvl="7" indent="0" algn="ctr" rtl="0">
              <a:spcBef>
                <a:spcPts val="0"/>
              </a:spcBef>
              <a:buNone/>
              <a:defRPr sz="1000">
                <a:solidFill>
                  <a:srgbClr val="0C0C0C"/>
                </a:solidFill>
                <a:latin typeface="Arial"/>
                <a:ea typeface="Arial"/>
                <a:cs typeface="Arial"/>
                <a:sym typeface="Arial"/>
              </a:defRPr>
            </a:lvl8pPr>
            <a:lvl9pPr marL="0" marR="0" lvl="8" indent="0" algn="ctr" rtl="0">
              <a:spcBef>
                <a:spcPts val="0"/>
              </a:spcBef>
              <a:buNone/>
              <a:defRPr sz="1000">
                <a:solidFill>
                  <a:srgbClr val="0C0C0C"/>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losing-Contacts">
  <p:cSld name="Closing-Contacts">
    <p:spTree>
      <p:nvGrpSpPr>
        <p:cNvPr id="1" name="Shape 83"/>
        <p:cNvGrpSpPr/>
        <p:nvPr/>
      </p:nvGrpSpPr>
      <p:grpSpPr>
        <a:xfrm>
          <a:off x="0" y="0"/>
          <a:ext cx="0" cy="0"/>
          <a:chOff x="0" y="0"/>
          <a:chExt cx="0" cy="0"/>
        </a:xfrm>
      </p:grpSpPr>
      <p:sp>
        <p:nvSpPr>
          <p:cNvPr id="84" name="Google Shape;84;p58"/>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85" name="Google Shape;85;p58" descr="Shape, square&#10;&#10;Description automatically generated"/>
          <p:cNvPicPr preferRelativeResize="0"/>
          <p:nvPr/>
        </p:nvPicPr>
        <p:blipFill rotWithShape="1">
          <a:blip r:embed="rId2">
            <a:alphaModFix/>
          </a:blip>
          <a:srcRect r="-20418"/>
          <a:stretch/>
        </p:blipFill>
        <p:spPr>
          <a:xfrm>
            <a:off x="2103120" y="617517"/>
            <a:ext cx="10147300" cy="5638800"/>
          </a:xfrm>
          <a:prstGeom prst="rect">
            <a:avLst/>
          </a:prstGeom>
          <a:noFill/>
          <a:ln>
            <a:noFill/>
          </a:ln>
          <a:effectLst>
            <a:outerShdw blurRad="50800" dist="38100" dir="2700000" algn="tl" rotWithShape="0">
              <a:srgbClr val="000000">
                <a:alpha val="40000"/>
              </a:srgbClr>
            </a:outerShdw>
          </a:effectLst>
        </p:spPr>
      </p:pic>
      <p:sp>
        <p:nvSpPr>
          <p:cNvPr id="86" name="Google Shape;86;p58"/>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lvl1pPr marL="0" marR="0" lvl="0" indent="0" algn="ctr" rtl="0">
              <a:spcBef>
                <a:spcPts val="0"/>
              </a:spcBef>
              <a:buNone/>
              <a:defRPr sz="1000">
                <a:solidFill>
                  <a:schemeClr val="lt1"/>
                </a:solidFill>
                <a:latin typeface="Arial"/>
                <a:ea typeface="Arial"/>
                <a:cs typeface="Arial"/>
                <a:sym typeface="Arial"/>
              </a:defRPr>
            </a:lvl1pPr>
            <a:lvl2pPr marL="0" marR="0" lvl="1" indent="0" algn="ctr" rtl="0">
              <a:spcBef>
                <a:spcPts val="0"/>
              </a:spcBef>
              <a:buNone/>
              <a:defRPr sz="1000">
                <a:solidFill>
                  <a:schemeClr val="lt1"/>
                </a:solidFill>
                <a:latin typeface="Arial"/>
                <a:ea typeface="Arial"/>
                <a:cs typeface="Arial"/>
                <a:sym typeface="Arial"/>
              </a:defRPr>
            </a:lvl2pPr>
            <a:lvl3pPr marL="0" marR="0" lvl="2" indent="0" algn="ctr" rtl="0">
              <a:spcBef>
                <a:spcPts val="0"/>
              </a:spcBef>
              <a:buNone/>
              <a:defRPr sz="1000">
                <a:solidFill>
                  <a:schemeClr val="lt1"/>
                </a:solidFill>
                <a:latin typeface="Arial"/>
                <a:ea typeface="Arial"/>
                <a:cs typeface="Arial"/>
                <a:sym typeface="Arial"/>
              </a:defRPr>
            </a:lvl3pPr>
            <a:lvl4pPr marL="0" marR="0" lvl="3" indent="0" algn="ctr" rtl="0">
              <a:spcBef>
                <a:spcPts val="0"/>
              </a:spcBef>
              <a:buNone/>
              <a:defRPr sz="1000">
                <a:solidFill>
                  <a:schemeClr val="lt1"/>
                </a:solidFill>
                <a:latin typeface="Arial"/>
                <a:ea typeface="Arial"/>
                <a:cs typeface="Arial"/>
                <a:sym typeface="Arial"/>
              </a:defRPr>
            </a:lvl4pPr>
            <a:lvl5pPr marL="0" marR="0" lvl="4" indent="0" algn="ctr" rtl="0">
              <a:spcBef>
                <a:spcPts val="0"/>
              </a:spcBef>
              <a:buNone/>
              <a:defRPr sz="1000">
                <a:solidFill>
                  <a:schemeClr val="lt1"/>
                </a:solidFill>
                <a:latin typeface="Arial"/>
                <a:ea typeface="Arial"/>
                <a:cs typeface="Arial"/>
                <a:sym typeface="Arial"/>
              </a:defRPr>
            </a:lvl5pPr>
            <a:lvl6pPr marL="0" marR="0" lvl="5" indent="0" algn="ctr" rtl="0">
              <a:spcBef>
                <a:spcPts val="0"/>
              </a:spcBef>
              <a:buNone/>
              <a:defRPr sz="1000">
                <a:solidFill>
                  <a:schemeClr val="lt1"/>
                </a:solidFill>
                <a:latin typeface="Arial"/>
                <a:ea typeface="Arial"/>
                <a:cs typeface="Arial"/>
                <a:sym typeface="Arial"/>
              </a:defRPr>
            </a:lvl6pPr>
            <a:lvl7pPr marL="0" marR="0" lvl="6" indent="0" algn="ctr" rtl="0">
              <a:spcBef>
                <a:spcPts val="0"/>
              </a:spcBef>
              <a:buNone/>
              <a:defRPr sz="1000">
                <a:solidFill>
                  <a:schemeClr val="lt1"/>
                </a:solidFill>
                <a:latin typeface="Arial"/>
                <a:ea typeface="Arial"/>
                <a:cs typeface="Arial"/>
                <a:sym typeface="Arial"/>
              </a:defRPr>
            </a:lvl7pPr>
            <a:lvl8pPr marL="0" marR="0" lvl="7" indent="0" algn="ctr" rtl="0">
              <a:spcBef>
                <a:spcPts val="0"/>
              </a:spcBef>
              <a:buNone/>
              <a:defRPr sz="1000">
                <a:solidFill>
                  <a:schemeClr val="lt1"/>
                </a:solidFill>
                <a:latin typeface="Arial"/>
                <a:ea typeface="Arial"/>
                <a:cs typeface="Arial"/>
                <a:sym typeface="Arial"/>
              </a:defRPr>
            </a:lvl8pPr>
            <a:lvl9pPr marL="0" marR="0" lvl="8" indent="0" algn="ctr" rtl="0">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pic>
        <p:nvPicPr>
          <p:cNvPr id="87" name="Google Shape;87;p58"/>
          <p:cNvPicPr preferRelativeResize="0"/>
          <p:nvPr/>
        </p:nvPicPr>
        <p:blipFill rotWithShape="1">
          <a:blip r:embed="rId3">
            <a:alphaModFix/>
          </a:blip>
          <a:srcRect/>
          <a:stretch/>
        </p:blipFill>
        <p:spPr>
          <a:xfrm>
            <a:off x="3429000" y="1646359"/>
            <a:ext cx="5334000" cy="1782641"/>
          </a:xfrm>
          <a:prstGeom prst="rect">
            <a:avLst/>
          </a:prstGeom>
          <a:noFill/>
          <a:ln>
            <a:noFill/>
          </a:ln>
        </p:spPr>
      </p:pic>
      <p:sp>
        <p:nvSpPr>
          <p:cNvPr id="88" name="Google Shape;88;p58"/>
          <p:cNvSpPr txBox="1">
            <a:spLocks noGrp="1"/>
          </p:cNvSpPr>
          <p:nvPr>
            <p:ph type="ctrTitle"/>
          </p:nvPr>
        </p:nvSpPr>
        <p:spPr>
          <a:xfrm>
            <a:off x="2514600" y="4157965"/>
            <a:ext cx="6324600" cy="26655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b="1" i="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58"/>
          <p:cNvSpPr txBox="1">
            <a:spLocks noGrp="1"/>
          </p:cNvSpPr>
          <p:nvPr>
            <p:ph type="body" idx="1"/>
          </p:nvPr>
        </p:nvSpPr>
        <p:spPr>
          <a:xfrm>
            <a:off x="2514600" y="4572000"/>
            <a:ext cx="5791200" cy="1524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200"/>
              </a:spcBef>
              <a:spcAft>
                <a:spcPts val="0"/>
              </a:spcAft>
              <a:buSzPts val="1800"/>
              <a:buFont typeface="Arial"/>
              <a:buNone/>
              <a:defRPr sz="1800">
                <a:solidFill>
                  <a:schemeClr val="lt1"/>
                </a:solidFill>
              </a:defRPr>
            </a:lvl1pPr>
            <a:lvl2pPr marL="914400" lvl="1" indent="-228600" algn="l">
              <a:lnSpc>
                <a:spcPct val="90000"/>
              </a:lnSpc>
              <a:spcBef>
                <a:spcPts val="200"/>
              </a:spcBef>
              <a:spcAft>
                <a:spcPts val="0"/>
              </a:spcAft>
              <a:buSzPts val="1800"/>
              <a:buFont typeface="Arial"/>
              <a:buNone/>
              <a:defRPr/>
            </a:lvl2pPr>
            <a:lvl3pPr marL="1371600" lvl="2" indent="-228600" algn="l">
              <a:lnSpc>
                <a:spcPct val="90000"/>
              </a:lnSpc>
              <a:spcBef>
                <a:spcPts val="400"/>
              </a:spcBef>
              <a:spcAft>
                <a:spcPts val="0"/>
              </a:spcAft>
              <a:buSzPts val="1600"/>
              <a:buFont typeface="Arial"/>
              <a:buNone/>
              <a:defRPr/>
            </a:lvl3pPr>
            <a:lvl4pPr marL="1828800" lvl="3" indent="-228600" algn="l">
              <a:lnSpc>
                <a:spcPct val="90000"/>
              </a:lnSpc>
              <a:spcBef>
                <a:spcPts val="400"/>
              </a:spcBef>
              <a:spcAft>
                <a:spcPts val="0"/>
              </a:spcAft>
              <a:buSzPts val="1400"/>
              <a:buFont typeface="Arial"/>
              <a:buNone/>
              <a:defRPr/>
            </a:lvl4pPr>
            <a:lvl5pPr marL="2286000" lvl="4" indent="-228600" algn="l">
              <a:lnSpc>
                <a:spcPct val="90000"/>
              </a:lnSpc>
              <a:spcBef>
                <a:spcPts val="400"/>
              </a:spcBef>
              <a:spcAft>
                <a:spcPts val="0"/>
              </a:spcAft>
              <a:buSzPts val="1400"/>
              <a:buFont typeface="Arial"/>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8"/>
          <p:cNvSpPr txBox="1">
            <a:spLocks noGrp="1"/>
          </p:cNvSpPr>
          <p:nvPr>
            <p:ph type="body" idx="1"/>
          </p:nvPr>
        </p:nvSpPr>
        <p:spPr>
          <a:xfrm>
            <a:off x="548640" y="2103120"/>
            <a:ext cx="11106150" cy="4221480"/>
          </a:xfrm>
          <a:prstGeom prst="rect">
            <a:avLst/>
          </a:prstGeom>
          <a:noFill/>
          <a:ln>
            <a:noFill/>
          </a:ln>
        </p:spPr>
        <p:txBody>
          <a:bodyPr spcFirstLastPara="1" wrap="square" lIns="45700" tIns="45700" rIns="45700" bIns="45700" anchor="t" anchorCtr="0">
            <a:normAutofit/>
          </a:bodyPr>
          <a:lstStyle>
            <a:lvl1pPr marL="457200" marR="0" lvl="0" indent="-355600" algn="l" rtl="0">
              <a:lnSpc>
                <a:spcPct val="90000"/>
              </a:lnSpc>
              <a:spcBef>
                <a:spcPts val="12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9pPr>
          </a:lstStyle>
          <a:p>
            <a:endParaRPr/>
          </a:p>
        </p:txBody>
      </p:sp>
      <p:sp>
        <p:nvSpPr>
          <p:cNvPr id="11" name="Google Shape;11;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C0C0C"/>
              </a:buClr>
              <a:buSzPts val="4200"/>
              <a:buFont typeface="Arial"/>
              <a:buNone/>
              <a:defRPr sz="4200" b="0" i="0" u="none" strike="noStrike" cap="none">
                <a:solidFill>
                  <a:srgbClr val="0C0C0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36">
          <p15:clr>
            <a:srgbClr val="F26B43"/>
          </p15:clr>
        </p15:guide>
        <p15:guide id="4" orient="horz" pos="336">
          <p15:clr>
            <a:srgbClr val="F26B43"/>
          </p15:clr>
        </p15:guide>
        <p15:guide id="5" pos="7344">
          <p15:clr>
            <a:srgbClr val="F26B43"/>
          </p15:clr>
        </p15:guide>
        <p15:guide id="6" orient="horz" pos="39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
          <p:cNvSpPr txBox="1">
            <a:spLocks noGrp="1"/>
          </p:cNvSpPr>
          <p:nvPr>
            <p:ph type="ctrTitle"/>
          </p:nvPr>
        </p:nvSpPr>
        <p:spPr>
          <a:xfrm>
            <a:off x="408025" y="3005400"/>
            <a:ext cx="11926800" cy="2281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5400"/>
              <a:buFont typeface="Arial"/>
              <a:buNone/>
            </a:pPr>
            <a:r>
              <a:rPr lang="en-US" sz="5200" dirty="0"/>
              <a:t>CULTURALLY RESPONSIVE-</a:t>
            </a:r>
            <a:endParaRPr sz="5200" dirty="0"/>
          </a:p>
          <a:p>
            <a:pPr marL="0" lvl="0" indent="0" algn="l" rtl="0">
              <a:lnSpc>
                <a:spcPct val="90000"/>
              </a:lnSpc>
              <a:spcBef>
                <a:spcPts val="0"/>
              </a:spcBef>
              <a:spcAft>
                <a:spcPts val="0"/>
              </a:spcAft>
              <a:buClr>
                <a:schemeClr val="lt1"/>
              </a:buClr>
              <a:buSzPts val="5400"/>
              <a:buFont typeface="Arial"/>
              <a:buNone/>
            </a:pPr>
            <a:r>
              <a:rPr lang="en-US" sz="5200" dirty="0"/>
              <a:t>SUSTAINING EDUCATION IN </a:t>
            </a:r>
            <a:endParaRPr sz="5200" dirty="0"/>
          </a:p>
          <a:p>
            <a:pPr marL="0" lvl="0" indent="0" algn="l" rtl="0">
              <a:lnSpc>
                <a:spcPct val="90000"/>
              </a:lnSpc>
              <a:spcBef>
                <a:spcPts val="0"/>
              </a:spcBef>
              <a:spcAft>
                <a:spcPts val="0"/>
              </a:spcAft>
              <a:buClr>
                <a:schemeClr val="lt1"/>
              </a:buClr>
              <a:buSzPts val="5400"/>
              <a:buFont typeface="Arial"/>
              <a:buNone/>
            </a:pPr>
            <a:r>
              <a:rPr lang="en-US" sz="5200" dirty="0"/>
              <a:t>REMOTE AND HYBRID ENVIRONMENTS</a:t>
            </a:r>
            <a:endParaRPr sz="5200" dirty="0"/>
          </a:p>
        </p:txBody>
      </p:sp>
      <p:sp>
        <p:nvSpPr>
          <p:cNvPr id="104" name="Google Shape;104;p1"/>
          <p:cNvSpPr txBox="1">
            <a:spLocks noGrp="1"/>
          </p:cNvSpPr>
          <p:nvPr>
            <p:ph type="subTitle" idx="1"/>
          </p:nvPr>
        </p:nvSpPr>
        <p:spPr>
          <a:xfrm>
            <a:off x="408031" y="6172200"/>
            <a:ext cx="6341111" cy="6858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000"/>
              <a:buNone/>
            </a:pPr>
            <a:r>
              <a:rPr lang="en-US" dirty="0"/>
              <a:t>Module 3 – High Expectations and Rigorous Instruction</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0"/>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10</a:t>
            </a:fld>
            <a:endParaRPr/>
          </a:p>
        </p:txBody>
      </p:sp>
      <p:sp>
        <p:nvSpPr>
          <p:cNvPr id="213" name="Google Shape;213;p10"/>
          <p:cNvSpPr txBox="1">
            <a:spLocks noGrp="1"/>
          </p:cNvSpPr>
          <p:nvPr>
            <p:ph type="title"/>
          </p:nvPr>
        </p:nvSpPr>
        <p:spPr>
          <a:xfrm>
            <a:off x="-1" y="530352"/>
            <a:ext cx="12192000" cy="917448"/>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dirty="0"/>
              <a:t>Learning Objectives</a:t>
            </a:r>
            <a:endParaRPr dirty="0"/>
          </a:p>
        </p:txBody>
      </p:sp>
      <p:sp>
        <p:nvSpPr>
          <p:cNvPr id="218" name="Google Shape;218;p10">
            <a:extLst>
              <a:ext uri="{C183D7F6-B498-43B3-948B-1728B52AA6E4}">
                <adec:decorative xmlns:adec="http://schemas.microsoft.com/office/drawing/2017/decorative" val="1"/>
              </a:ext>
            </a:extLst>
          </p:cNvPr>
          <p:cNvSpPr/>
          <p:nvPr/>
        </p:nvSpPr>
        <p:spPr>
          <a:xfrm>
            <a:off x="11506201" y="0"/>
            <a:ext cx="685799"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 name="Text Placeholder 2">
            <a:extLst>
              <a:ext uri="{FF2B5EF4-FFF2-40B4-BE49-F238E27FC236}">
                <a16:creationId xmlns:a16="http://schemas.microsoft.com/office/drawing/2014/main" id="{54D64F9F-6ACF-2B4A-90B2-4493F1415BE6}"/>
              </a:ext>
            </a:extLst>
          </p:cNvPr>
          <p:cNvSpPr>
            <a:spLocks noGrp="1"/>
          </p:cNvSpPr>
          <p:nvPr>
            <p:ph type="body" idx="2"/>
          </p:nvPr>
        </p:nvSpPr>
        <p:spPr>
          <a:xfrm>
            <a:off x="482299" y="1447800"/>
            <a:ext cx="10858362" cy="4879848"/>
          </a:xfrm>
        </p:spPr>
        <p:txBody>
          <a:bodyPr>
            <a:normAutofit fontScale="25000" lnSpcReduction="20000"/>
          </a:bodyPr>
          <a:lstStyle/>
          <a:p>
            <a:pPr fontAlgn="base"/>
            <a:r>
              <a:rPr lang="en-US" sz="8000" b="1" dirty="0"/>
              <a:t>“The Expectations-Support Connection” </a:t>
            </a:r>
            <a:r>
              <a:rPr lang="en-US" sz="8000" dirty="0"/>
              <a:t>— Setting high expectations for all students is </a:t>
            </a:r>
          </a:p>
          <a:p>
            <a:pPr fontAlgn="base"/>
            <a:r>
              <a:rPr lang="en-US" sz="8000" dirty="0"/>
              <a:t>important but requires providing support to ensure all have the resources and learning</a:t>
            </a:r>
          </a:p>
          <a:p>
            <a:pPr fontAlgn="base"/>
            <a:r>
              <a:rPr lang="en-US" sz="8000" dirty="0"/>
              <a:t>opportunities to succeed. How do you create a classroom climate of high expectations in a</a:t>
            </a:r>
          </a:p>
          <a:p>
            <a:pPr fontAlgn="base"/>
            <a:r>
              <a:rPr lang="en-US" sz="8000" dirty="0"/>
              <a:t>remote learning environment?</a:t>
            </a:r>
          </a:p>
          <a:p>
            <a:pPr fontAlgn="base"/>
            <a:endParaRPr lang="en-US" sz="8000" dirty="0"/>
          </a:p>
          <a:p>
            <a:pPr fontAlgn="base"/>
            <a:r>
              <a:rPr lang="en-US" sz="8000" b="1" dirty="0"/>
              <a:t>“Opportunity and Access” </a:t>
            </a:r>
            <a:r>
              <a:rPr lang="en-US" sz="8000" dirty="0"/>
              <a:t>— It is important to provide students with opportunities to learn</a:t>
            </a:r>
          </a:p>
          <a:p>
            <a:pPr fontAlgn="base"/>
            <a:r>
              <a:rPr lang="en-US" sz="8000" dirty="0"/>
              <a:t>that are accessible in terms of cognitive levels, learning styles, language, and cultural</a:t>
            </a:r>
          </a:p>
          <a:p>
            <a:pPr fontAlgn="base"/>
            <a:r>
              <a:rPr lang="en-US" sz="8000" dirty="0"/>
              <a:t>relevance. How do you ensure differentiated support in a remote learning environment?</a:t>
            </a:r>
          </a:p>
          <a:p>
            <a:pPr fontAlgn="base"/>
            <a:endParaRPr lang="en-US" sz="8000" dirty="0"/>
          </a:p>
          <a:p>
            <a:pPr fontAlgn="base"/>
            <a:r>
              <a:rPr lang="en-US" sz="8000" b="1" dirty="0"/>
              <a:t>“The Power of Language and Feedback” </a:t>
            </a:r>
            <a:r>
              <a:rPr lang="en-US" sz="8000" dirty="0"/>
              <a:t>— Supporting students to achieve at high levels</a:t>
            </a:r>
          </a:p>
          <a:p>
            <a:pPr fontAlgn="base"/>
            <a:r>
              <a:rPr lang="en-US" sz="8000" dirty="0"/>
              <a:t>Involves personalized facilitation through the use of language and feedback in terms of both</a:t>
            </a:r>
          </a:p>
          <a:p>
            <a:pPr fontAlgn="base"/>
            <a:r>
              <a:rPr lang="en-US" sz="8000" dirty="0"/>
              <a:t>academics and the learning process. How do you provide powerful facilitation and feedback in</a:t>
            </a:r>
          </a:p>
          <a:p>
            <a:pPr fontAlgn="base"/>
            <a:r>
              <a:rPr lang="en-US" sz="8000" dirty="0"/>
              <a:t>a remote learning environment?</a:t>
            </a:r>
          </a:p>
          <a:p>
            <a:endParaRPr lang="en-US" sz="1600" dirty="0"/>
          </a:p>
        </p:txBody>
      </p:sp>
    </p:spTree>
    <p:extLst>
      <p:ext uri="{BB962C8B-B14F-4D97-AF65-F5344CB8AC3E}">
        <p14:creationId xmlns:p14="http://schemas.microsoft.com/office/powerpoint/2010/main" val="3051018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0"/>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11</a:t>
            </a:fld>
            <a:endParaRPr/>
          </a:p>
        </p:txBody>
      </p:sp>
      <p:sp>
        <p:nvSpPr>
          <p:cNvPr id="213" name="Google Shape;213;p10"/>
          <p:cNvSpPr txBox="1">
            <a:spLocks noGrp="1"/>
          </p:cNvSpPr>
          <p:nvPr>
            <p:ph type="title"/>
          </p:nvPr>
        </p:nvSpPr>
        <p:spPr>
          <a:xfrm>
            <a:off x="0" y="2970276"/>
            <a:ext cx="12192000" cy="917448"/>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sz="4800" dirty="0"/>
              <a:t>The Expectations-Support Connection</a:t>
            </a:r>
            <a:endParaRPr sz="4800" dirty="0"/>
          </a:p>
        </p:txBody>
      </p:sp>
      <p:sp>
        <p:nvSpPr>
          <p:cNvPr id="218" name="Google Shape;218;p10">
            <a:extLst>
              <a:ext uri="{C183D7F6-B498-43B3-948B-1728B52AA6E4}">
                <adec:decorative xmlns:adec="http://schemas.microsoft.com/office/drawing/2017/decorative" val="1"/>
              </a:ext>
            </a:extLst>
          </p:cNvPr>
          <p:cNvSpPr/>
          <p:nvPr/>
        </p:nvSpPr>
        <p:spPr>
          <a:xfrm>
            <a:off x="11506201" y="0"/>
            <a:ext cx="685799"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0"/>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12</a:t>
            </a:fld>
            <a:endParaRPr/>
          </a:p>
        </p:txBody>
      </p:sp>
      <p:sp>
        <p:nvSpPr>
          <p:cNvPr id="218" name="Google Shape;218;p10">
            <a:extLst>
              <a:ext uri="{C183D7F6-B498-43B3-948B-1728B52AA6E4}">
                <adec:decorative xmlns:adec="http://schemas.microsoft.com/office/drawing/2017/decorative" val="1"/>
              </a:ext>
            </a:extLst>
          </p:cNvPr>
          <p:cNvSpPr/>
          <p:nvPr/>
        </p:nvSpPr>
        <p:spPr>
          <a:xfrm>
            <a:off x="11506201" y="0"/>
            <a:ext cx="685799"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 name="Rectangle 1">
            <a:extLst>
              <a:ext uri="{FF2B5EF4-FFF2-40B4-BE49-F238E27FC236}">
                <a16:creationId xmlns:a16="http://schemas.microsoft.com/office/drawing/2014/main" id="{BFB135A9-D0AF-0B49-AC33-50B4A45EF142}"/>
              </a:ext>
            </a:extLst>
          </p:cNvPr>
          <p:cNvSpPr/>
          <p:nvPr/>
        </p:nvSpPr>
        <p:spPr>
          <a:xfrm>
            <a:off x="399393" y="1442621"/>
            <a:ext cx="10636469" cy="5016758"/>
          </a:xfrm>
          <a:prstGeom prst="rect">
            <a:avLst/>
          </a:prstGeom>
        </p:spPr>
        <p:txBody>
          <a:bodyPr wrap="square">
            <a:spAutoFit/>
          </a:bodyPr>
          <a:lstStyle/>
          <a:p>
            <a:pPr fontAlgn="base"/>
            <a:r>
              <a:rPr lang="en-US" sz="1600" i="1" dirty="0">
                <a:highlight>
                  <a:srgbClr val="FFFF00"/>
                </a:highlight>
              </a:rPr>
              <a:t>Sharing Student Work</a:t>
            </a:r>
            <a:r>
              <a:rPr lang="en-US" sz="1600" dirty="0">
                <a:highlight>
                  <a:srgbClr val="FFFF00"/>
                </a:highlight>
              </a:rPr>
              <a:t> </a:t>
            </a:r>
            <a:r>
              <a:rPr lang="en-US" sz="1600" dirty="0"/>
              <a:t>— To design opportunities for students to showcase and share their quality work. This activity includes a website exploration and action tool. </a:t>
            </a:r>
          </a:p>
          <a:p>
            <a:pPr fontAlgn="base"/>
            <a:br>
              <a:rPr lang="en-US" sz="2800" dirty="0"/>
            </a:br>
            <a:r>
              <a:rPr lang="en-US" sz="1600" i="1" dirty="0">
                <a:highlight>
                  <a:srgbClr val="FFFF00"/>
                </a:highlight>
              </a:rPr>
              <a:t>Bias in Remote Learning: Identifying and Addressing Your Biases to Advance Student Achievement</a:t>
            </a:r>
            <a:r>
              <a:rPr lang="en-US" sz="1600" dirty="0">
                <a:highlight>
                  <a:srgbClr val="FFFF00"/>
                </a:highlight>
              </a:rPr>
              <a:t> </a:t>
            </a:r>
            <a:r>
              <a:rPr lang="en-US" sz="1600" dirty="0"/>
              <a:t>— To reflect on your own implicit bias, as well as the systems of bias prevalent in remote learning, and the steps you can take to address that bias and its impact on students. This activity includes a website exploration, reflection questions, and a brainstorm and design activity. </a:t>
            </a:r>
          </a:p>
          <a:p>
            <a:pPr fontAlgn="base"/>
            <a:br>
              <a:rPr lang="en-US" sz="2800" dirty="0"/>
            </a:br>
            <a:r>
              <a:rPr lang="en-US" sz="1600" i="1" dirty="0">
                <a:highlight>
                  <a:srgbClr val="FFFF00"/>
                </a:highlight>
              </a:rPr>
              <a:t>A Climate of Executive Function</a:t>
            </a:r>
            <a:r>
              <a:rPr lang="en-US" sz="1600" dirty="0">
                <a:highlight>
                  <a:srgbClr val="FFFF00"/>
                </a:highlight>
              </a:rPr>
              <a:t> </a:t>
            </a:r>
            <a:r>
              <a:rPr lang="en-US" sz="1600" dirty="0"/>
              <a:t>— To learn about executive function and how to implement strategies for student success. This activity includes an e-text, reflection questions, and an action tool.</a:t>
            </a:r>
          </a:p>
          <a:p>
            <a:pPr fontAlgn="base"/>
            <a:br>
              <a:rPr lang="en-US" sz="2800" dirty="0"/>
            </a:br>
            <a:r>
              <a:rPr lang="en-US" sz="1600" i="1" dirty="0">
                <a:highlight>
                  <a:srgbClr val="FFFF00"/>
                </a:highlight>
              </a:rPr>
              <a:t>Investing in Cultural Pluralism to Empower Learners</a:t>
            </a:r>
            <a:r>
              <a:rPr lang="en-US" sz="1600" dirty="0">
                <a:highlight>
                  <a:srgbClr val="FFFF00"/>
                </a:highlight>
              </a:rPr>
              <a:t> </a:t>
            </a:r>
            <a:r>
              <a:rPr lang="en-US" sz="1600" dirty="0"/>
              <a:t>— To learn about cultural pluralism and how to implement strategies that support student achievement. This activity includes a video, reflection questions, and an action tool. </a:t>
            </a:r>
          </a:p>
          <a:p>
            <a:br>
              <a:rPr lang="en-US" sz="2800" dirty="0"/>
            </a:br>
            <a:r>
              <a:rPr lang="en-US" sz="1600" i="1" dirty="0">
                <a:highlight>
                  <a:srgbClr val="FFFF00"/>
                </a:highlight>
              </a:rPr>
              <a:t>The Power of Believing That You Can Improve</a:t>
            </a:r>
            <a:r>
              <a:rPr lang="en-US" sz="1600" dirty="0">
                <a:highlight>
                  <a:srgbClr val="FFFF00"/>
                </a:highlight>
              </a:rPr>
              <a:t> </a:t>
            </a:r>
            <a:r>
              <a:rPr lang="en-US" sz="1600" dirty="0"/>
              <a:t>— To understand the importance of creating a growth mindset and develop growth mindset practices within a remote and hybrid learning environment. This activity includes a video, reflection questions, and a brainstorm and design activity.</a:t>
            </a:r>
            <a:endParaRPr lang="en-US" sz="2800" b="1" dirty="0"/>
          </a:p>
        </p:txBody>
      </p:sp>
      <p:sp>
        <p:nvSpPr>
          <p:cNvPr id="3" name="Rectangle 2" descr="A rectangle highlights the portion of the text labeled Bias in Remote Learning: Identifying and Addressing Your Biases to Advance Student Achievement">
            <a:extLst>
              <a:ext uri="{FF2B5EF4-FFF2-40B4-BE49-F238E27FC236}">
                <a16:creationId xmlns:a16="http://schemas.microsoft.com/office/drawing/2014/main" id="{4C3CCF83-3EC5-014D-888A-FB603F9CB15E}"/>
              </a:ext>
            </a:extLst>
          </p:cNvPr>
          <p:cNvSpPr/>
          <p:nvPr/>
        </p:nvSpPr>
        <p:spPr>
          <a:xfrm>
            <a:off x="399393" y="2255359"/>
            <a:ext cx="10635343" cy="13933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AC1F300-E914-7D49-AA8C-6EC1F9EF6882}"/>
              </a:ext>
            </a:extLst>
          </p:cNvPr>
          <p:cNvSpPr>
            <a:spLocks noGrp="1"/>
          </p:cNvSpPr>
          <p:nvPr>
            <p:ph type="title"/>
          </p:nvPr>
        </p:nvSpPr>
        <p:spPr/>
        <p:txBody>
          <a:bodyPr/>
          <a:lstStyle/>
          <a:p>
            <a:r>
              <a:rPr lang="en-US" dirty="0"/>
              <a:t>The Expectations-Support</a:t>
            </a:r>
            <a:r>
              <a:rPr lang="en-US" baseline="0" dirty="0"/>
              <a:t> Connect</a:t>
            </a:r>
            <a:endParaRPr lang="en-US" dirty="0"/>
          </a:p>
        </p:txBody>
      </p:sp>
      <p:sp>
        <p:nvSpPr>
          <p:cNvPr id="9" name="Google Shape;213;p10">
            <a:extLst>
              <a:ext uri="{FF2B5EF4-FFF2-40B4-BE49-F238E27FC236}">
                <a16:creationId xmlns:a16="http://schemas.microsoft.com/office/drawing/2014/main" id="{C2D50CCF-18C5-4841-BFE9-86AF9FA7EDF9}"/>
              </a:ext>
            </a:extLst>
          </p:cNvPr>
          <p:cNvSpPr txBox="1">
            <a:spLocks/>
          </p:cNvSpPr>
          <p:nvPr/>
        </p:nvSpPr>
        <p:spPr>
          <a:xfrm>
            <a:off x="-2" y="530352"/>
            <a:ext cx="12192000" cy="917448"/>
          </a:xfrm>
          <a:prstGeom prst="rect">
            <a:avLst/>
          </a:prstGeom>
          <a:solidFill>
            <a:srgbClr val="2484C6"/>
          </a:solidFill>
          <a:ln>
            <a:noFill/>
          </a:ln>
        </p:spPr>
        <p:txBody>
          <a:bodyPr spcFirstLastPara="1" wrap="square" lIns="548625" tIns="91425" rIns="0" bIns="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800"/>
              <a:t>The Expectations-Support Connection</a:t>
            </a:r>
            <a:endParaRPr lang="en-US" sz="4800" dirty="0"/>
          </a:p>
        </p:txBody>
      </p:sp>
    </p:spTree>
    <p:extLst>
      <p:ext uri="{BB962C8B-B14F-4D97-AF65-F5344CB8AC3E}">
        <p14:creationId xmlns:p14="http://schemas.microsoft.com/office/powerpoint/2010/main" val="112868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bad2491fd9_0_0"/>
          <p:cNvSpPr txBox="1">
            <a:spLocks noGrp="1"/>
          </p:cNvSpPr>
          <p:nvPr>
            <p:ph type="sldNum" idx="12"/>
          </p:nvPr>
        </p:nvSpPr>
        <p:spPr>
          <a:xfrm>
            <a:off x="628788" y="6339840"/>
            <a:ext cx="302400" cy="36570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13</a:t>
            </a:fld>
            <a:endParaRPr/>
          </a:p>
        </p:txBody>
      </p:sp>
      <p:sp>
        <p:nvSpPr>
          <p:cNvPr id="144" name="Google Shape;144;gbad2491fd9_0_0"/>
          <p:cNvSpPr txBox="1">
            <a:spLocks noGrp="1"/>
          </p:cNvSpPr>
          <p:nvPr>
            <p:ph type="title"/>
          </p:nvPr>
        </p:nvSpPr>
        <p:spPr>
          <a:xfrm>
            <a:off x="-1" y="530352"/>
            <a:ext cx="12192000" cy="917400"/>
          </a:xfrm>
          <a:prstGeom prst="rect">
            <a:avLst/>
          </a:prstGeom>
          <a:noFill/>
          <a:ln>
            <a:noFill/>
          </a:ln>
        </p:spPr>
        <p:txBody>
          <a:bodyPr spcFirstLastPara="1" wrap="square" lIns="548625" tIns="91425" rIns="0" bIns="0" anchor="ctr" anchorCtr="0">
            <a:noAutofit/>
          </a:bodyPr>
          <a:lstStyle/>
          <a:p>
            <a:pPr marL="0" lvl="0" indent="0" algn="l" rtl="0">
              <a:lnSpc>
                <a:spcPct val="100000"/>
              </a:lnSpc>
              <a:spcBef>
                <a:spcPts val="0"/>
              </a:spcBef>
              <a:spcAft>
                <a:spcPts val="0"/>
              </a:spcAft>
              <a:buClr>
                <a:schemeClr val="dk2"/>
              </a:buClr>
              <a:buSzPts val="4000"/>
              <a:buFont typeface="Arial"/>
              <a:buNone/>
            </a:pPr>
            <a:r>
              <a:rPr lang="en-US" sz="3400" dirty="0"/>
              <a:t>Bias in Remote Learning: Identifying and Addressing Your Biases to Advance Student Achievement (30 – 45 min)</a:t>
            </a:r>
            <a:endParaRPr sz="3400" dirty="0"/>
          </a:p>
        </p:txBody>
      </p:sp>
      <p:sp>
        <p:nvSpPr>
          <p:cNvPr id="145" name="Google Shape;145;gbad2491fd9_0_0"/>
          <p:cNvSpPr txBox="1">
            <a:spLocks noGrp="1"/>
          </p:cNvSpPr>
          <p:nvPr>
            <p:ph type="body" idx="1"/>
          </p:nvPr>
        </p:nvSpPr>
        <p:spPr>
          <a:xfrm>
            <a:off x="1289476" y="2412792"/>
            <a:ext cx="4342267" cy="3073607"/>
          </a:xfrm>
          <a:prstGeom prst="rect">
            <a:avLst/>
          </a:prstGeom>
          <a:noFill/>
          <a:ln>
            <a:noFill/>
          </a:ln>
        </p:spPr>
        <p:txBody>
          <a:bodyPr spcFirstLastPara="1" wrap="square" lIns="0" tIns="0" rIns="0" bIns="0" anchor="t" anchorCtr="0">
            <a:noAutofit/>
          </a:bodyPr>
          <a:lstStyle/>
          <a:p>
            <a:r>
              <a:rPr lang="en-US" dirty="0"/>
              <a:t>To reflect on your own implicit bias, as well as the systems of bias prevalent in remote learning, and the steps you can take to address that bias and its impact on students.</a:t>
            </a:r>
          </a:p>
        </p:txBody>
      </p:sp>
      <p:pic>
        <p:nvPicPr>
          <p:cNvPr id="150" name="Google Shape;150;gbad2491fd9_0_0" descr="Icon of an arrow in a target"/>
          <p:cNvPicPr preferRelativeResize="0"/>
          <p:nvPr/>
        </p:nvPicPr>
        <p:blipFill rotWithShape="1">
          <a:blip r:embed="rId3">
            <a:alphaModFix/>
          </a:blip>
          <a:srcRect/>
          <a:stretch/>
        </p:blipFill>
        <p:spPr>
          <a:xfrm>
            <a:off x="425876" y="2476175"/>
            <a:ext cx="863600" cy="787400"/>
          </a:xfrm>
          <a:prstGeom prst="rect">
            <a:avLst/>
          </a:prstGeom>
          <a:noFill/>
          <a:ln>
            <a:noFill/>
          </a:ln>
        </p:spPr>
      </p:pic>
      <p:sp>
        <p:nvSpPr>
          <p:cNvPr id="152" name="Google Shape;152;gbad2491fd9_0_0">
            <a:extLst>
              <a:ext uri="{C183D7F6-B498-43B3-948B-1728B52AA6E4}">
                <adec:decorative xmlns:adec="http://schemas.microsoft.com/office/drawing/2017/decorative" val="1"/>
              </a:ext>
            </a:extLst>
          </p:cNvPr>
          <p:cNvSpPr/>
          <p:nvPr/>
        </p:nvSpPr>
        <p:spPr>
          <a:xfrm>
            <a:off x="11506201" y="0"/>
            <a:ext cx="6858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122" name="Picture 2" descr="silhouette of a head with various terms that represent unconscious bias">
            <a:extLst>
              <a:ext uri="{FF2B5EF4-FFF2-40B4-BE49-F238E27FC236}">
                <a16:creationId xmlns:a16="http://schemas.microsoft.com/office/drawing/2014/main" id="{24764EC9-58F3-4A4D-A8F6-10BFF8BD9B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3224" y="1783295"/>
            <a:ext cx="4559300" cy="4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339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6"/>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14</a:t>
            </a:fld>
            <a:endParaRPr/>
          </a:p>
        </p:txBody>
      </p:sp>
      <p:sp>
        <p:nvSpPr>
          <p:cNvPr id="159" name="Google Shape;159;p6"/>
          <p:cNvSpPr txBox="1">
            <a:spLocks noGrp="1"/>
          </p:cNvSpPr>
          <p:nvPr>
            <p:ph type="title"/>
          </p:nvPr>
        </p:nvSpPr>
        <p:spPr>
          <a:xfrm>
            <a:off x="-1" y="530352"/>
            <a:ext cx="12192000" cy="917400"/>
          </a:xfrm>
          <a:prstGeom prst="rect">
            <a:avLst/>
          </a:prstGeom>
          <a:solidFill>
            <a:srgbClr val="2484C6"/>
          </a:solidFill>
          <a:ln>
            <a:noFill/>
          </a:ln>
        </p:spPr>
        <p:txBody>
          <a:bodyPr spcFirstLastPara="1" wrap="square" lIns="548625" tIns="91425" rIns="0" bIns="0" anchor="ctr" anchorCtr="0">
            <a:normAutofit fontScale="90000"/>
          </a:bodyPr>
          <a:lstStyle/>
          <a:p>
            <a:pPr marL="0" lvl="0" indent="0" algn="l" rtl="0">
              <a:lnSpc>
                <a:spcPct val="100000"/>
              </a:lnSpc>
              <a:spcBef>
                <a:spcPts val="0"/>
              </a:spcBef>
              <a:spcAft>
                <a:spcPts val="0"/>
              </a:spcAft>
              <a:buClr>
                <a:schemeClr val="lt1"/>
              </a:buClr>
              <a:buSzPts val="4000"/>
              <a:buFont typeface="Arial"/>
              <a:buNone/>
            </a:pPr>
            <a:r>
              <a:rPr lang="en-US" sz="6000" dirty="0">
                <a:solidFill>
                  <a:srgbClr val="FFFFFF"/>
                </a:solidFill>
              </a:rPr>
              <a:t>Brainstorm and Design</a:t>
            </a:r>
            <a:endParaRPr sz="6000" dirty="0">
              <a:solidFill>
                <a:srgbClr val="FFFFFF"/>
              </a:solidFill>
            </a:endParaRPr>
          </a:p>
        </p:txBody>
      </p:sp>
      <p:sp>
        <p:nvSpPr>
          <p:cNvPr id="162" name="Google Shape;162;p6">
            <a:extLst>
              <a:ext uri="{C183D7F6-B498-43B3-948B-1728B52AA6E4}">
                <adec:decorative xmlns:adec="http://schemas.microsoft.com/office/drawing/2017/decorative" val="1"/>
              </a:ext>
            </a:extLst>
          </p:cNvPr>
          <p:cNvSpPr/>
          <p:nvPr/>
        </p:nvSpPr>
        <p:spPr>
          <a:xfrm>
            <a:off x="11506201" y="0"/>
            <a:ext cx="685799"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 name="Rectangle 5">
            <a:extLst>
              <a:ext uri="{FF2B5EF4-FFF2-40B4-BE49-F238E27FC236}">
                <a16:creationId xmlns:a16="http://schemas.microsoft.com/office/drawing/2014/main" id="{FBA0E975-FDA6-D047-AC7B-963DB0F1F9A3}"/>
              </a:ext>
            </a:extLst>
          </p:cNvPr>
          <p:cNvSpPr/>
          <p:nvPr/>
        </p:nvSpPr>
        <p:spPr>
          <a:xfrm>
            <a:off x="628788" y="1647027"/>
            <a:ext cx="9843797" cy="4801314"/>
          </a:xfrm>
          <a:prstGeom prst="rect">
            <a:avLst/>
          </a:prstGeom>
        </p:spPr>
        <p:txBody>
          <a:bodyPr wrap="square">
            <a:spAutoFit/>
          </a:bodyPr>
          <a:lstStyle/>
          <a:p>
            <a:r>
              <a:rPr lang="en-US" sz="2400" b="1" dirty="0"/>
              <a:t>Directions: </a:t>
            </a:r>
            <a:r>
              <a:rPr lang="en-US" sz="2400" dirty="0"/>
              <a:t>For each question, rate yourself using the following scale: 1—never, 2—rarely, 3—sometimes, 4—often, 5—always.</a:t>
            </a:r>
            <a:endParaRPr lang="en-US" sz="4000" dirty="0"/>
          </a:p>
          <a:p>
            <a:br>
              <a:rPr lang="en-US" sz="2400" dirty="0"/>
            </a:br>
            <a:r>
              <a:rPr lang="en-US" b="1" dirty="0"/>
              <a:t>Addressing Race and Racism (Frequency)</a:t>
            </a:r>
            <a:endParaRPr lang="en-US" sz="2400" dirty="0"/>
          </a:p>
          <a:p>
            <a:pPr marL="342900" indent="-342900" fontAlgn="base">
              <a:buFont typeface="+mj-lt"/>
              <a:buAutoNum type="arabicPeriod"/>
            </a:pPr>
            <a:r>
              <a:rPr lang="en-US" dirty="0"/>
              <a:t>How often are students given opportunities to learn about people from different races, ethnicities, or cultures in instructional activities and assignments?</a:t>
            </a:r>
          </a:p>
          <a:p>
            <a:pPr marL="342900" indent="-342900" fontAlgn="base">
              <a:buFont typeface="+mj-lt"/>
              <a:buAutoNum type="arabicPeriod"/>
            </a:pPr>
            <a:r>
              <a:rPr lang="en-US" dirty="0"/>
              <a:t>How often are students given opportunities to learn from their peers with different backgrounds and cultures from their own?</a:t>
            </a:r>
          </a:p>
          <a:p>
            <a:pPr marL="342900" indent="-342900" fontAlgn="base">
              <a:buFont typeface="+mj-lt"/>
              <a:buAutoNum type="arabicPeriod"/>
            </a:pPr>
            <a:r>
              <a:rPr lang="en-US" dirty="0"/>
              <a:t>How often do you think about what students of different races, ethnicities, or cultures experience?</a:t>
            </a:r>
          </a:p>
          <a:p>
            <a:pPr marL="342900" indent="-342900" fontAlgn="base">
              <a:buFont typeface="+mj-lt"/>
              <a:buAutoNum type="arabicPeriod"/>
            </a:pPr>
            <a:r>
              <a:rPr lang="en-US" dirty="0"/>
              <a:t>At your school, how often are students encouraged to think more deeply about race-related topics?</a:t>
            </a:r>
          </a:p>
          <a:p>
            <a:pPr marL="342900" indent="-342900" fontAlgn="base">
              <a:buFont typeface="+mj-lt"/>
              <a:buAutoNum type="arabicPeriod"/>
            </a:pPr>
            <a:r>
              <a:rPr lang="en-US" dirty="0"/>
              <a:t>How often do remote learners at your school have important conversations about race, even when they might be uncomfortable?</a:t>
            </a:r>
          </a:p>
          <a:p>
            <a:pPr marL="342900" indent="-342900" fontAlgn="base">
              <a:buFont typeface="+mj-lt"/>
              <a:buAutoNum type="arabicPeriod"/>
            </a:pPr>
            <a:r>
              <a:rPr lang="en-US" dirty="0"/>
              <a:t>When there are major news events related to race, how often do adults at your school talk about them with students, in any learning environment?</a:t>
            </a:r>
          </a:p>
          <a:p>
            <a:pPr marL="342900" indent="-342900" fontAlgn="base">
              <a:buFont typeface="+mj-lt"/>
              <a:buAutoNum type="arabicPeriod"/>
            </a:pPr>
            <a:r>
              <a:rPr lang="en-US" dirty="0"/>
              <a:t>How often do you provide opportunities for students to complete alternative assignments (in place of video conference, synchronous instruction, etc.)?</a:t>
            </a:r>
          </a:p>
          <a:p>
            <a:pPr marL="342900" indent="-342900" fontAlgn="base">
              <a:buFont typeface="+mj-lt"/>
              <a:buAutoNum type="arabicPeriod"/>
            </a:pPr>
            <a:r>
              <a:rPr lang="en-US" dirty="0"/>
              <a:t>How often do you collect data on/consider the number of times you call on Students of Color in a video conference?</a:t>
            </a:r>
          </a:p>
          <a:p>
            <a:pPr marL="342900" indent="-342900" fontAlgn="base">
              <a:buFont typeface="+mj-lt"/>
              <a:buAutoNum type="arabicPeriod"/>
            </a:pPr>
            <a:r>
              <a:rPr lang="en-US" dirty="0"/>
              <a:t>How often do you collect data on/consider the number of times you provide feedback to Students of Color?</a:t>
            </a:r>
          </a:p>
          <a:p>
            <a:endParaRPr lang="en-US" sz="2400" dirty="0">
              <a:latin typeface="Arial" panose="020B0604020202020204" pitchFamily="34" charset="0"/>
            </a:endParaRPr>
          </a:p>
        </p:txBody>
      </p:sp>
    </p:spTree>
    <p:extLst>
      <p:ext uri="{BB962C8B-B14F-4D97-AF65-F5344CB8AC3E}">
        <p14:creationId xmlns:p14="http://schemas.microsoft.com/office/powerpoint/2010/main" val="2064082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6"/>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15</a:t>
            </a:fld>
            <a:endParaRPr/>
          </a:p>
        </p:txBody>
      </p:sp>
      <p:sp>
        <p:nvSpPr>
          <p:cNvPr id="159" name="Google Shape;159;p6"/>
          <p:cNvSpPr txBox="1">
            <a:spLocks noGrp="1"/>
          </p:cNvSpPr>
          <p:nvPr>
            <p:ph type="title"/>
          </p:nvPr>
        </p:nvSpPr>
        <p:spPr>
          <a:xfrm>
            <a:off x="-1" y="530352"/>
            <a:ext cx="12192000" cy="917400"/>
          </a:xfrm>
          <a:prstGeom prst="rect">
            <a:avLst/>
          </a:prstGeom>
          <a:solidFill>
            <a:srgbClr val="2484C6"/>
          </a:solidFill>
          <a:ln>
            <a:noFill/>
          </a:ln>
        </p:spPr>
        <p:txBody>
          <a:bodyPr spcFirstLastPara="1" wrap="square" lIns="548625" tIns="91425" rIns="0" bIns="0" anchor="ctr" anchorCtr="0">
            <a:normAutofit fontScale="90000"/>
          </a:bodyPr>
          <a:lstStyle/>
          <a:p>
            <a:pPr marL="0" lvl="0" indent="0" algn="l" rtl="0">
              <a:lnSpc>
                <a:spcPct val="100000"/>
              </a:lnSpc>
              <a:spcBef>
                <a:spcPts val="0"/>
              </a:spcBef>
              <a:spcAft>
                <a:spcPts val="0"/>
              </a:spcAft>
              <a:buClr>
                <a:schemeClr val="lt1"/>
              </a:buClr>
              <a:buSzPts val="4000"/>
              <a:buFont typeface="Arial"/>
              <a:buNone/>
            </a:pPr>
            <a:r>
              <a:rPr lang="en-US" sz="6000" dirty="0">
                <a:solidFill>
                  <a:srgbClr val="FFFFFF"/>
                </a:solidFill>
              </a:rPr>
              <a:t>Breakout Room Question</a:t>
            </a:r>
            <a:endParaRPr sz="6000" dirty="0">
              <a:solidFill>
                <a:srgbClr val="FFFFFF"/>
              </a:solidFill>
            </a:endParaRPr>
          </a:p>
        </p:txBody>
      </p:sp>
      <p:sp>
        <p:nvSpPr>
          <p:cNvPr id="162" name="Google Shape;162;p6">
            <a:extLst>
              <a:ext uri="{C183D7F6-B498-43B3-948B-1728B52AA6E4}">
                <adec:decorative xmlns:adec="http://schemas.microsoft.com/office/drawing/2017/decorative" val="1"/>
              </a:ext>
            </a:extLst>
          </p:cNvPr>
          <p:cNvSpPr/>
          <p:nvPr/>
        </p:nvSpPr>
        <p:spPr>
          <a:xfrm>
            <a:off x="11506201" y="0"/>
            <a:ext cx="685799"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 name="Rectangle 5">
            <a:extLst>
              <a:ext uri="{FF2B5EF4-FFF2-40B4-BE49-F238E27FC236}">
                <a16:creationId xmlns:a16="http://schemas.microsoft.com/office/drawing/2014/main" id="{FBA0E975-FDA6-D047-AC7B-963DB0F1F9A3}"/>
              </a:ext>
            </a:extLst>
          </p:cNvPr>
          <p:cNvSpPr/>
          <p:nvPr/>
        </p:nvSpPr>
        <p:spPr>
          <a:xfrm>
            <a:off x="628788" y="2000970"/>
            <a:ext cx="9843797" cy="3785652"/>
          </a:xfrm>
          <a:prstGeom prst="rect">
            <a:avLst/>
          </a:prstGeom>
        </p:spPr>
        <p:txBody>
          <a:bodyPr wrap="square">
            <a:spAutoFit/>
          </a:bodyPr>
          <a:lstStyle/>
          <a:p>
            <a:pPr algn="ctr"/>
            <a:r>
              <a:rPr lang="en-US" sz="6000" dirty="0"/>
              <a:t>Were there any trends or insights into your unconscious biases that stood out? </a:t>
            </a:r>
            <a:endParaRPr lang="en-US" sz="8800" dirty="0">
              <a:latin typeface="Arial" panose="020B0604020202020204" pitchFamily="34" charset="0"/>
            </a:endParaRPr>
          </a:p>
        </p:txBody>
      </p:sp>
    </p:spTree>
    <p:extLst>
      <p:ext uri="{BB962C8B-B14F-4D97-AF65-F5344CB8AC3E}">
        <p14:creationId xmlns:p14="http://schemas.microsoft.com/office/powerpoint/2010/main" val="1849325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0"/>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16</a:t>
            </a:fld>
            <a:endParaRPr/>
          </a:p>
        </p:txBody>
      </p:sp>
      <p:sp>
        <p:nvSpPr>
          <p:cNvPr id="213" name="Google Shape;213;p10"/>
          <p:cNvSpPr txBox="1">
            <a:spLocks noGrp="1"/>
          </p:cNvSpPr>
          <p:nvPr>
            <p:ph type="title"/>
          </p:nvPr>
        </p:nvSpPr>
        <p:spPr>
          <a:xfrm>
            <a:off x="0" y="2970276"/>
            <a:ext cx="12192000" cy="917448"/>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sz="5400" dirty="0"/>
              <a:t>Opportunity and Access</a:t>
            </a:r>
            <a:endParaRPr sz="5400" dirty="0"/>
          </a:p>
        </p:txBody>
      </p:sp>
      <p:sp>
        <p:nvSpPr>
          <p:cNvPr id="218" name="Google Shape;218;p10">
            <a:extLst>
              <a:ext uri="{C183D7F6-B498-43B3-948B-1728B52AA6E4}">
                <adec:decorative xmlns:adec="http://schemas.microsoft.com/office/drawing/2017/decorative" val="1"/>
              </a:ext>
            </a:extLst>
          </p:cNvPr>
          <p:cNvSpPr/>
          <p:nvPr/>
        </p:nvSpPr>
        <p:spPr>
          <a:xfrm>
            <a:off x="11506201" y="0"/>
            <a:ext cx="685799"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extLst>
      <p:ext uri="{BB962C8B-B14F-4D97-AF65-F5344CB8AC3E}">
        <p14:creationId xmlns:p14="http://schemas.microsoft.com/office/powerpoint/2010/main" val="3727952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0"/>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17</a:t>
            </a:fld>
            <a:endParaRPr/>
          </a:p>
        </p:txBody>
      </p:sp>
      <p:sp>
        <p:nvSpPr>
          <p:cNvPr id="213" name="Google Shape;213;p10"/>
          <p:cNvSpPr txBox="1">
            <a:spLocks noGrp="1"/>
          </p:cNvSpPr>
          <p:nvPr>
            <p:ph type="title"/>
          </p:nvPr>
        </p:nvSpPr>
        <p:spPr>
          <a:xfrm>
            <a:off x="0" y="316414"/>
            <a:ext cx="12192000" cy="917448"/>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sz="4800" dirty="0"/>
              <a:t>Opportunity and Access: Introduction</a:t>
            </a:r>
            <a:endParaRPr sz="4800" dirty="0"/>
          </a:p>
        </p:txBody>
      </p:sp>
      <p:sp>
        <p:nvSpPr>
          <p:cNvPr id="218" name="Google Shape;218;p10">
            <a:extLst>
              <a:ext uri="{C183D7F6-B498-43B3-948B-1728B52AA6E4}">
                <adec:decorative xmlns:adec="http://schemas.microsoft.com/office/drawing/2017/decorative" val="1"/>
              </a:ext>
            </a:extLst>
          </p:cNvPr>
          <p:cNvSpPr/>
          <p:nvPr/>
        </p:nvSpPr>
        <p:spPr>
          <a:xfrm>
            <a:off x="11506201" y="0"/>
            <a:ext cx="685799"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 name="Rectangle 1">
            <a:extLst>
              <a:ext uri="{FF2B5EF4-FFF2-40B4-BE49-F238E27FC236}">
                <a16:creationId xmlns:a16="http://schemas.microsoft.com/office/drawing/2014/main" id="{8A2BC968-D71F-4B49-B134-425AC847E0BC}"/>
              </a:ext>
            </a:extLst>
          </p:cNvPr>
          <p:cNvSpPr/>
          <p:nvPr/>
        </p:nvSpPr>
        <p:spPr>
          <a:xfrm>
            <a:off x="507999" y="1439917"/>
            <a:ext cx="10476089" cy="5509200"/>
          </a:xfrm>
          <a:prstGeom prst="rect">
            <a:avLst/>
          </a:prstGeom>
        </p:spPr>
        <p:txBody>
          <a:bodyPr wrap="square">
            <a:spAutoFit/>
          </a:bodyPr>
          <a:lstStyle/>
          <a:p>
            <a:pPr fontAlgn="base"/>
            <a:r>
              <a:rPr lang="en-US" sz="2000" i="1" dirty="0">
                <a:highlight>
                  <a:srgbClr val="FFFF00"/>
                </a:highlight>
              </a:rPr>
              <a:t>Authentic Instruction: Exploring PBL</a:t>
            </a:r>
            <a:r>
              <a:rPr lang="en-US" sz="2000" dirty="0">
                <a:highlight>
                  <a:srgbClr val="FFFF00"/>
                </a:highlight>
              </a:rPr>
              <a:t> </a:t>
            </a:r>
            <a:r>
              <a:rPr lang="en-US" sz="2000" dirty="0"/>
              <a:t>— To learn about and design a Problem-Based Learning or Project-Based Learning (PBL) task that creates authenticity for your curriculum. This activity includes a website exploration, reflection questions, and a brainstorm and design activity.</a:t>
            </a:r>
          </a:p>
          <a:p>
            <a:pPr fontAlgn="base"/>
            <a:br>
              <a:rPr lang="en-US" sz="2400" dirty="0"/>
            </a:br>
            <a:r>
              <a:rPr lang="en-US" sz="2000" i="1" dirty="0">
                <a:highlight>
                  <a:srgbClr val="FFFF00"/>
                </a:highlight>
              </a:rPr>
              <a:t>Addressing Race, Racism, and Current Events in Your Remote/Hybrid Environment</a:t>
            </a:r>
            <a:r>
              <a:rPr lang="en-US" sz="2000" dirty="0">
                <a:highlight>
                  <a:srgbClr val="FFFF00"/>
                </a:highlight>
              </a:rPr>
              <a:t> </a:t>
            </a:r>
            <a:r>
              <a:rPr lang="en-US" sz="2000" dirty="0"/>
              <a:t>— To explore strategies that address race and racism to foster high expectations through rigorous instruction of current events. This activity includes an e-text, reflection questions, and a brainstorm and design activity.</a:t>
            </a:r>
          </a:p>
          <a:p>
            <a:pPr fontAlgn="base"/>
            <a:br>
              <a:rPr lang="en-US" sz="2400" dirty="0"/>
            </a:br>
            <a:r>
              <a:rPr lang="en-US" sz="2000" i="1" dirty="0">
                <a:highlight>
                  <a:srgbClr val="FFFF00"/>
                </a:highlight>
              </a:rPr>
              <a:t>Benchmark Lesson</a:t>
            </a:r>
            <a:r>
              <a:rPr lang="en-US" sz="2000" dirty="0">
                <a:highlight>
                  <a:srgbClr val="FFFF00"/>
                </a:highlight>
              </a:rPr>
              <a:t> </a:t>
            </a:r>
            <a:r>
              <a:rPr lang="en-US" sz="2000" dirty="0"/>
              <a:t>— To reflect on the format, purpose, and use of a benchmark lesson and discussion. This activity includes a video, reflection questions, and a brainstorm and design activity.</a:t>
            </a:r>
          </a:p>
          <a:p>
            <a:br>
              <a:rPr lang="en-US" sz="2400" dirty="0"/>
            </a:br>
            <a:r>
              <a:rPr lang="en-US" sz="2000" i="1" dirty="0">
                <a:highlight>
                  <a:srgbClr val="FFFF00"/>
                </a:highlight>
              </a:rPr>
              <a:t>Five Types of Instructional Activities </a:t>
            </a:r>
            <a:r>
              <a:rPr lang="en-US" sz="2000" dirty="0"/>
              <a:t>— To provide a deliberate progression of instructional activities from which all students can learn in remote and hybrid environments. This activity includes a video, reflection questions, and an e-text.</a:t>
            </a:r>
            <a:endParaRPr lang="en-US" sz="2400" b="1" dirty="0"/>
          </a:p>
        </p:txBody>
      </p:sp>
      <p:sp>
        <p:nvSpPr>
          <p:cNvPr id="6" name="Rectangle 5" descr="Rectangle highligting text that reads Addressing Race, Racism, and Current Events in your Remote/Hybrid Environment">
            <a:extLst>
              <a:ext uri="{FF2B5EF4-FFF2-40B4-BE49-F238E27FC236}">
                <a16:creationId xmlns:a16="http://schemas.microsoft.com/office/drawing/2014/main" id="{779114F9-1DBD-C34E-852D-85A8AA93C722}"/>
              </a:ext>
            </a:extLst>
          </p:cNvPr>
          <p:cNvSpPr/>
          <p:nvPr/>
        </p:nvSpPr>
        <p:spPr>
          <a:xfrm>
            <a:off x="507999" y="2970276"/>
            <a:ext cx="10476089" cy="13759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353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bad2491fd9_0_0"/>
          <p:cNvSpPr txBox="1">
            <a:spLocks noGrp="1"/>
          </p:cNvSpPr>
          <p:nvPr>
            <p:ph type="sldNum" idx="12"/>
          </p:nvPr>
        </p:nvSpPr>
        <p:spPr>
          <a:xfrm>
            <a:off x="628788" y="6339840"/>
            <a:ext cx="302400" cy="36570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18</a:t>
            </a:fld>
            <a:endParaRPr/>
          </a:p>
        </p:txBody>
      </p:sp>
      <p:sp>
        <p:nvSpPr>
          <p:cNvPr id="144" name="Google Shape;144;gbad2491fd9_0_0"/>
          <p:cNvSpPr txBox="1">
            <a:spLocks noGrp="1"/>
          </p:cNvSpPr>
          <p:nvPr>
            <p:ph type="title"/>
          </p:nvPr>
        </p:nvSpPr>
        <p:spPr>
          <a:xfrm>
            <a:off x="-1" y="530352"/>
            <a:ext cx="12192000" cy="917400"/>
          </a:xfrm>
          <a:prstGeom prst="rect">
            <a:avLst/>
          </a:prstGeom>
          <a:noFill/>
          <a:ln>
            <a:noFill/>
          </a:ln>
        </p:spPr>
        <p:txBody>
          <a:bodyPr spcFirstLastPara="1" wrap="square" lIns="548625" tIns="91425" rIns="0" bIns="0" anchor="ctr" anchorCtr="0">
            <a:noAutofit/>
          </a:bodyPr>
          <a:lstStyle/>
          <a:p>
            <a:pPr marL="0" lvl="0" indent="0" algn="l" rtl="0">
              <a:lnSpc>
                <a:spcPct val="100000"/>
              </a:lnSpc>
              <a:spcBef>
                <a:spcPts val="0"/>
              </a:spcBef>
              <a:spcAft>
                <a:spcPts val="0"/>
              </a:spcAft>
              <a:buClr>
                <a:schemeClr val="dk2"/>
              </a:buClr>
              <a:buSzPts val="4000"/>
              <a:buFont typeface="Arial"/>
              <a:buNone/>
            </a:pPr>
            <a:r>
              <a:rPr lang="en-US" sz="3400" dirty="0"/>
              <a:t>Addressing Race, Racism, and Current Events in your Remote and Hybrid Environment (30 – 45 min)</a:t>
            </a:r>
            <a:endParaRPr sz="3400" dirty="0"/>
          </a:p>
        </p:txBody>
      </p:sp>
      <p:sp>
        <p:nvSpPr>
          <p:cNvPr id="145" name="Google Shape;145;gbad2491fd9_0_0"/>
          <p:cNvSpPr txBox="1">
            <a:spLocks noGrp="1"/>
          </p:cNvSpPr>
          <p:nvPr>
            <p:ph type="body" idx="1"/>
          </p:nvPr>
        </p:nvSpPr>
        <p:spPr>
          <a:xfrm>
            <a:off x="1289476" y="2412793"/>
            <a:ext cx="4354968" cy="1854408"/>
          </a:xfrm>
          <a:prstGeom prst="rect">
            <a:avLst/>
          </a:prstGeom>
          <a:noFill/>
          <a:ln>
            <a:noFill/>
          </a:ln>
        </p:spPr>
        <p:txBody>
          <a:bodyPr spcFirstLastPara="1" wrap="square" lIns="0" tIns="0" rIns="0" bIns="0" anchor="t" anchorCtr="0">
            <a:noAutofit/>
          </a:bodyPr>
          <a:lstStyle/>
          <a:p>
            <a:r>
              <a:rPr lang="en-US" dirty="0"/>
              <a:t>To explore strategies that address race and racism to foster high expectations through rigorous instruction of current events.</a:t>
            </a:r>
          </a:p>
        </p:txBody>
      </p:sp>
      <p:pic>
        <p:nvPicPr>
          <p:cNvPr id="150" name="Google Shape;150;gbad2491fd9_0_0" descr="Icon of an arrow in a target"/>
          <p:cNvPicPr preferRelativeResize="0"/>
          <p:nvPr/>
        </p:nvPicPr>
        <p:blipFill rotWithShape="1">
          <a:blip r:embed="rId3">
            <a:alphaModFix/>
          </a:blip>
          <a:srcRect/>
          <a:stretch/>
        </p:blipFill>
        <p:spPr>
          <a:xfrm>
            <a:off x="425876" y="2476175"/>
            <a:ext cx="863600" cy="787400"/>
          </a:xfrm>
          <a:prstGeom prst="rect">
            <a:avLst/>
          </a:prstGeom>
          <a:noFill/>
          <a:ln>
            <a:noFill/>
          </a:ln>
        </p:spPr>
      </p:pic>
      <p:sp>
        <p:nvSpPr>
          <p:cNvPr id="152" name="Google Shape;152;gbad2491fd9_0_0">
            <a:extLst>
              <a:ext uri="{C183D7F6-B498-43B3-948B-1728B52AA6E4}">
                <adec:decorative xmlns:adec="http://schemas.microsoft.com/office/drawing/2017/decorative" val="1"/>
              </a:ext>
            </a:extLst>
          </p:cNvPr>
          <p:cNvSpPr/>
          <p:nvPr/>
        </p:nvSpPr>
        <p:spPr>
          <a:xfrm>
            <a:off x="11506201" y="0"/>
            <a:ext cx="6858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 name="Picture 2" descr="Text&#10;&#10;Description automatically generated">
            <a:extLst>
              <a:ext uri="{FF2B5EF4-FFF2-40B4-BE49-F238E27FC236}">
                <a16:creationId xmlns:a16="http://schemas.microsoft.com/office/drawing/2014/main" id="{A14F006A-56E8-DB4A-9979-5F52045C8B7D}"/>
              </a:ext>
            </a:extLst>
          </p:cNvPr>
          <p:cNvPicPr>
            <a:picLocks noChangeAspect="1"/>
          </p:cNvPicPr>
          <p:nvPr/>
        </p:nvPicPr>
        <p:blipFill>
          <a:blip r:embed="rId4"/>
          <a:stretch>
            <a:fillRect/>
          </a:stretch>
        </p:blipFill>
        <p:spPr>
          <a:xfrm>
            <a:off x="5129915" y="3230361"/>
            <a:ext cx="6890816" cy="3596772"/>
          </a:xfrm>
          <a:prstGeom prst="rect">
            <a:avLst/>
          </a:prstGeom>
        </p:spPr>
      </p:pic>
    </p:spTree>
    <p:extLst>
      <p:ext uri="{BB962C8B-B14F-4D97-AF65-F5344CB8AC3E}">
        <p14:creationId xmlns:p14="http://schemas.microsoft.com/office/powerpoint/2010/main" val="3524915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6"/>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19</a:t>
            </a:fld>
            <a:endParaRPr/>
          </a:p>
        </p:txBody>
      </p:sp>
      <p:sp>
        <p:nvSpPr>
          <p:cNvPr id="159" name="Google Shape;159;p6"/>
          <p:cNvSpPr txBox="1">
            <a:spLocks noGrp="1"/>
          </p:cNvSpPr>
          <p:nvPr>
            <p:ph type="title"/>
          </p:nvPr>
        </p:nvSpPr>
        <p:spPr>
          <a:xfrm>
            <a:off x="-1" y="530352"/>
            <a:ext cx="12192000" cy="917400"/>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sz="4800" dirty="0">
                <a:solidFill>
                  <a:srgbClr val="FFFFFF"/>
                </a:solidFill>
              </a:rPr>
              <a:t>Amanda Gorman: From Icon to Threat</a:t>
            </a:r>
            <a:endParaRPr sz="4800" dirty="0">
              <a:solidFill>
                <a:srgbClr val="FFFFFF"/>
              </a:solidFill>
            </a:endParaRPr>
          </a:p>
        </p:txBody>
      </p:sp>
      <p:sp>
        <p:nvSpPr>
          <p:cNvPr id="162" name="Google Shape;162;p6">
            <a:extLst>
              <a:ext uri="{C183D7F6-B498-43B3-948B-1728B52AA6E4}">
                <adec:decorative xmlns:adec="http://schemas.microsoft.com/office/drawing/2017/decorative" val="1"/>
              </a:ext>
            </a:extLst>
          </p:cNvPr>
          <p:cNvSpPr/>
          <p:nvPr/>
        </p:nvSpPr>
        <p:spPr>
          <a:xfrm>
            <a:off x="11506201" y="0"/>
            <a:ext cx="685799"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170" name="Picture 2" descr="Photo of a Black female presenting person. Her face is mostly obscured">
            <a:extLst>
              <a:ext uri="{FF2B5EF4-FFF2-40B4-BE49-F238E27FC236}">
                <a16:creationId xmlns:a16="http://schemas.microsoft.com/office/drawing/2014/main" id="{FDA5835F-B33A-0044-ADC8-A88FD7121A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89" y="1583492"/>
            <a:ext cx="6366933" cy="4775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C89392D-615E-F44E-A585-4E7FF09609E1}"/>
              </a:ext>
            </a:extLst>
          </p:cNvPr>
          <p:cNvSpPr/>
          <p:nvPr/>
        </p:nvSpPr>
        <p:spPr>
          <a:xfrm>
            <a:off x="1275644" y="6347480"/>
            <a:ext cx="2799644" cy="369332"/>
          </a:xfrm>
          <a:prstGeom prst="rect">
            <a:avLst/>
          </a:prstGeom>
        </p:spPr>
        <p:txBody>
          <a:bodyPr wrap="square">
            <a:spAutoFit/>
          </a:bodyPr>
          <a:lstStyle/>
          <a:p>
            <a:pPr fontAlgn="base"/>
            <a:r>
              <a:rPr lang="en-US" sz="600" i="1" dirty="0" err="1">
                <a:solidFill>
                  <a:srgbClr val="767676"/>
                </a:solidFill>
                <a:latin typeface="inherit"/>
              </a:rPr>
              <a:t>Kelia</a:t>
            </a:r>
            <a:r>
              <a:rPr lang="en-US" sz="600" i="1" dirty="0">
                <a:solidFill>
                  <a:srgbClr val="767676"/>
                </a:solidFill>
                <a:latin typeface="inherit"/>
              </a:rPr>
              <a:t> Anne/Sun Literary Arts via AP</a:t>
            </a:r>
            <a:endParaRPr lang="en-US" sz="600" dirty="0">
              <a:solidFill>
                <a:srgbClr val="767676"/>
              </a:solidFill>
              <a:latin typeface="Helvetica" pitchFamily="2" charset="0"/>
            </a:endParaRPr>
          </a:p>
          <a:p>
            <a:br>
              <a:rPr lang="en-US" sz="600" dirty="0"/>
            </a:br>
            <a:endParaRPr lang="en-US" sz="600" dirty="0"/>
          </a:p>
        </p:txBody>
      </p:sp>
      <p:pic>
        <p:nvPicPr>
          <p:cNvPr id="8" name="Picture 7" descr="Text&#10;&#10;Description automatically generated">
            <a:extLst>
              <a:ext uri="{FF2B5EF4-FFF2-40B4-BE49-F238E27FC236}">
                <a16:creationId xmlns:a16="http://schemas.microsoft.com/office/drawing/2014/main" id="{F6028E75-9259-5842-87EC-F07234CE415A}"/>
              </a:ext>
            </a:extLst>
          </p:cNvPr>
          <p:cNvPicPr>
            <a:picLocks noChangeAspect="1"/>
          </p:cNvPicPr>
          <p:nvPr/>
        </p:nvPicPr>
        <p:blipFill>
          <a:blip r:embed="rId4"/>
          <a:stretch>
            <a:fillRect/>
          </a:stretch>
        </p:blipFill>
        <p:spPr>
          <a:xfrm>
            <a:off x="2369961" y="2691018"/>
            <a:ext cx="9042538" cy="3520722"/>
          </a:xfrm>
          <a:prstGeom prst="rect">
            <a:avLst/>
          </a:prstGeom>
        </p:spPr>
      </p:pic>
    </p:spTree>
    <p:extLst>
      <p:ext uri="{BB962C8B-B14F-4D97-AF65-F5344CB8AC3E}">
        <p14:creationId xmlns:p14="http://schemas.microsoft.com/office/powerpoint/2010/main" val="20480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170"/>
                                        </p:tgtEl>
                                      </p:cBhvr>
                                    </p:animEffect>
                                    <p:set>
                                      <p:cBhvr>
                                        <p:cTn id="7" dur="1" fill="hold">
                                          <p:stCondLst>
                                            <p:cond delay="499"/>
                                          </p:stCondLst>
                                        </p:cTn>
                                        <p:tgtEl>
                                          <p:spTgt spid="717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3"/>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2</a:t>
            </a:fld>
            <a:endParaRPr/>
          </a:p>
        </p:txBody>
      </p:sp>
      <p:sp>
        <p:nvSpPr>
          <p:cNvPr id="119" name="Google Shape;119;p3"/>
          <p:cNvSpPr txBox="1">
            <a:spLocks noGrp="1"/>
          </p:cNvSpPr>
          <p:nvPr>
            <p:ph type="title"/>
          </p:nvPr>
        </p:nvSpPr>
        <p:spPr>
          <a:xfrm>
            <a:off x="-1" y="530352"/>
            <a:ext cx="12192000" cy="917448"/>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dirty="0"/>
              <a:t>Immersive Scenario 		Part 1</a:t>
            </a:r>
            <a:endParaRPr dirty="0"/>
          </a:p>
        </p:txBody>
      </p:sp>
      <p:sp>
        <p:nvSpPr>
          <p:cNvPr id="121" name="Google Shape;121;p3"/>
          <p:cNvSpPr txBox="1">
            <a:spLocks noGrp="1"/>
          </p:cNvSpPr>
          <p:nvPr>
            <p:ph type="body" idx="2"/>
          </p:nvPr>
        </p:nvSpPr>
        <p:spPr>
          <a:xfrm>
            <a:off x="304799" y="1881352"/>
            <a:ext cx="11408230" cy="3898962"/>
          </a:xfrm>
          <a:prstGeom prst="rect">
            <a:avLst/>
          </a:prstGeom>
          <a:noFill/>
          <a:ln>
            <a:noFill/>
          </a:ln>
        </p:spPr>
        <p:txBody>
          <a:bodyPr spcFirstLastPara="1" wrap="square" lIns="0" tIns="0" rIns="0" bIns="0" anchor="t" anchorCtr="0">
            <a:normAutofit/>
          </a:bodyPr>
          <a:lstStyle/>
          <a:p>
            <a:r>
              <a:rPr lang="en-US" sz="2800" dirty="0"/>
              <a:t>At work, you were just awarded a major project to complete; you</a:t>
            </a:r>
          </a:p>
          <a:p>
            <a:r>
              <a:rPr lang="en-US" sz="2800" dirty="0"/>
              <a:t>believe you can do it and are excited to get started. Your supervisor</a:t>
            </a:r>
          </a:p>
          <a:p>
            <a:r>
              <a:rPr lang="en-US" sz="2800" dirty="0"/>
              <a:t>puts a team in place and meets with all of you to share expectations</a:t>
            </a:r>
          </a:p>
          <a:p>
            <a:r>
              <a:rPr lang="en-US" sz="2800" dirty="0"/>
              <a:t>and deadlines. The next day, you start work based on what was laid</a:t>
            </a:r>
          </a:p>
          <a:p>
            <a:r>
              <a:rPr lang="en-US" sz="2800" dirty="0"/>
              <a:t>out in the initial meeting. Soon after you get started, your supervisor</a:t>
            </a:r>
          </a:p>
          <a:p>
            <a:r>
              <a:rPr lang="en-US" sz="2800" dirty="0"/>
              <a:t>comes in to work alongside you and the team to ensure that the</a:t>
            </a:r>
          </a:p>
          <a:p>
            <a:r>
              <a:rPr lang="en-US" sz="2800" dirty="0"/>
              <a:t>objectives of the project are met. </a:t>
            </a:r>
            <a:endParaRPr sz="2800" dirty="0"/>
          </a:p>
        </p:txBody>
      </p:sp>
    </p:spTree>
    <p:extLst>
      <p:ext uri="{BB962C8B-B14F-4D97-AF65-F5344CB8AC3E}">
        <p14:creationId xmlns:p14="http://schemas.microsoft.com/office/powerpoint/2010/main" val="464012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6"/>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20</a:t>
            </a:fld>
            <a:endParaRPr/>
          </a:p>
        </p:txBody>
      </p:sp>
      <p:sp>
        <p:nvSpPr>
          <p:cNvPr id="159" name="Google Shape;159;p6"/>
          <p:cNvSpPr txBox="1">
            <a:spLocks noGrp="1"/>
          </p:cNvSpPr>
          <p:nvPr>
            <p:ph type="title"/>
          </p:nvPr>
        </p:nvSpPr>
        <p:spPr>
          <a:xfrm>
            <a:off x="-1" y="530352"/>
            <a:ext cx="12192000" cy="917400"/>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sz="3600" dirty="0">
                <a:solidFill>
                  <a:srgbClr val="FFFFFF"/>
                </a:solidFill>
              </a:rPr>
              <a:t>Amanda Gorman: From Icon to Threat (cont.)</a:t>
            </a:r>
            <a:endParaRPr sz="3600" dirty="0">
              <a:solidFill>
                <a:srgbClr val="FFFFFF"/>
              </a:solidFill>
            </a:endParaRPr>
          </a:p>
        </p:txBody>
      </p:sp>
      <p:sp>
        <p:nvSpPr>
          <p:cNvPr id="162" name="Google Shape;162;p6">
            <a:extLst>
              <a:ext uri="{C183D7F6-B498-43B3-948B-1728B52AA6E4}">
                <adec:decorative xmlns:adec="http://schemas.microsoft.com/office/drawing/2017/decorative" val="1"/>
              </a:ext>
            </a:extLst>
          </p:cNvPr>
          <p:cNvSpPr/>
          <p:nvPr/>
        </p:nvSpPr>
        <p:spPr>
          <a:xfrm>
            <a:off x="11506201" y="0"/>
            <a:ext cx="685799"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9218" name="Picture 2" descr="Article">
            <a:extLst>
              <a:ext uri="{FF2B5EF4-FFF2-40B4-BE49-F238E27FC236}">
                <a16:creationId xmlns:a16="http://schemas.microsoft.com/office/drawing/2014/main" id="{6E1861C2-CD12-764A-9643-5457DC5BBD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968" y="1659426"/>
            <a:ext cx="10699953" cy="446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761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0"/>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21</a:t>
            </a:fld>
            <a:endParaRPr/>
          </a:p>
        </p:txBody>
      </p:sp>
      <p:sp>
        <p:nvSpPr>
          <p:cNvPr id="213" name="Google Shape;213;p10"/>
          <p:cNvSpPr txBox="1">
            <a:spLocks noGrp="1"/>
          </p:cNvSpPr>
          <p:nvPr>
            <p:ph type="title"/>
          </p:nvPr>
        </p:nvSpPr>
        <p:spPr>
          <a:xfrm>
            <a:off x="0" y="2970276"/>
            <a:ext cx="12192000" cy="917448"/>
          </a:xfrm>
          <a:prstGeom prst="rect">
            <a:avLst/>
          </a:prstGeom>
          <a:solidFill>
            <a:srgbClr val="2484C6"/>
          </a:solidFill>
          <a:ln>
            <a:noFill/>
          </a:ln>
        </p:spPr>
        <p:txBody>
          <a:bodyPr spcFirstLastPara="1" wrap="square" lIns="548625" tIns="91425" rIns="0" bIns="0" anchor="ctr" anchorCtr="0">
            <a:normAutofit fontScale="90000"/>
          </a:bodyPr>
          <a:lstStyle/>
          <a:p>
            <a:pPr marL="0" lvl="0" indent="0" algn="l" rtl="0">
              <a:lnSpc>
                <a:spcPct val="100000"/>
              </a:lnSpc>
              <a:spcBef>
                <a:spcPts val="0"/>
              </a:spcBef>
              <a:spcAft>
                <a:spcPts val="0"/>
              </a:spcAft>
              <a:buClr>
                <a:schemeClr val="lt1"/>
              </a:buClr>
              <a:buSzPts val="4000"/>
              <a:buFont typeface="Arial"/>
              <a:buNone/>
            </a:pPr>
            <a:r>
              <a:rPr lang="en-US" sz="5400" dirty="0"/>
              <a:t>The Power of Language and Feedback</a:t>
            </a:r>
            <a:endParaRPr sz="5400" dirty="0"/>
          </a:p>
        </p:txBody>
      </p:sp>
      <p:sp>
        <p:nvSpPr>
          <p:cNvPr id="218" name="Google Shape;218;p10">
            <a:extLst>
              <a:ext uri="{C183D7F6-B498-43B3-948B-1728B52AA6E4}">
                <adec:decorative xmlns:adec="http://schemas.microsoft.com/office/drawing/2017/decorative" val="1"/>
              </a:ext>
            </a:extLst>
          </p:cNvPr>
          <p:cNvSpPr/>
          <p:nvPr/>
        </p:nvSpPr>
        <p:spPr>
          <a:xfrm>
            <a:off x="11506201" y="0"/>
            <a:ext cx="685799"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extLst>
      <p:ext uri="{BB962C8B-B14F-4D97-AF65-F5344CB8AC3E}">
        <p14:creationId xmlns:p14="http://schemas.microsoft.com/office/powerpoint/2010/main" val="3662277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0"/>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22</a:t>
            </a:fld>
            <a:endParaRPr/>
          </a:p>
        </p:txBody>
      </p:sp>
      <p:sp>
        <p:nvSpPr>
          <p:cNvPr id="213" name="Google Shape;213;p10"/>
          <p:cNvSpPr txBox="1">
            <a:spLocks noGrp="1"/>
          </p:cNvSpPr>
          <p:nvPr>
            <p:ph type="title"/>
          </p:nvPr>
        </p:nvSpPr>
        <p:spPr>
          <a:xfrm>
            <a:off x="0" y="321669"/>
            <a:ext cx="12192000" cy="917448"/>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sz="3600" dirty="0"/>
              <a:t>The Power of Language and Feedback: Introduction</a:t>
            </a:r>
            <a:endParaRPr sz="3600" dirty="0"/>
          </a:p>
        </p:txBody>
      </p:sp>
      <p:sp>
        <p:nvSpPr>
          <p:cNvPr id="218" name="Google Shape;218;p10">
            <a:extLst>
              <a:ext uri="{C183D7F6-B498-43B3-948B-1728B52AA6E4}">
                <adec:decorative xmlns:adec="http://schemas.microsoft.com/office/drawing/2017/decorative" val="1"/>
              </a:ext>
            </a:extLst>
          </p:cNvPr>
          <p:cNvSpPr/>
          <p:nvPr/>
        </p:nvSpPr>
        <p:spPr>
          <a:xfrm>
            <a:off x="11506201" y="0"/>
            <a:ext cx="685799"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 name="Rectangle 1">
            <a:extLst>
              <a:ext uri="{FF2B5EF4-FFF2-40B4-BE49-F238E27FC236}">
                <a16:creationId xmlns:a16="http://schemas.microsoft.com/office/drawing/2014/main" id="{CC80C302-0FCB-6644-9CCD-EAAC1D541833}"/>
              </a:ext>
            </a:extLst>
          </p:cNvPr>
          <p:cNvSpPr/>
          <p:nvPr/>
        </p:nvSpPr>
        <p:spPr>
          <a:xfrm>
            <a:off x="419100" y="1560786"/>
            <a:ext cx="10415752" cy="4893647"/>
          </a:xfrm>
          <a:prstGeom prst="rect">
            <a:avLst/>
          </a:prstGeom>
        </p:spPr>
        <p:txBody>
          <a:bodyPr wrap="square">
            <a:spAutoFit/>
          </a:bodyPr>
          <a:lstStyle/>
          <a:p>
            <a:pPr fontAlgn="base"/>
            <a:r>
              <a:rPr lang="en-US" sz="2000" b="1" i="1" dirty="0">
                <a:highlight>
                  <a:srgbClr val="FFFF00"/>
                </a:highlight>
              </a:rPr>
              <a:t>Asset-Based Feedback Protocol</a:t>
            </a:r>
            <a:r>
              <a:rPr lang="en-US" sz="2000" b="1" dirty="0">
                <a:highlight>
                  <a:srgbClr val="FFFF00"/>
                </a:highlight>
              </a:rPr>
              <a:t> </a:t>
            </a:r>
            <a:r>
              <a:rPr lang="en-US" sz="2000" dirty="0"/>
              <a:t>— To analyze the nature and benefits of culturally responsive, asset-based feedback in a remote and hybrid learning environment. This activity includes a website exploration, reflection questions, and an action tool.  </a:t>
            </a:r>
          </a:p>
          <a:p>
            <a:pPr fontAlgn="base"/>
            <a:br>
              <a:rPr lang="en-US" sz="3600" dirty="0"/>
            </a:br>
            <a:r>
              <a:rPr lang="en-US" sz="2000" b="1" i="1" dirty="0">
                <a:highlight>
                  <a:srgbClr val="FFFF00"/>
                </a:highlight>
              </a:rPr>
              <a:t>Framing Language to Support Achievement </a:t>
            </a:r>
            <a:r>
              <a:rPr lang="en-US" sz="2000" dirty="0"/>
              <a:t>— To examine the impact words have on student achievement, classroom climate, and belief in oneself in a remote and hybrid learning environment. This activity includes an e-text, reflection questions, and a brainstorm and design activity.</a:t>
            </a:r>
          </a:p>
          <a:p>
            <a:br>
              <a:rPr lang="en-US" sz="3600" dirty="0"/>
            </a:br>
            <a:r>
              <a:rPr lang="en-US" sz="2000" b="1" i="1" dirty="0">
                <a:highlight>
                  <a:srgbClr val="FFFF00"/>
                </a:highlight>
              </a:rPr>
              <a:t>Providing Culturally Sustaining and Responsive Feedback in a Remote and Hybrid Environment</a:t>
            </a:r>
            <a:r>
              <a:rPr lang="en-US" sz="2000" b="1" dirty="0">
                <a:highlight>
                  <a:srgbClr val="FFFF00"/>
                </a:highlight>
              </a:rPr>
              <a:t> </a:t>
            </a:r>
            <a:r>
              <a:rPr lang="en-US" sz="2000" dirty="0"/>
              <a:t>- To determine and implement guidelines for providing effective feedback to students in response to their learning and developmental needs within a remote or hybrid learning environment. This activity includes a video, reflection questions, and an action tool.</a:t>
            </a:r>
            <a:endParaRPr lang="en-US" sz="3600" b="1" dirty="0"/>
          </a:p>
        </p:txBody>
      </p:sp>
      <p:sp>
        <p:nvSpPr>
          <p:cNvPr id="6" name="Rectangle 5" descr="Rectangle higlighting first paragraph of text, which begins, Asset-Based Feedback Protocol">
            <a:extLst>
              <a:ext uri="{FF2B5EF4-FFF2-40B4-BE49-F238E27FC236}">
                <a16:creationId xmlns:a16="http://schemas.microsoft.com/office/drawing/2014/main" id="{01F2EBEF-0340-704E-BC88-5FC6621354DB}"/>
              </a:ext>
            </a:extLst>
          </p:cNvPr>
          <p:cNvSpPr/>
          <p:nvPr/>
        </p:nvSpPr>
        <p:spPr>
          <a:xfrm>
            <a:off x="419100" y="1310411"/>
            <a:ext cx="10163503" cy="15673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484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bad2491fd9_0_0"/>
          <p:cNvSpPr txBox="1">
            <a:spLocks noGrp="1"/>
          </p:cNvSpPr>
          <p:nvPr>
            <p:ph type="sldNum" idx="12"/>
          </p:nvPr>
        </p:nvSpPr>
        <p:spPr>
          <a:xfrm>
            <a:off x="628788" y="6339840"/>
            <a:ext cx="302400" cy="36570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23</a:t>
            </a:fld>
            <a:endParaRPr/>
          </a:p>
        </p:txBody>
      </p:sp>
      <p:sp>
        <p:nvSpPr>
          <p:cNvPr id="144" name="Google Shape;144;gbad2491fd9_0_0"/>
          <p:cNvSpPr txBox="1">
            <a:spLocks noGrp="1"/>
          </p:cNvSpPr>
          <p:nvPr>
            <p:ph type="title"/>
          </p:nvPr>
        </p:nvSpPr>
        <p:spPr>
          <a:xfrm>
            <a:off x="-1" y="530352"/>
            <a:ext cx="12192000" cy="917400"/>
          </a:xfrm>
          <a:prstGeom prst="rect">
            <a:avLst/>
          </a:prstGeom>
          <a:noFill/>
          <a:ln>
            <a:noFill/>
          </a:ln>
        </p:spPr>
        <p:txBody>
          <a:bodyPr spcFirstLastPara="1" wrap="square" lIns="548625" tIns="91425" rIns="0" bIns="0" anchor="ctr" anchorCtr="0">
            <a:noAutofit/>
          </a:bodyPr>
          <a:lstStyle/>
          <a:p>
            <a:pPr marL="0" lvl="0" indent="0" algn="l" rtl="0">
              <a:lnSpc>
                <a:spcPct val="100000"/>
              </a:lnSpc>
              <a:spcBef>
                <a:spcPts val="0"/>
              </a:spcBef>
              <a:spcAft>
                <a:spcPts val="0"/>
              </a:spcAft>
              <a:buClr>
                <a:schemeClr val="dk2"/>
              </a:buClr>
              <a:buSzPts val="4000"/>
              <a:buFont typeface="Arial"/>
              <a:buNone/>
            </a:pPr>
            <a:r>
              <a:rPr lang="en-US" sz="3400" dirty="0"/>
              <a:t>Asset-Based Feedback Protocol (25 – 35 min)</a:t>
            </a:r>
            <a:endParaRPr sz="3400" dirty="0"/>
          </a:p>
        </p:txBody>
      </p:sp>
      <p:sp>
        <p:nvSpPr>
          <p:cNvPr id="145" name="Google Shape;145;gbad2491fd9_0_0"/>
          <p:cNvSpPr txBox="1">
            <a:spLocks noGrp="1"/>
          </p:cNvSpPr>
          <p:nvPr>
            <p:ph type="body" idx="1"/>
          </p:nvPr>
        </p:nvSpPr>
        <p:spPr>
          <a:xfrm>
            <a:off x="1289476" y="1740018"/>
            <a:ext cx="4354968" cy="1854408"/>
          </a:xfrm>
          <a:prstGeom prst="rect">
            <a:avLst/>
          </a:prstGeom>
          <a:noFill/>
          <a:ln>
            <a:noFill/>
          </a:ln>
        </p:spPr>
        <p:txBody>
          <a:bodyPr spcFirstLastPara="1" wrap="square" lIns="0" tIns="0" rIns="0" bIns="0" anchor="t" anchorCtr="0">
            <a:noAutofit/>
          </a:bodyPr>
          <a:lstStyle/>
          <a:p>
            <a:r>
              <a:rPr lang="en-US" sz="3200" dirty="0"/>
              <a:t>To analyze the nature and benefits of culturally responsive asset-based feedback in a remote and hybrid learning environment. </a:t>
            </a:r>
          </a:p>
          <a:p>
            <a:pPr marL="88900" indent="0">
              <a:buNone/>
            </a:pPr>
            <a:endParaRPr lang="en-US" sz="3200" dirty="0"/>
          </a:p>
        </p:txBody>
      </p:sp>
      <p:pic>
        <p:nvPicPr>
          <p:cNvPr id="150" name="Google Shape;150;gbad2491fd9_0_0" descr="Icon of an arrow in a target"/>
          <p:cNvPicPr preferRelativeResize="0"/>
          <p:nvPr/>
        </p:nvPicPr>
        <p:blipFill rotWithShape="1">
          <a:blip r:embed="rId3">
            <a:alphaModFix/>
          </a:blip>
          <a:srcRect/>
          <a:stretch/>
        </p:blipFill>
        <p:spPr>
          <a:xfrm>
            <a:off x="425876" y="2273522"/>
            <a:ext cx="863600" cy="787400"/>
          </a:xfrm>
          <a:prstGeom prst="rect">
            <a:avLst/>
          </a:prstGeom>
          <a:noFill/>
          <a:ln>
            <a:noFill/>
          </a:ln>
        </p:spPr>
      </p:pic>
      <p:sp>
        <p:nvSpPr>
          <p:cNvPr id="152" name="Google Shape;152;gbad2491fd9_0_0">
            <a:extLst>
              <a:ext uri="{C183D7F6-B498-43B3-948B-1728B52AA6E4}">
                <adec:decorative xmlns:adec="http://schemas.microsoft.com/office/drawing/2017/decorative" val="1"/>
              </a:ext>
            </a:extLst>
          </p:cNvPr>
          <p:cNvSpPr/>
          <p:nvPr/>
        </p:nvSpPr>
        <p:spPr>
          <a:xfrm>
            <a:off x="11506201" y="0"/>
            <a:ext cx="6858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 name="Picture 3" descr="A picture containing text, blackboard&#10;&#10;Description automatically generated">
            <a:extLst>
              <a:ext uri="{FF2B5EF4-FFF2-40B4-BE49-F238E27FC236}">
                <a16:creationId xmlns:a16="http://schemas.microsoft.com/office/drawing/2014/main" id="{A96CD688-09AD-E241-8A6C-0E1C9E1DDD72}"/>
              </a:ext>
            </a:extLst>
          </p:cNvPr>
          <p:cNvPicPr>
            <a:picLocks noChangeAspect="1"/>
          </p:cNvPicPr>
          <p:nvPr/>
        </p:nvPicPr>
        <p:blipFill>
          <a:blip r:embed="rId4"/>
          <a:stretch>
            <a:fillRect/>
          </a:stretch>
        </p:blipFill>
        <p:spPr>
          <a:xfrm>
            <a:off x="5644444" y="1978104"/>
            <a:ext cx="5495207" cy="3609849"/>
          </a:xfrm>
          <a:prstGeom prst="rect">
            <a:avLst/>
          </a:prstGeom>
        </p:spPr>
      </p:pic>
    </p:spTree>
    <p:extLst>
      <p:ext uri="{BB962C8B-B14F-4D97-AF65-F5344CB8AC3E}">
        <p14:creationId xmlns:p14="http://schemas.microsoft.com/office/powerpoint/2010/main" val="1836976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bad2491fd9_0_0"/>
          <p:cNvSpPr txBox="1">
            <a:spLocks noGrp="1"/>
          </p:cNvSpPr>
          <p:nvPr>
            <p:ph type="sldNum" idx="12"/>
          </p:nvPr>
        </p:nvSpPr>
        <p:spPr>
          <a:xfrm>
            <a:off x="628788" y="6339840"/>
            <a:ext cx="302400" cy="36570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24</a:t>
            </a:fld>
            <a:endParaRPr/>
          </a:p>
        </p:txBody>
      </p:sp>
      <p:sp>
        <p:nvSpPr>
          <p:cNvPr id="144" name="Google Shape;144;gbad2491fd9_0_0"/>
          <p:cNvSpPr txBox="1">
            <a:spLocks noGrp="1"/>
          </p:cNvSpPr>
          <p:nvPr>
            <p:ph type="title"/>
          </p:nvPr>
        </p:nvSpPr>
        <p:spPr>
          <a:xfrm>
            <a:off x="-1" y="530352"/>
            <a:ext cx="12192000" cy="917400"/>
          </a:xfrm>
          <a:prstGeom prst="rect">
            <a:avLst/>
          </a:prstGeom>
          <a:noFill/>
          <a:ln>
            <a:noFill/>
          </a:ln>
        </p:spPr>
        <p:txBody>
          <a:bodyPr spcFirstLastPara="1" wrap="square" lIns="548625" tIns="91425" rIns="0" bIns="0" anchor="ctr" anchorCtr="0">
            <a:noAutofit/>
          </a:bodyPr>
          <a:lstStyle/>
          <a:p>
            <a:pPr marL="0" lvl="0" indent="0" algn="l" rtl="0">
              <a:lnSpc>
                <a:spcPct val="100000"/>
              </a:lnSpc>
              <a:spcBef>
                <a:spcPts val="0"/>
              </a:spcBef>
              <a:spcAft>
                <a:spcPts val="0"/>
              </a:spcAft>
              <a:buClr>
                <a:schemeClr val="dk2"/>
              </a:buClr>
              <a:buSzPts val="4000"/>
              <a:buFont typeface="Arial"/>
              <a:buNone/>
            </a:pPr>
            <a:r>
              <a:rPr lang="en-US" sz="3400" dirty="0"/>
              <a:t>Asset-Based Feedback Protocol - 1</a:t>
            </a:r>
            <a:endParaRPr sz="3400" dirty="0"/>
          </a:p>
        </p:txBody>
      </p:sp>
      <p:sp>
        <p:nvSpPr>
          <p:cNvPr id="152" name="Google Shape;152;gbad2491fd9_0_0">
            <a:extLst>
              <a:ext uri="{C183D7F6-B498-43B3-948B-1728B52AA6E4}">
                <adec:decorative xmlns:adec="http://schemas.microsoft.com/office/drawing/2017/decorative" val="1"/>
              </a:ext>
            </a:extLst>
          </p:cNvPr>
          <p:cNvSpPr/>
          <p:nvPr/>
        </p:nvSpPr>
        <p:spPr>
          <a:xfrm>
            <a:off x="11506201" y="0"/>
            <a:ext cx="6858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6" name="Picture 5" descr="Text&#10;&#10;Description automatically generated with low confidence">
            <a:extLst>
              <a:ext uri="{FF2B5EF4-FFF2-40B4-BE49-F238E27FC236}">
                <a16:creationId xmlns:a16="http://schemas.microsoft.com/office/drawing/2014/main" id="{33C3E09F-D56A-5749-BB08-06843534E3BE}"/>
              </a:ext>
            </a:extLst>
          </p:cNvPr>
          <p:cNvPicPr>
            <a:picLocks noChangeAspect="1"/>
          </p:cNvPicPr>
          <p:nvPr/>
        </p:nvPicPr>
        <p:blipFill>
          <a:blip r:embed="rId3"/>
          <a:stretch>
            <a:fillRect/>
          </a:stretch>
        </p:blipFill>
        <p:spPr>
          <a:xfrm>
            <a:off x="0" y="1417290"/>
            <a:ext cx="11899900" cy="5105400"/>
          </a:xfrm>
          <a:prstGeom prst="rect">
            <a:avLst/>
          </a:prstGeom>
        </p:spPr>
      </p:pic>
    </p:spTree>
    <p:extLst>
      <p:ext uri="{BB962C8B-B14F-4D97-AF65-F5344CB8AC3E}">
        <p14:creationId xmlns:p14="http://schemas.microsoft.com/office/powerpoint/2010/main" val="1579031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bad2491fd9_0_0"/>
          <p:cNvSpPr txBox="1">
            <a:spLocks noGrp="1"/>
          </p:cNvSpPr>
          <p:nvPr>
            <p:ph type="sldNum" idx="12"/>
          </p:nvPr>
        </p:nvSpPr>
        <p:spPr>
          <a:xfrm>
            <a:off x="628788" y="6339840"/>
            <a:ext cx="302400" cy="36570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25</a:t>
            </a:fld>
            <a:endParaRPr/>
          </a:p>
        </p:txBody>
      </p:sp>
      <p:sp>
        <p:nvSpPr>
          <p:cNvPr id="144" name="Google Shape;144;gbad2491fd9_0_0"/>
          <p:cNvSpPr txBox="1">
            <a:spLocks noGrp="1"/>
          </p:cNvSpPr>
          <p:nvPr>
            <p:ph type="title"/>
          </p:nvPr>
        </p:nvSpPr>
        <p:spPr>
          <a:xfrm>
            <a:off x="-1" y="530352"/>
            <a:ext cx="12192000" cy="917400"/>
          </a:xfrm>
          <a:prstGeom prst="rect">
            <a:avLst/>
          </a:prstGeom>
          <a:noFill/>
          <a:ln>
            <a:noFill/>
          </a:ln>
        </p:spPr>
        <p:txBody>
          <a:bodyPr spcFirstLastPara="1" wrap="square" lIns="548625" tIns="91425" rIns="0" bIns="0" anchor="ctr" anchorCtr="0">
            <a:noAutofit/>
          </a:bodyPr>
          <a:lstStyle/>
          <a:p>
            <a:pPr marL="0" lvl="0" indent="0" algn="l" rtl="0">
              <a:lnSpc>
                <a:spcPct val="100000"/>
              </a:lnSpc>
              <a:spcBef>
                <a:spcPts val="0"/>
              </a:spcBef>
              <a:spcAft>
                <a:spcPts val="0"/>
              </a:spcAft>
              <a:buClr>
                <a:schemeClr val="dk2"/>
              </a:buClr>
              <a:buSzPts val="4000"/>
              <a:buFont typeface="Arial"/>
              <a:buNone/>
            </a:pPr>
            <a:r>
              <a:rPr lang="en-US" sz="3400" dirty="0"/>
              <a:t>Asset-Based Feedback Protocol - 2</a:t>
            </a:r>
            <a:endParaRPr sz="3400" dirty="0"/>
          </a:p>
        </p:txBody>
      </p:sp>
      <p:sp>
        <p:nvSpPr>
          <p:cNvPr id="152" name="Google Shape;152;gbad2491fd9_0_0">
            <a:extLst>
              <a:ext uri="{C183D7F6-B498-43B3-948B-1728B52AA6E4}">
                <adec:decorative xmlns:adec="http://schemas.microsoft.com/office/drawing/2017/decorative" val="1"/>
              </a:ext>
            </a:extLst>
          </p:cNvPr>
          <p:cNvSpPr/>
          <p:nvPr/>
        </p:nvSpPr>
        <p:spPr>
          <a:xfrm>
            <a:off x="11506201" y="0"/>
            <a:ext cx="6858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 name="Picture 2" descr="Table&#10;&#10;Description automatically generated">
            <a:extLst>
              <a:ext uri="{FF2B5EF4-FFF2-40B4-BE49-F238E27FC236}">
                <a16:creationId xmlns:a16="http://schemas.microsoft.com/office/drawing/2014/main" id="{973DA20B-F1F5-E747-87C6-F14B67BEBF8C}"/>
              </a:ext>
            </a:extLst>
          </p:cNvPr>
          <p:cNvPicPr>
            <a:picLocks noChangeAspect="1"/>
          </p:cNvPicPr>
          <p:nvPr/>
        </p:nvPicPr>
        <p:blipFill>
          <a:blip r:embed="rId3"/>
          <a:stretch>
            <a:fillRect/>
          </a:stretch>
        </p:blipFill>
        <p:spPr>
          <a:xfrm>
            <a:off x="0" y="2630146"/>
            <a:ext cx="11874500" cy="2527300"/>
          </a:xfrm>
          <a:prstGeom prst="rect">
            <a:avLst/>
          </a:prstGeom>
        </p:spPr>
      </p:pic>
    </p:spTree>
    <p:extLst>
      <p:ext uri="{BB962C8B-B14F-4D97-AF65-F5344CB8AC3E}">
        <p14:creationId xmlns:p14="http://schemas.microsoft.com/office/powerpoint/2010/main" val="1551023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bad2491fd9_0_0"/>
          <p:cNvSpPr txBox="1">
            <a:spLocks noGrp="1"/>
          </p:cNvSpPr>
          <p:nvPr>
            <p:ph type="sldNum" idx="12"/>
          </p:nvPr>
        </p:nvSpPr>
        <p:spPr>
          <a:xfrm>
            <a:off x="628788" y="6339840"/>
            <a:ext cx="302400" cy="36570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26</a:t>
            </a:fld>
            <a:endParaRPr/>
          </a:p>
        </p:txBody>
      </p:sp>
      <p:sp>
        <p:nvSpPr>
          <p:cNvPr id="144" name="Google Shape;144;gbad2491fd9_0_0"/>
          <p:cNvSpPr txBox="1">
            <a:spLocks noGrp="1"/>
          </p:cNvSpPr>
          <p:nvPr>
            <p:ph type="title"/>
          </p:nvPr>
        </p:nvSpPr>
        <p:spPr>
          <a:xfrm>
            <a:off x="-1" y="530352"/>
            <a:ext cx="12192000" cy="917400"/>
          </a:xfrm>
          <a:prstGeom prst="rect">
            <a:avLst/>
          </a:prstGeom>
          <a:noFill/>
          <a:ln>
            <a:noFill/>
          </a:ln>
        </p:spPr>
        <p:txBody>
          <a:bodyPr spcFirstLastPara="1" wrap="square" lIns="548625" tIns="91425" rIns="0" bIns="0" anchor="ctr" anchorCtr="0">
            <a:noAutofit/>
          </a:bodyPr>
          <a:lstStyle/>
          <a:p>
            <a:pPr marL="0" lvl="0" indent="0" algn="l" rtl="0">
              <a:lnSpc>
                <a:spcPct val="100000"/>
              </a:lnSpc>
              <a:spcBef>
                <a:spcPts val="0"/>
              </a:spcBef>
              <a:spcAft>
                <a:spcPts val="0"/>
              </a:spcAft>
              <a:buClr>
                <a:schemeClr val="dk2"/>
              </a:buClr>
              <a:buSzPts val="4000"/>
              <a:buFont typeface="Arial"/>
              <a:buNone/>
            </a:pPr>
            <a:r>
              <a:rPr lang="en-US" sz="3400" dirty="0"/>
              <a:t>Asset-Based Feedback Protocol - 3</a:t>
            </a:r>
            <a:endParaRPr sz="3400" dirty="0"/>
          </a:p>
        </p:txBody>
      </p:sp>
      <p:sp>
        <p:nvSpPr>
          <p:cNvPr id="152" name="Google Shape;152;gbad2491fd9_0_0">
            <a:extLst>
              <a:ext uri="{C183D7F6-B498-43B3-948B-1728B52AA6E4}">
                <adec:decorative xmlns:adec="http://schemas.microsoft.com/office/drawing/2017/decorative" val="1"/>
              </a:ext>
            </a:extLst>
          </p:cNvPr>
          <p:cNvSpPr/>
          <p:nvPr/>
        </p:nvSpPr>
        <p:spPr>
          <a:xfrm>
            <a:off x="11506201" y="0"/>
            <a:ext cx="6858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 name="Picture 3" descr="7. Follow-Up: Educator and student set a plan to check in on progress. Create calendar invites or a digital sign-up sheet for follow-up sessions with students. ">
            <a:extLst>
              <a:ext uri="{FF2B5EF4-FFF2-40B4-BE49-F238E27FC236}">
                <a16:creationId xmlns:a16="http://schemas.microsoft.com/office/drawing/2014/main" id="{A68F75A0-338E-D046-ABFB-2CA995BAC36B}"/>
              </a:ext>
            </a:extLst>
          </p:cNvPr>
          <p:cNvPicPr>
            <a:picLocks noChangeAspect="1"/>
          </p:cNvPicPr>
          <p:nvPr/>
        </p:nvPicPr>
        <p:blipFill>
          <a:blip r:embed="rId3"/>
          <a:stretch>
            <a:fillRect/>
          </a:stretch>
        </p:blipFill>
        <p:spPr>
          <a:xfrm>
            <a:off x="-1" y="2968523"/>
            <a:ext cx="11899900" cy="1422400"/>
          </a:xfrm>
          <a:prstGeom prst="rect">
            <a:avLst/>
          </a:prstGeom>
        </p:spPr>
      </p:pic>
    </p:spTree>
    <p:extLst>
      <p:ext uri="{BB962C8B-B14F-4D97-AF65-F5344CB8AC3E}">
        <p14:creationId xmlns:p14="http://schemas.microsoft.com/office/powerpoint/2010/main" val="712422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bad2491fd9_0_0"/>
          <p:cNvSpPr txBox="1">
            <a:spLocks noGrp="1"/>
          </p:cNvSpPr>
          <p:nvPr>
            <p:ph type="sldNum" idx="12"/>
          </p:nvPr>
        </p:nvSpPr>
        <p:spPr>
          <a:xfrm>
            <a:off x="628788" y="6339840"/>
            <a:ext cx="302400" cy="36570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27</a:t>
            </a:fld>
            <a:endParaRPr/>
          </a:p>
        </p:txBody>
      </p:sp>
      <p:sp>
        <p:nvSpPr>
          <p:cNvPr id="144" name="Google Shape;144;gbad2491fd9_0_0"/>
          <p:cNvSpPr txBox="1">
            <a:spLocks noGrp="1"/>
          </p:cNvSpPr>
          <p:nvPr>
            <p:ph type="title"/>
          </p:nvPr>
        </p:nvSpPr>
        <p:spPr>
          <a:xfrm>
            <a:off x="-1" y="530352"/>
            <a:ext cx="12192000" cy="917400"/>
          </a:xfrm>
          <a:prstGeom prst="rect">
            <a:avLst/>
          </a:prstGeom>
          <a:noFill/>
          <a:ln>
            <a:noFill/>
          </a:ln>
        </p:spPr>
        <p:txBody>
          <a:bodyPr spcFirstLastPara="1" wrap="square" lIns="548625" tIns="91425" rIns="0" bIns="0" anchor="ctr" anchorCtr="0">
            <a:noAutofit/>
          </a:bodyPr>
          <a:lstStyle/>
          <a:p>
            <a:pPr marL="0" lvl="0" indent="0" algn="l" rtl="0">
              <a:lnSpc>
                <a:spcPct val="100000"/>
              </a:lnSpc>
              <a:spcBef>
                <a:spcPts val="0"/>
              </a:spcBef>
              <a:spcAft>
                <a:spcPts val="0"/>
              </a:spcAft>
              <a:buClr>
                <a:schemeClr val="dk2"/>
              </a:buClr>
              <a:buSzPts val="4000"/>
              <a:buFont typeface="Arial"/>
              <a:buNone/>
            </a:pPr>
            <a:r>
              <a:rPr lang="en-US" sz="3400" dirty="0"/>
              <a:t>Asset-Based Feedback Protocol - 4</a:t>
            </a:r>
            <a:endParaRPr sz="3400" dirty="0"/>
          </a:p>
        </p:txBody>
      </p:sp>
      <p:sp>
        <p:nvSpPr>
          <p:cNvPr id="152" name="Google Shape;152;gbad2491fd9_0_0">
            <a:extLst>
              <a:ext uri="{C183D7F6-B498-43B3-948B-1728B52AA6E4}">
                <adec:decorative xmlns:adec="http://schemas.microsoft.com/office/drawing/2017/decorative" val="1"/>
              </a:ext>
            </a:extLst>
          </p:cNvPr>
          <p:cNvSpPr/>
          <p:nvPr/>
        </p:nvSpPr>
        <p:spPr>
          <a:xfrm>
            <a:off x="11506201" y="0"/>
            <a:ext cx="6858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 name="Rectangle 1">
            <a:extLst>
              <a:ext uri="{FF2B5EF4-FFF2-40B4-BE49-F238E27FC236}">
                <a16:creationId xmlns:a16="http://schemas.microsoft.com/office/drawing/2014/main" id="{92B1AAAC-3009-544E-A5DE-164134CC72C7}"/>
              </a:ext>
            </a:extLst>
          </p:cNvPr>
          <p:cNvSpPr/>
          <p:nvPr/>
        </p:nvSpPr>
        <p:spPr>
          <a:xfrm>
            <a:off x="628788" y="1783639"/>
            <a:ext cx="10012115" cy="4031873"/>
          </a:xfrm>
          <a:prstGeom prst="rect">
            <a:avLst/>
          </a:prstGeom>
        </p:spPr>
        <p:txBody>
          <a:bodyPr wrap="square">
            <a:spAutoFit/>
          </a:bodyPr>
          <a:lstStyle/>
          <a:p>
            <a:r>
              <a:rPr lang="en-US" sz="3200" dirty="0"/>
              <a:t>In order for feedback to be </a:t>
            </a:r>
            <a:r>
              <a:rPr lang="en-US" sz="3200" b="1" dirty="0"/>
              <a:t>effective</a:t>
            </a:r>
            <a:r>
              <a:rPr lang="en-US" sz="3200" dirty="0"/>
              <a:t> it must be </a:t>
            </a:r>
            <a:r>
              <a:rPr lang="en-US" sz="3200" dirty="0">
                <a:highlight>
                  <a:srgbClr val="FFFF00"/>
                </a:highlight>
              </a:rPr>
              <a:t>received as valid and acted upon by students</a:t>
            </a:r>
            <a:r>
              <a:rPr lang="en-US" sz="3200" dirty="0"/>
              <a:t>. A </a:t>
            </a:r>
            <a:r>
              <a:rPr lang="en-US" sz="3200" b="1" dirty="0"/>
              <a:t>trusting relationship </a:t>
            </a:r>
            <a:r>
              <a:rPr lang="en-US" sz="3200" dirty="0"/>
              <a:t>between the educator and the student must be established. The educator must </a:t>
            </a:r>
            <a:r>
              <a:rPr lang="en-US" sz="3200" dirty="0">
                <a:highlight>
                  <a:srgbClr val="FFFF00"/>
                </a:highlight>
              </a:rPr>
              <a:t>deeply believe that the student is capable of rigorous cognitive work </a:t>
            </a:r>
            <a:r>
              <a:rPr lang="en-US" sz="3200" dirty="0"/>
              <a:t>and convey that belief authentically to the student. </a:t>
            </a:r>
            <a:r>
              <a:rPr lang="en-US" sz="3200" b="1" dirty="0"/>
              <a:t>Understanding one’s biases is critical </a:t>
            </a:r>
            <a:r>
              <a:rPr lang="en-US" sz="3200" dirty="0"/>
              <a:t>to developing and communicating this belief. </a:t>
            </a:r>
          </a:p>
        </p:txBody>
      </p:sp>
    </p:spTree>
    <p:extLst>
      <p:ext uri="{BB962C8B-B14F-4D97-AF65-F5344CB8AC3E}">
        <p14:creationId xmlns:p14="http://schemas.microsoft.com/office/powerpoint/2010/main" val="4129573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0"/>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28</a:t>
            </a:fld>
            <a:endParaRPr/>
          </a:p>
        </p:txBody>
      </p:sp>
      <p:sp>
        <p:nvSpPr>
          <p:cNvPr id="213" name="Google Shape;213;p10"/>
          <p:cNvSpPr txBox="1">
            <a:spLocks noGrp="1"/>
          </p:cNvSpPr>
          <p:nvPr>
            <p:ph type="title"/>
          </p:nvPr>
        </p:nvSpPr>
        <p:spPr>
          <a:xfrm>
            <a:off x="-1" y="530352"/>
            <a:ext cx="12192000" cy="917448"/>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dirty="0"/>
              <a:t>Learning Objectives (review)</a:t>
            </a:r>
            <a:endParaRPr dirty="0"/>
          </a:p>
        </p:txBody>
      </p:sp>
      <p:sp>
        <p:nvSpPr>
          <p:cNvPr id="218" name="Google Shape;218;p10">
            <a:extLst>
              <a:ext uri="{C183D7F6-B498-43B3-948B-1728B52AA6E4}">
                <adec:decorative xmlns:adec="http://schemas.microsoft.com/office/drawing/2017/decorative" val="1"/>
              </a:ext>
            </a:extLst>
          </p:cNvPr>
          <p:cNvSpPr/>
          <p:nvPr/>
        </p:nvSpPr>
        <p:spPr>
          <a:xfrm>
            <a:off x="11506201" y="0"/>
            <a:ext cx="685799"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 name="Text Placeholder 2">
            <a:extLst>
              <a:ext uri="{FF2B5EF4-FFF2-40B4-BE49-F238E27FC236}">
                <a16:creationId xmlns:a16="http://schemas.microsoft.com/office/drawing/2014/main" id="{54D64F9F-6ACF-2B4A-90B2-4493F1415BE6}"/>
              </a:ext>
            </a:extLst>
          </p:cNvPr>
          <p:cNvSpPr>
            <a:spLocks noGrp="1"/>
          </p:cNvSpPr>
          <p:nvPr>
            <p:ph type="body" idx="2"/>
          </p:nvPr>
        </p:nvSpPr>
        <p:spPr>
          <a:xfrm>
            <a:off x="482299" y="1447800"/>
            <a:ext cx="10858362" cy="4879848"/>
          </a:xfrm>
        </p:spPr>
        <p:txBody>
          <a:bodyPr>
            <a:normAutofit fontScale="25000" lnSpcReduction="20000"/>
          </a:bodyPr>
          <a:lstStyle/>
          <a:p>
            <a:pPr fontAlgn="base"/>
            <a:r>
              <a:rPr lang="en-US" sz="8000" b="1" dirty="0"/>
              <a:t>“The Expectations-Support Connection” </a:t>
            </a:r>
            <a:r>
              <a:rPr lang="en-US" sz="8000" dirty="0"/>
              <a:t>— Setting high expectations for all students is </a:t>
            </a:r>
          </a:p>
          <a:p>
            <a:pPr fontAlgn="base"/>
            <a:r>
              <a:rPr lang="en-US" sz="8000" dirty="0"/>
              <a:t>important but requires providing support to ensure all have the resources and learning</a:t>
            </a:r>
          </a:p>
          <a:p>
            <a:pPr fontAlgn="base"/>
            <a:r>
              <a:rPr lang="en-US" sz="8000" dirty="0"/>
              <a:t>opportunities to succeed. How do you create a classroom climate of high expectations in a</a:t>
            </a:r>
          </a:p>
          <a:p>
            <a:pPr fontAlgn="base"/>
            <a:r>
              <a:rPr lang="en-US" sz="8000" dirty="0"/>
              <a:t>remote learning environment?</a:t>
            </a:r>
          </a:p>
          <a:p>
            <a:pPr fontAlgn="base"/>
            <a:endParaRPr lang="en-US" sz="8000" dirty="0"/>
          </a:p>
          <a:p>
            <a:pPr fontAlgn="base"/>
            <a:r>
              <a:rPr lang="en-US" sz="8000" b="1" dirty="0"/>
              <a:t>“Opportunity and Access” </a:t>
            </a:r>
            <a:r>
              <a:rPr lang="en-US" sz="8000" dirty="0"/>
              <a:t>— It is important to provide students with opportunities to learn</a:t>
            </a:r>
          </a:p>
          <a:p>
            <a:pPr fontAlgn="base"/>
            <a:r>
              <a:rPr lang="en-US" sz="8000" dirty="0"/>
              <a:t>that are accessible in terms of cognitive levels, learning styles, language, and cultural</a:t>
            </a:r>
          </a:p>
          <a:p>
            <a:pPr fontAlgn="base"/>
            <a:r>
              <a:rPr lang="en-US" sz="8000" dirty="0"/>
              <a:t>relevance. How do you ensure differentiated support in a remote learning environment?</a:t>
            </a:r>
          </a:p>
          <a:p>
            <a:pPr fontAlgn="base"/>
            <a:endParaRPr lang="en-US" sz="8000" dirty="0"/>
          </a:p>
          <a:p>
            <a:pPr fontAlgn="base"/>
            <a:r>
              <a:rPr lang="en-US" sz="8000" b="1" dirty="0"/>
              <a:t>“The Power of Language and Feedback” </a:t>
            </a:r>
            <a:r>
              <a:rPr lang="en-US" sz="8000" dirty="0"/>
              <a:t>— Supporting students to achieve at high levels</a:t>
            </a:r>
          </a:p>
          <a:p>
            <a:pPr fontAlgn="base"/>
            <a:r>
              <a:rPr lang="en-US" sz="8000" dirty="0"/>
              <a:t>Involves personalized facilitation through the use of language and feedback in terms of both</a:t>
            </a:r>
          </a:p>
          <a:p>
            <a:pPr fontAlgn="base"/>
            <a:r>
              <a:rPr lang="en-US" sz="8000" dirty="0"/>
              <a:t>academics and the learning process. How do you provide powerful facilitation and feedback in</a:t>
            </a:r>
          </a:p>
          <a:p>
            <a:pPr fontAlgn="base"/>
            <a:r>
              <a:rPr lang="en-US" sz="8000" dirty="0"/>
              <a:t>a remote learning environment?</a:t>
            </a:r>
          </a:p>
          <a:p>
            <a:endParaRPr lang="en-US" sz="1600" dirty="0"/>
          </a:p>
        </p:txBody>
      </p:sp>
    </p:spTree>
    <p:extLst>
      <p:ext uri="{BB962C8B-B14F-4D97-AF65-F5344CB8AC3E}">
        <p14:creationId xmlns:p14="http://schemas.microsoft.com/office/powerpoint/2010/main" val="114333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
          <p:cNvSpPr txBox="1">
            <a:spLocks noGrp="1"/>
          </p:cNvSpPr>
          <p:nvPr>
            <p:ph type="ctrTitle"/>
          </p:nvPr>
        </p:nvSpPr>
        <p:spPr>
          <a:xfrm>
            <a:off x="408025" y="3005400"/>
            <a:ext cx="11926800" cy="2281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5400"/>
              <a:buFont typeface="Arial"/>
              <a:buNone/>
            </a:pPr>
            <a:r>
              <a:rPr lang="en-US" sz="5200" dirty="0"/>
              <a:t>CULTURALLY RESPONSIVE-</a:t>
            </a:r>
            <a:endParaRPr sz="5200" dirty="0"/>
          </a:p>
          <a:p>
            <a:pPr marL="0" lvl="0" indent="0" algn="l" rtl="0">
              <a:lnSpc>
                <a:spcPct val="90000"/>
              </a:lnSpc>
              <a:spcBef>
                <a:spcPts val="0"/>
              </a:spcBef>
              <a:spcAft>
                <a:spcPts val="0"/>
              </a:spcAft>
              <a:buClr>
                <a:schemeClr val="lt1"/>
              </a:buClr>
              <a:buSzPts val="5400"/>
              <a:buFont typeface="Arial"/>
              <a:buNone/>
            </a:pPr>
            <a:r>
              <a:rPr lang="en-US" sz="5200" dirty="0"/>
              <a:t>SUSTAINING EDUCATION IN </a:t>
            </a:r>
            <a:endParaRPr sz="5200" dirty="0"/>
          </a:p>
          <a:p>
            <a:pPr marL="0" lvl="0" indent="0" algn="l" rtl="0">
              <a:lnSpc>
                <a:spcPct val="90000"/>
              </a:lnSpc>
              <a:spcBef>
                <a:spcPts val="0"/>
              </a:spcBef>
              <a:spcAft>
                <a:spcPts val="0"/>
              </a:spcAft>
              <a:buClr>
                <a:schemeClr val="lt1"/>
              </a:buClr>
              <a:buSzPts val="5400"/>
              <a:buFont typeface="Arial"/>
              <a:buNone/>
            </a:pPr>
            <a:r>
              <a:rPr lang="en-US" sz="5200" dirty="0"/>
              <a:t>REMOTE AND HYBRID ENVIRONMENTS - Conclusion</a:t>
            </a:r>
            <a:endParaRPr sz="5200" dirty="0"/>
          </a:p>
        </p:txBody>
      </p:sp>
      <p:sp>
        <p:nvSpPr>
          <p:cNvPr id="104" name="Google Shape;104;p1"/>
          <p:cNvSpPr txBox="1">
            <a:spLocks noGrp="1"/>
          </p:cNvSpPr>
          <p:nvPr>
            <p:ph type="subTitle" idx="1"/>
          </p:nvPr>
        </p:nvSpPr>
        <p:spPr>
          <a:xfrm>
            <a:off x="408032" y="6172200"/>
            <a:ext cx="6376226" cy="685800"/>
          </a:xfrm>
          <a:prstGeom prst="rect">
            <a:avLst/>
          </a:prstGeom>
          <a:noFill/>
          <a:ln>
            <a:noFill/>
          </a:ln>
        </p:spPr>
        <p:txBody>
          <a:bodyPr spcFirstLastPara="1" wrap="square" lIns="0" tIns="0" rIns="0" bIns="0" anchor="t" anchorCtr="0">
            <a:normAutofit/>
          </a:bodyPr>
          <a:lstStyle/>
          <a:p>
            <a:pPr marL="0" lvl="0" indent="0"/>
            <a:r>
              <a:rPr lang="en-US" dirty="0"/>
              <a:t>Module 3 – High Expectations and Rigorous Instruction</a:t>
            </a:r>
          </a:p>
        </p:txBody>
      </p:sp>
    </p:spTree>
    <p:extLst>
      <p:ext uri="{BB962C8B-B14F-4D97-AF65-F5344CB8AC3E}">
        <p14:creationId xmlns:p14="http://schemas.microsoft.com/office/powerpoint/2010/main" val="2249871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3"/>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3</a:t>
            </a:fld>
            <a:endParaRPr/>
          </a:p>
        </p:txBody>
      </p:sp>
      <p:sp>
        <p:nvSpPr>
          <p:cNvPr id="119" name="Google Shape;119;p3"/>
          <p:cNvSpPr txBox="1">
            <a:spLocks noGrp="1"/>
          </p:cNvSpPr>
          <p:nvPr>
            <p:ph type="title"/>
          </p:nvPr>
        </p:nvSpPr>
        <p:spPr>
          <a:xfrm>
            <a:off x="-1" y="530352"/>
            <a:ext cx="12192000" cy="917448"/>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dirty="0"/>
              <a:t>Immersive Scenario 		Part 2</a:t>
            </a:r>
            <a:endParaRPr dirty="0"/>
          </a:p>
        </p:txBody>
      </p:sp>
      <p:sp>
        <p:nvSpPr>
          <p:cNvPr id="121" name="Google Shape;121;p3"/>
          <p:cNvSpPr txBox="1">
            <a:spLocks noGrp="1"/>
          </p:cNvSpPr>
          <p:nvPr>
            <p:ph type="body" idx="2"/>
          </p:nvPr>
        </p:nvSpPr>
        <p:spPr>
          <a:xfrm>
            <a:off x="304799" y="1881352"/>
            <a:ext cx="11408230" cy="3898962"/>
          </a:xfrm>
          <a:prstGeom prst="rect">
            <a:avLst/>
          </a:prstGeom>
          <a:noFill/>
          <a:ln>
            <a:noFill/>
          </a:ln>
        </p:spPr>
        <p:txBody>
          <a:bodyPr spcFirstLastPara="1" wrap="square" lIns="0" tIns="0" rIns="0" bIns="0" anchor="t" anchorCtr="0">
            <a:normAutofit/>
          </a:bodyPr>
          <a:lstStyle/>
          <a:p>
            <a:r>
              <a:rPr lang="en-US" sz="2400" dirty="0"/>
              <a:t>The supervisor reviews each document and provides answers and solutions to</a:t>
            </a:r>
          </a:p>
          <a:p>
            <a:r>
              <a:rPr lang="en-US" sz="2400" dirty="0"/>
              <a:t>issues you have not even yet had time to address. At one point, the supervisor</a:t>
            </a:r>
          </a:p>
          <a:p>
            <a:r>
              <a:rPr lang="en-US" sz="2400" dirty="0"/>
              <a:t>tells you that you do not have to complete a certain aspect of the project because</a:t>
            </a:r>
          </a:p>
          <a:p>
            <a:r>
              <a:rPr lang="en-US" sz="2400" dirty="0"/>
              <a:t>it would be too difficult and would require a different level of expertise. Soon, you</a:t>
            </a:r>
          </a:p>
          <a:p>
            <a:r>
              <a:rPr lang="en-US" sz="2400" dirty="0"/>
              <a:t>and the team begin simply following the supervisor’s directions. The deadline</a:t>
            </a:r>
          </a:p>
          <a:p>
            <a:r>
              <a:rPr lang="en-US" sz="2400" dirty="0"/>
              <a:t>arrives and the work is handed in, though you don’t necessarily have a big picture</a:t>
            </a:r>
          </a:p>
          <a:p>
            <a:r>
              <a:rPr lang="en-US" sz="2400" dirty="0"/>
              <a:t>of what was accomplished.</a:t>
            </a:r>
            <a:br>
              <a:rPr lang="en-US" sz="2400" dirty="0"/>
            </a:br>
            <a:endParaRPr sz="2400" dirty="0"/>
          </a:p>
        </p:txBody>
      </p:sp>
    </p:spTree>
    <p:extLst>
      <p:ext uri="{BB962C8B-B14F-4D97-AF65-F5344CB8AC3E}">
        <p14:creationId xmlns:p14="http://schemas.microsoft.com/office/powerpoint/2010/main" val="6421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3"/>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4</a:t>
            </a:fld>
            <a:endParaRPr/>
          </a:p>
        </p:txBody>
      </p:sp>
      <p:sp>
        <p:nvSpPr>
          <p:cNvPr id="119" name="Google Shape;119;p3"/>
          <p:cNvSpPr txBox="1">
            <a:spLocks noGrp="1"/>
          </p:cNvSpPr>
          <p:nvPr>
            <p:ph type="title"/>
          </p:nvPr>
        </p:nvSpPr>
        <p:spPr>
          <a:xfrm>
            <a:off x="-1" y="530352"/>
            <a:ext cx="12192000" cy="917448"/>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dirty="0"/>
              <a:t>Immersive Scenario 		Part 3</a:t>
            </a:r>
            <a:endParaRPr dirty="0"/>
          </a:p>
        </p:txBody>
      </p:sp>
      <p:sp>
        <p:nvSpPr>
          <p:cNvPr id="123" name="Google Shape;123;p3">
            <a:extLst>
              <a:ext uri="{C183D7F6-B498-43B3-948B-1728B52AA6E4}">
                <adec:decorative xmlns:adec="http://schemas.microsoft.com/office/drawing/2017/decorative" val="1"/>
              </a:ext>
            </a:extLst>
          </p:cNvPr>
          <p:cNvSpPr/>
          <p:nvPr/>
        </p:nvSpPr>
        <p:spPr>
          <a:xfrm>
            <a:off x="5249562" y="1771571"/>
            <a:ext cx="6435669" cy="4181627"/>
          </a:xfrm>
          <a:prstGeom prst="rect">
            <a:avLst/>
          </a:prstGeom>
          <a:solidFill>
            <a:srgbClr val="CBD1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5" name="Google Shape;125;p3"/>
          <p:cNvSpPr txBox="1"/>
          <p:nvPr/>
        </p:nvSpPr>
        <p:spPr>
          <a:xfrm>
            <a:off x="5687799" y="1828894"/>
            <a:ext cx="5376042" cy="4524275"/>
          </a:xfrm>
          <a:prstGeom prst="rect">
            <a:avLst/>
          </a:prstGeom>
          <a:noFill/>
          <a:ln>
            <a:noFill/>
          </a:ln>
        </p:spPr>
        <p:txBody>
          <a:bodyPr spcFirstLastPara="1" wrap="square" lIns="91425" tIns="45700" rIns="91425" bIns="45700" anchor="t" anchorCtr="0">
            <a:spAutoFit/>
          </a:bodyPr>
          <a:lstStyle/>
          <a:p>
            <a:pPr algn="ctr"/>
            <a:r>
              <a:rPr lang="en-US" sz="3600" b="1" dirty="0"/>
              <a:t>What are your thoughts?</a:t>
            </a:r>
          </a:p>
          <a:p>
            <a:pPr algn="ctr"/>
            <a:endParaRPr lang="en-US" sz="3600" b="1" dirty="0"/>
          </a:p>
          <a:p>
            <a:pPr algn="ctr"/>
            <a:r>
              <a:rPr lang="en-US" sz="3600" b="1" dirty="0"/>
              <a:t>Do you believe your supervisor has trust in your abilities to complete this project? </a:t>
            </a:r>
            <a:endParaRPr lang="en-US" sz="5400" dirty="0"/>
          </a:p>
          <a:p>
            <a:pPr algn="ctr"/>
            <a:endParaRPr sz="3600" b="1" dirty="0"/>
          </a:p>
        </p:txBody>
      </p:sp>
      <p:pic>
        <p:nvPicPr>
          <p:cNvPr id="2050" name="Picture 2" descr="to-do and in-progress list">
            <a:extLst>
              <a:ext uri="{FF2B5EF4-FFF2-40B4-BE49-F238E27FC236}">
                <a16:creationId xmlns:a16="http://schemas.microsoft.com/office/drawing/2014/main" id="{F9D126F9-51C5-1343-8B21-2173C20BD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221" y="2258268"/>
            <a:ext cx="4816188" cy="3219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35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3"/>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5</a:t>
            </a:fld>
            <a:endParaRPr/>
          </a:p>
        </p:txBody>
      </p:sp>
      <p:sp>
        <p:nvSpPr>
          <p:cNvPr id="119" name="Google Shape;119;p3"/>
          <p:cNvSpPr txBox="1">
            <a:spLocks noGrp="1"/>
          </p:cNvSpPr>
          <p:nvPr>
            <p:ph type="title"/>
          </p:nvPr>
        </p:nvSpPr>
        <p:spPr>
          <a:xfrm>
            <a:off x="-1" y="530352"/>
            <a:ext cx="12192000" cy="917448"/>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dirty="0"/>
              <a:t>Immersive Scenario 		Part 4</a:t>
            </a:r>
            <a:endParaRPr dirty="0"/>
          </a:p>
        </p:txBody>
      </p:sp>
      <p:sp>
        <p:nvSpPr>
          <p:cNvPr id="121" name="Google Shape;121;p3"/>
          <p:cNvSpPr txBox="1">
            <a:spLocks noGrp="1"/>
          </p:cNvSpPr>
          <p:nvPr>
            <p:ph type="body" idx="2"/>
          </p:nvPr>
        </p:nvSpPr>
        <p:spPr>
          <a:xfrm>
            <a:off x="304799" y="1881352"/>
            <a:ext cx="11408230" cy="3898962"/>
          </a:xfrm>
          <a:prstGeom prst="rect">
            <a:avLst/>
          </a:prstGeom>
          <a:noFill/>
          <a:ln>
            <a:noFill/>
          </a:ln>
        </p:spPr>
        <p:txBody>
          <a:bodyPr spcFirstLastPara="1" wrap="square" lIns="0" tIns="0" rIns="0" bIns="0" anchor="t" anchorCtr="0">
            <a:normAutofit lnSpcReduction="10000"/>
          </a:bodyPr>
          <a:lstStyle/>
          <a:p>
            <a:r>
              <a:rPr lang="en-US" dirty="0"/>
              <a:t>Alternatively, you meet with your supervisor to discuss the plan of action for completing the project</a:t>
            </a:r>
          </a:p>
          <a:p>
            <a:r>
              <a:rPr lang="en-US" dirty="0"/>
              <a:t>in a timely manner with your team. You brainstorm ideas and your supervisor provides you with</a:t>
            </a:r>
          </a:p>
          <a:p>
            <a:r>
              <a:rPr lang="en-US" dirty="0"/>
              <a:t>various resources to support you as you work on the project. Each day, your supervisor checks in</a:t>
            </a:r>
          </a:p>
          <a:p>
            <a:r>
              <a:rPr lang="en-US" dirty="0"/>
              <a:t>to ask questions, check progress and provide feedback on what has been completed. Your</a:t>
            </a:r>
          </a:p>
          <a:p>
            <a:r>
              <a:rPr lang="en-US" dirty="0"/>
              <a:t>supervisor provides affirmations and works alongside you and your team as you all grapple with the</a:t>
            </a:r>
          </a:p>
          <a:p>
            <a:r>
              <a:rPr lang="en-US" dirty="0"/>
              <a:t>challenges that arise. There is a firm adherence to the time frame, staying within the budget, and</a:t>
            </a:r>
          </a:p>
          <a:p>
            <a:r>
              <a:rPr lang="en-US" dirty="0"/>
              <a:t>meeting all the objectives that were initially set, and your supervisor works alongside you to meet</a:t>
            </a:r>
          </a:p>
          <a:p>
            <a:r>
              <a:rPr lang="en-US" dirty="0"/>
              <a:t>those goals. You and your team work diligently and are able to accomplish the task at hand,</a:t>
            </a:r>
          </a:p>
          <a:p>
            <a:r>
              <a:rPr lang="en-US" dirty="0"/>
              <a:t>meeting all the criteria. </a:t>
            </a:r>
            <a:br>
              <a:rPr lang="en-US" sz="2400" dirty="0"/>
            </a:br>
            <a:endParaRPr sz="2400" dirty="0"/>
          </a:p>
        </p:txBody>
      </p:sp>
    </p:spTree>
    <p:extLst>
      <p:ext uri="{BB962C8B-B14F-4D97-AF65-F5344CB8AC3E}">
        <p14:creationId xmlns:p14="http://schemas.microsoft.com/office/powerpoint/2010/main" val="2292352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3"/>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6</a:t>
            </a:fld>
            <a:endParaRPr/>
          </a:p>
        </p:txBody>
      </p:sp>
      <p:sp>
        <p:nvSpPr>
          <p:cNvPr id="119" name="Google Shape;119;p3"/>
          <p:cNvSpPr txBox="1">
            <a:spLocks noGrp="1"/>
          </p:cNvSpPr>
          <p:nvPr>
            <p:ph type="title"/>
          </p:nvPr>
        </p:nvSpPr>
        <p:spPr>
          <a:xfrm>
            <a:off x="-1" y="530352"/>
            <a:ext cx="12192000" cy="917448"/>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dirty="0"/>
              <a:t>Immersive Scenario 		Part 5</a:t>
            </a:r>
            <a:endParaRPr dirty="0"/>
          </a:p>
        </p:txBody>
      </p:sp>
      <p:sp>
        <p:nvSpPr>
          <p:cNvPr id="123" name="Google Shape;123;p3">
            <a:extLst>
              <a:ext uri="{C183D7F6-B498-43B3-948B-1728B52AA6E4}">
                <adec:decorative xmlns:adec="http://schemas.microsoft.com/office/drawing/2017/decorative" val="1"/>
              </a:ext>
            </a:extLst>
          </p:cNvPr>
          <p:cNvSpPr/>
          <p:nvPr/>
        </p:nvSpPr>
        <p:spPr>
          <a:xfrm>
            <a:off x="6095999" y="1771570"/>
            <a:ext cx="5968162" cy="4181627"/>
          </a:xfrm>
          <a:prstGeom prst="rect">
            <a:avLst/>
          </a:prstGeom>
          <a:solidFill>
            <a:srgbClr val="CBD1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5" name="Google Shape;125;p3"/>
          <p:cNvSpPr txBox="1"/>
          <p:nvPr/>
        </p:nvSpPr>
        <p:spPr>
          <a:xfrm>
            <a:off x="6392059" y="1843084"/>
            <a:ext cx="5376042" cy="4524275"/>
          </a:xfrm>
          <a:prstGeom prst="rect">
            <a:avLst/>
          </a:prstGeom>
          <a:noFill/>
          <a:ln>
            <a:noFill/>
          </a:ln>
        </p:spPr>
        <p:txBody>
          <a:bodyPr spcFirstLastPara="1" wrap="square" lIns="91425" tIns="45700" rIns="91425" bIns="45700" anchor="t" anchorCtr="0">
            <a:spAutoFit/>
          </a:bodyPr>
          <a:lstStyle/>
          <a:p>
            <a:pPr algn="ctr"/>
            <a:r>
              <a:rPr lang="en-US" sz="3600" b="1" dirty="0"/>
              <a:t>What are your thoughts?</a:t>
            </a:r>
          </a:p>
          <a:p>
            <a:pPr algn="ctr"/>
            <a:endParaRPr lang="en-US" sz="3600" b="1" dirty="0"/>
          </a:p>
          <a:p>
            <a:pPr algn="ctr"/>
            <a:r>
              <a:rPr lang="en-US" sz="3600" b="1" dirty="0"/>
              <a:t>Do you believe your supervisor has trust in your abilities to complete this project? </a:t>
            </a:r>
            <a:endParaRPr lang="en-US" sz="5400" dirty="0"/>
          </a:p>
          <a:p>
            <a:pPr algn="ctr"/>
            <a:endParaRPr sz="3600" b="1" dirty="0"/>
          </a:p>
        </p:txBody>
      </p:sp>
      <p:pic>
        <p:nvPicPr>
          <p:cNvPr id="4098" name="Picture 2" descr="Black female on laptop, videoconferencing with a group">
            <a:extLst>
              <a:ext uri="{FF2B5EF4-FFF2-40B4-BE49-F238E27FC236}">
                <a16:creationId xmlns:a16="http://schemas.microsoft.com/office/drawing/2014/main" id="{BEC4E9B3-07AA-8042-A7CA-51038D7A6F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834" y="1843084"/>
            <a:ext cx="5671514"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658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3"/>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7</a:t>
            </a:fld>
            <a:endParaRPr/>
          </a:p>
        </p:txBody>
      </p:sp>
      <p:sp>
        <p:nvSpPr>
          <p:cNvPr id="119" name="Google Shape;119;p3"/>
          <p:cNvSpPr txBox="1">
            <a:spLocks noGrp="1"/>
          </p:cNvSpPr>
          <p:nvPr>
            <p:ph type="title"/>
          </p:nvPr>
        </p:nvSpPr>
        <p:spPr>
          <a:xfrm>
            <a:off x="-1" y="530352"/>
            <a:ext cx="12192000" cy="917448"/>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dirty="0"/>
              <a:t>Immersive Scenario 		</a:t>
            </a:r>
            <a:endParaRPr dirty="0"/>
          </a:p>
        </p:txBody>
      </p:sp>
      <p:sp>
        <p:nvSpPr>
          <p:cNvPr id="2" name="Rectangle 1">
            <a:extLst>
              <a:ext uri="{FF2B5EF4-FFF2-40B4-BE49-F238E27FC236}">
                <a16:creationId xmlns:a16="http://schemas.microsoft.com/office/drawing/2014/main" id="{91381705-DD50-3A42-B840-7C93C0F17AAC}"/>
              </a:ext>
            </a:extLst>
          </p:cNvPr>
          <p:cNvSpPr/>
          <p:nvPr/>
        </p:nvSpPr>
        <p:spPr>
          <a:xfrm>
            <a:off x="931069" y="1618593"/>
            <a:ext cx="10307202" cy="5139869"/>
          </a:xfrm>
          <a:prstGeom prst="rect">
            <a:avLst/>
          </a:prstGeom>
        </p:spPr>
        <p:txBody>
          <a:bodyPr wrap="square">
            <a:spAutoFit/>
          </a:bodyPr>
          <a:lstStyle/>
          <a:p>
            <a:r>
              <a:rPr lang="en-US" sz="2800" dirty="0"/>
              <a:t>In many schools, you will see mission or vision statements that include terms such as</a:t>
            </a:r>
            <a:r>
              <a:rPr lang="en-US" sz="2800" i="1" dirty="0"/>
              <a:t> rigor</a:t>
            </a:r>
            <a:r>
              <a:rPr lang="en-US" sz="2800" dirty="0"/>
              <a:t> and </a:t>
            </a:r>
            <a:r>
              <a:rPr lang="en-US" sz="2800" i="1" dirty="0"/>
              <a:t>high expectations for ALL students</a:t>
            </a:r>
            <a:r>
              <a:rPr lang="en-US" sz="2800" dirty="0"/>
              <a:t>. How do we ensure that we are doing more than paying lip service to the phrase </a:t>
            </a:r>
            <a:r>
              <a:rPr lang="en-US" sz="2800" i="1" dirty="0"/>
              <a:t>high expectations</a:t>
            </a:r>
            <a:r>
              <a:rPr lang="en-US" sz="2800" dirty="0"/>
              <a:t>? </a:t>
            </a:r>
            <a:endParaRPr lang="en-US" sz="4800" dirty="0"/>
          </a:p>
          <a:p>
            <a:br>
              <a:rPr lang="en-US" sz="4800" dirty="0"/>
            </a:br>
            <a:r>
              <a:rPr lang="en-US" sz="2800" dirty="0"/>
              <a:t>When reflecting upon being culturally responsive, the ultimate goal is to facilitate learning to build efficacious students. The bar is the bar, and as teachers, our actions propel the conditions for </a:t>
            </a:r>
            <a:r>
              <a:rPr lang="en-US" sz="2800" i="1" dirty="0"/>
              <a:t>all</a:t>
            </a:r>
            <a:r>
              <a:rPr lang="en-US" sz="2800" dirty="0"/>
              <a:t> students to succeed. At its core, setting high expectations for students is about creating a culture of perseverance and empowerment. </a:t>
            </a:r>
            <a:endParaRPr lang="en-US" sz="4800" dirty="0"/>
          </a:p>
        </p:txBody>
      </p:sp>
    </p:spTree>
    <p:extLst>
      <p:ext uri="{BB962C8B-B14F-4D97-AF65-F5344CB8AC3E}">
        <p14:creationId xmlns:p14="http://schemas.microsoft.com/office/powerpoint/2010/main" val="3596548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3"/>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8</a:t>
            </a:fld>
            <a:endParaRPr/>
          </a:p>
        </p:txBody>
      </p:sp>
      <p:sp>
        <p:nvSpPr>
          <p:cNvPr id="119" name="Google Shape;119;p3"/>
          <p:cNvSpPr txBox="1">
            <a:spLocks noGrp="1"/>
          </p:cNvSpPr>
          <p:nvPr>
            <p:ph type="title"/>
          </p:nvPr>
        </p:nvSpPr>
        <p:spPr>
          <a:xfrm>
            <a:off x="-1" y="530352"/>
            <a:ext cx="12192000" cy="917448"/>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dirty="0"/>
              <a:t>BOR Reflection (7 minutes)</a:t>
            </a:r>
            <a:endParaRPr dirty="0"/>
          </a:p>
        </p:txBody>
      </p:sp>
      <p:sp>
        <p:nvSpPr>
          <p:cNvPr id="2" name="Rectangle 1">
            <a:extLst>
              <a:ext uri="{FF2B5EF4-FFF2-40B4-BE49-F238E27FC236}">
                <a16:creationId xmlns:a16="http://schemas.microsoft.com/office/drawing/2014/main" id="{91381705-DD50-3A42-B840-7C93C0F17AAC}"/>
              </a:ext>
            </a:extLst>
          </p:cNvPr>
          <p:cNvSpPr/>
          <p:nvPr/>
        </p:nvSpPr>
        <p:spPr>
          <a:xfrm>
            <a:off x="779928" y="2022997"/>
            <a:ext cx="10307202" cy="3724096"/>
          </a:xfrm>
          <a:prstGeom prst="rect">
            <a:avLst/>
          </a:prstGeom>
        </p:spPr>
        <p:txBody>
          <a:bodyPr wrap="square">
            <a:spAutoFit/>
          </a:bodyPr>
          <a:lstStyle/>
          <a:p>
            <a:pPr>
              <a:spcAft>
                <a:spcPts val="1200"/>
              </a:spcAft>
            </a:pPr>
            <a:r>
              <a:rPr lang="en-US" sz="3600" dirty="0"/>
              <a:t>In your breakout rooms….</a:t>
            </a:r>
          </a:p>
          <a:p>
            <a:pPr marL="571500" indent="-342900">
              <a:spcAft>
                <a:spcPts val="1200"/>
              </a:spcAft>
              <a:buFont typeface="Wingdings" pitchFamily="2" charset="2"/>
              <a:buChar char="q"/>
            </a:pPr>
            <a:r>
              <a:rPr lang="en-US" sz="3600" dirty="0"/>
              <a:t>Quickly introduce yourself and your role to the group</a:t>
            </a:r>
          </a:p>
          <a:p>
            <a:pPr marL="571500" indent="-342900">
              <a:spcAft>
                <a:spcPts val="1200"/>
              </a:spcAft>
              <a:buFont typeface="Wingdings" pitchFamily="2" charset="2"/>
              <a:buChar char="q"/>
            </a:pPr>
            <a:r>
              <a:rPr lang="en-US" sz="3600" dirty="0"/>
              <a:t>Discuss the question, “How do we ensure that our intentions for high expectations for all students matches our daily actions?”</a:t>
            </a:r>
          </a:p>
        </p:txBody>
      </p:sp>
    </p:spTree>
    <p:extLst>
      <p:ext uri="{BB962C8B-B14F-4D97-AF65-F5344CB8AC3E}">
        <p14:creationId xmlns:p14="http://schemas.microsoft.com/office/powerpoint/2010/main" val="1535754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3" name="Google Shape;249;p13" descr="Diagram showing a tree labeled &quot;students.&quot; The branches are labeled: &#10;Welcoming and Affirming Environment&#10;High Expectations and Rigorous Instruction&#10;Inclusive Curriculum and Assessment&#10;Ongoing Professional Learning and Support">
            <a:extLst>
              <a:ext uri="{FF2B5EF4-FFF2-40B4-BE49-F238E27FC236}">
                <a16:creationId xmlns:a16="http://schemas.microsoft.com/office/drawing/2014/main" id="{E2379E40-4978-CE45-B0B9-3746FAB316A8}"/>
              </a:ext>
            </a:extLst>
          </p:cNvPr>
          <p:cNvPicPr preferRelativeResize="0">
            <a:picLocks/>
          </p:cNvPicPr>
          <p:nvPr/>
        </p:nvPicPr>
        <p:blipFill rotWithShape="1">
          <a:blip r:embed="rId3"/>
          <a:srcRect r="347"/>
          <a:stretch/>
        </p:blipFill>
        <p:spPr>
          <a:xfrm>
            <a:off x="2591281" y="1337368"/>
            <a:ext cx="6108219" cy="5378627"/>
          </a:xfrm>
          <a:prstGeom prst="rect">
            <a:avLst/>
          </a:prstGeom>
          <a:noFill/>
          <a:ln>
            <a:noFill/>
          </a:ln>
        </p:spPr>
      </p:pic>
      <p:sp>
        <p:nvSpPr>
          <p:cNvPr id="109" name="Google Shape;109;p2" hidden="1"/>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600"/>
              </a:spcAft>
              <a:buNone/>
            </a:pPr>
            <a:fld id="{00000000-1234-1234-1234-123412341234}" type="slidenum">
              <a:rPr lang="en-US"/>
              <a:pPr marL="0" lvl="0" indent="0" algn="ctr" rtl="0">
                <a:spcBef>
                  <a:spcPts val="0"/>
                </a:spcBef>
                <a:spcAft>
                  <a:spcPts val="600"/>
                </a:spcAft>
                <a:buNone/>
              </a:pPr>
              <a:t>9</a:t>
            </a:fld>
            <a:endParaRPr lang="en-US"/>
          </a:p>
        </p:txBody>
      </p:sp>
      <p:sp>
        <p:nvSpPr>
          <p:cNvPr id="2" name="Title 1">
            <a:extLst>
              <a:ext uri="{FF2B5EF4-FFF2-40B4-BE49-F238E27FC236}">
                <a16:creationId xmlns:a16="http://schemas.microsoft.com/office/drawing/2014/main" id="{5686C220-DB24-472B-ACF3-0682FDD80BA5}"/>
              </a:ext>
            </a:extLst>
          </p:cNvPr>
          <p:cNvSpPr>
            <a:spLocks noGrp="1"/>
          </p:cNvSpPr>
          <p:nvPr>
            <p:ph type="title"/>
          </p:nvPr>
        </p:nvSpPr>
        <p:spPr/>
        <p:txBody>
          <a:bodyPr>
            <a:normAutofit/>
          </a:bodyPr>
          <a:lstStyle/>
          <a:p>
            <a:r>
              <a:rPr lang="en-US" sz="3200" b="0" i="0" dirty="0">
                <a:solidFill>
                  <a:schemeClr val="bg1"/>
                </a:solidFill>
                <a:effectLst/>
                <a:latin typeface="Open Sans" panose="020B0606030504020204" pitchFamily="34" charset="0"/>
              </a:rPr>
              <a:t>Culturally Responsive-Sustaining Education Framework</a:t>
            </a:r>
          </a:p>
        </p:txBody>
      </p:sp>
      <p:sp>
        <p:nvSpPr>
          <p:cNvPr id="5" name="Rectangle 4" descr="A rectangle highlights the portion of the diagram labeled High Expectations and Rigorous Instruction">
            <a:extLst>
              <a:ext uri="{FF2B5EF4-FFF2-40B4-BE49-F238E27FC236}">
                <a16:creationId xmlns:a16="http://schemas.microsoft.com/office/drawing/2014/main" id="{E3394EAA-F519-804D-A810-56BB576B65C7}"/>
              </a:ext>
            </a:extLst>
          </p:cNvPr>
          <p:cNvSpPr/>
          <p:nvPr/>
        </p:nvSpPr>
        <p:spPr>
          <a:xfrm>
            <a:off x="6665791" y="1337368"/>
            <a:ext cx="2148010" cy="2091632"/>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ModernClassicBlock-3">
  <a:themeElements>
    <a:clrScheme name="Custom 1">
      <a:dk1>
        <a:srgbClr val="000000"/>
      </a:dk1>
      <a:lt1>
        <a:srgbClr val="FFFFFF"/>
      </a:lt1>
      <a:dk2>
        <a:srgbClr val="2B3890"/>
      </a:dk2>
      <a:lt2>
        <a:srgbClr val="4EA848"/>
      </a:lt2>
      <a:accent1>
        <a:srgbClr val="43467B"/>
      </a:accent1>
      <a:accent2>
        <a:srgbClr val="E58C09"/>
      </a:accent2>
      <a:accent3>
        <a:srgbClr val="2683C6"/>
      </a:accent3>
      <a:accent4>
        <a:srgbClr val="EEC621"/>
      </a:accent4>
      <a:accent5>
        <a:srgbClr val="1D9BA1"/>
      </a:accent5>
      <a:accent6>
        <a:srgbClr val="87175F"/>
      </a:accent6>
      <a:hlink>
        <a:srgbClr val="0070C0"/>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2539</TotalTime>
  <Words>2053</Words>
  <Application>Microsoft Office PowerPoint</Application>
  <PresentationFormat>Widescreen</PresentationFormat>
  <Paragraphs>159</Paragraphs>
  <Slides>29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Helvetica</vt:lpstr>
      <vt:lpstr>inherit</vt:lpstr>
      <vt:lpstr>Noto Sans Symbols</vt:lpstr>
      <vt:lpstr>Open Sans</vt:lpstr>
      <vt:lpstr>Twentieth Century</vt:lpstr>
      <vt:lpstr>Wingdings</vt:lpstr>
      <vt:lpstr>ModernClassicBlock-3</vt:lpstr>
      <vt:lpstr>CULTURALLY RESPONSIVE- SUSTAINING EDUCATION IN  REMOTE AND HYBRID ENVIRONMENTS</vt:lpstr>
      <vt:lpstr>Immersive Scenario   Part 1</vt:lpstr>
      <vt:lpstr>Immersive Scenario   Part 2</vt:lpstr>
      <vt:lpstr>Immersive Scenario   Part 3</vt:lpstr>
      <vt:lpstr>Immersive Scenario   Part 4</vt:lpstr>
      <vt:lpstr>Immersive Scenario   Part 5</vt:lpstr>
      <vt:lpstr>Immersive Scenario   </vt:lpstr>
      <vt:lpstr>BOR Reflection (7 minutes)</vt:lpstr>
      <vt:lpstr>Culturally Responsive-Sustaining Education Framework</vt:lpstr>
      <vt:lpstr>Learning Objectives</vt:lpstr>
      <vt:lpstr>The Expectations-Support Connection</vt:lpstr>
      <vt:lpstr>The Expectations-Support Connect</vt:lpstr>
      <vt:lpstr>Bias in Remote Learning: Identifying and Addressing Your Biases to Advance Student Achievement (30 – 45 min)</vt:lpstr>
      <vt:lpstr>Brainstorm and Design</vt:lpstr>
      <vt:lpstr>Breakout Room Question</vt:lpstr>
      <vt:lpstr>Opportunity and Access</vt:lpstr>
      <vt:lpstr>Opportunity and Access: Introduction</vt:lpstr>
      <vt:lpstr>Addressing Race, Racism, and Current Events in your Remote and Hybrid Environment (30 – 45 min)</vt:lpstr>
      <vt:lpstr>Amanda Gorman: From Icon to Threat</vt:lpstr>
      <vt:lpstr>Amanda Gorman: From Icon to Threat (cont.)</vt:lpstr>
      <vt:lpstr>The Power of Language and Feedback</vt:lpstr>
      <vt:lpstr>The Power of Language and Feedback: Introduction</vt:lpstr>
      <vt:lpstr>Asset-Based Feedback Protocol (25 – 35 min)</vt:lpstr>
      <vt:lpstr>Asset-Based Feedback Protocol - 1</vt:lpstr>
      <vt:lpstr>Asset-Based Feedback Protocol - 2</vt:lpstr>
      <vt:lpstr>Asset-Based Feedback Protocol - 3</vt:lpstr>
      <vt:lpstr>Asset-Based Feedback Protocol - 4</vt:lpstr>
      <vt:lpstr>Learning Objectives (review)</vt:lpstr>
      <vt:lpstr>CULTURALLY RESPONSIVE- SUSTAINING EDUCATION IN  REMOTE AND HYBRID ENVIRONMENTS -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CULTURALLY RESPONSIVE- SUSTAINING EDUCATION IN  REMOTE AND HYBRID ENVIRONMENTS</dc:title>
  <dc:creator>Margaret Murphy</dc:creator>
  <cp:lastModifiedBy>Emily Popek</cp:lastModifiedBy>
  <cp:revision>22</cp:revision>
  <dcterms:created xsi:type="dcterms:W3CDTF">2021-01-14T13:17:28Z</dcterms:created>
  <dcterms:modified xsi:type="dcterms:W3CDTF">2021-04-28T10:46:41Z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