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9"/>
  </p:normalViewPr>
  <p:slideViewPr>
    <p:cSldViewPr snapToGrid="0" snapToObjects="1">
      <p:cViewPr varScale="1">
        <p:scale>
          <a:sx n="114" d="100"/>
          <a:sy n="114" d="100"/>
        </p:scale>
        <p:origin x="4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604-C064-F04A-A5E1-3748BC4CA1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47F783-6195-5745-A81A-4DFB7B3B79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D1B7EE-8FEC-B842-8C8D-2621116EC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E7634-589C-2A45-8503-29EBFA200EF6}" type="datetimeFigureOut">
              <a:rPr lang="en-US" smtClean="0"/>
              <a:t>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06AABC-6DE3-3B40-9222-F86D1AEE7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AF3A3F-A76F-9443-97DA-7A8872E25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8E67B-C79B-BD46-A373-537890A02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78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8E590-907F-4746-87DF-3FA72954C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469A44-2348-A44C-8A79-16432312D8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1DCC95-0C97-654C-9609-C322A3E7B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E7634-589C-2A45-8503-29EBFA200EF6}" type="datetimeFigureOut">
              <a:rPr lang="en-US" smtClean="0"/>
              <a:t>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D6063-8A27-494F-867F-EF25E1466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395A87-BA6F-234E-8603-BB827177F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8E67B-C79B-BD46-A373-537890A02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089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1C981B-3F70-1C41-918C-919933227D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2A31BB-9DD9-A64C-BFE0-86B338AAFB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E774E1-3E2B-E843-A7E9-8FCBDDD80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E7634-589C-2A45-8503-29EBFA200EF6}" type="datetimeFigureOut">
              <a:rPr lang="en-US" smtClean="0"/>
              <a:t>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2305FB-7BA7-034D-9267-777749A08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48FF3-FA6A-234E-949B-225B48C08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8E67B-C79B-BD46-A373-537890A02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982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78CD2-FA32-2044-981A-2F7A50BD3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320EAF-60F9-5448-9D36-AB5CEEAFF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472B6B-3519-8F45-863E-1209EF424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E7634-589C-2A45-8503-29EBFA200EF6}" type="datetimeFigureOut">
              <a:rPr lang="en-US" smtClean="0"/>
              <a:t>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6662CF-AFBC-7440-AE0F-7FC913651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1E21B1-3F96-594C-8ED2-4C370D680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8E67B-C79B-BD46-A373-537890A02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137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C6687-88C4-5D48-9D9F-CE659C365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04327A-8060-D54B-918E-D47F7D2323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C5ED2F-F9E2-D146-8FAC-32791BB6C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E7634-589C-2A45-8503-29EBFA200EF6}" type="datetimeFigureOut">
              <a:rPr lang="en-US" smtClean="0"/>
              <a:t>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06F7D7-DF92-3740-A6B9-D33500D62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5FDF7-58A0-3C40-83F8-46B808896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8E67B-C79B-BD46-A373-537890A02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637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77F5D-DCE5-D44F-913F-05F152ECA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C6125-A39A-2C4F-85FD-8EE8909220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1C3C59-D74B-EC47-9879-BFA9DD8021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417171-A7E7-DA49-803C-E26944507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E7634-589C-2A45-8503-29EBFA200EF6}" type="datetimeFigureOut">
              <a:rPr lang="en-US" smtClean="0"/>
              <a:t>2/15/21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F316FE-1C3C-324A-BE9A-1BF8EF0D5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F4D4FD-BBFA-E248-9E60-17A6B704E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8E67B-C79B-BD46-A373-537890A02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160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0931A-CC71-7544-8E2D-2BEE0A592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C581CF-BA6F-CA4C-8567-A175F8AB27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77A264-9CC1-934A-B513-A57C75E6C1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A296AE-61AD-4B49-B3C8-4C531DEE99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A03F9A-2E9D-4B4E-ABFD-1414D50EBB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21D106-9F2E-C04D-9049-6F69BF1F3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E7634-589C-2A45-8503-29EBFA200EF6}" type="datetimeFigureOut">
              <a:rPr lang="en-US" smtClean="0"/>
              <a:t>2/15/21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4BE9B2-A779-FE45-8CC2-B29A52370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B2C0BE-0848-C844-BD71-31110D74D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8E67B-C79B-BD46-A373-537890A02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44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40C9F-C724-C247-B1AB-1EEBEDD33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73AD70-3FC4-9F4E-805B-F34DB0616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E7634-589C-2A45-8503-29EBFA200EF6}" type="datetimeFigureOut">
              <a:rPr lang="en-US" smtClean="0"/>
              <a:t>2/15/21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E5A148-678E-2C4A-96E0-3EB99341F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DF695-D3AF-D040-9E4E-787400318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8E67B-C79B-BD46-A373-537890A02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277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128962-AAAA-F049-8BB0-720495981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E7634-589C-2A45-8503-29EBFA200EF6}" type="datetimeFigureOut">
              <a:rPr lang="en-US" smtClean="0"/>
              <a:t>2/15/21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34F3F1-64D8-5042-8C6F-F1A03AC66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E5231A-8A8D-9644-B257-E96FFB258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8E67B-C79B-BD46-A373-537890A02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27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6608E-DA93-F84C-83BD-0CF97318E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790BE1-8C84-5F4D-A548-0E6B86E76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5747E0-C461-F549-B059-4C1FE9BCE1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A83B84-C7EC-9D44-A1E6-DAA306000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E7634-589C-2A45-8503-29EBFA200EF6}" type="datetimeFigureOut">
              <a:rPr lang="en-US" smtClean="0"/>
              <a:t>2/15/21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81AFB8-C1C2-1B4D-B455-9FBC9EB5B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2AC2CE-4B33-5C42-9EBB-C4341F5C4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8E67B-C79B-BD46-A373-537890A02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7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816AD-2796-8B4E-8396-B5CE1A216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293CBF-831A-B947-8B5F-24BA962716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857E99-8ABE-3847-8CAA-D05EE2B242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AF6D9-54BD-6643-BE34-9360AD6A2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E7634-589C-2A45-8503-29EBFA200EF6}" type="datetimeFigureOut">
              <a:rPr lang="en-US" smtClean="0"/>
              <a:t>2/15/21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43A7F9-2384-EA42-9C29-2CCE54508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75E996-6D33-8D4B-9A52-41839EE76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8E67B-C79B-BD46-A373-537890A02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978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A72764-F44B-0A43-88D3-65D05F6C6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0BDD1A-DBF6-3245-8C80-54309F215B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A6BD4D-479C-9542-BE70-2FFCFA27FD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E7634-589C-2A45-8503-29EBFA200EF6}" type="datetimeFigureOut">
              <a:rPr lang="en-US" smtClean="0"/>
              <a:t>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EC660-2798-D744-ABFB-6691A499F4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6DA024-4E62-7E4C-9DFA-0A4E59DE88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8E67B-C79B-BD46-A373-537890A02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797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13ADE7B-4322-6B41-876B-5D5137BD2F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387" y="127001"/>
            <a:ext cx="971184" cy="1021576"/>
          </a:xfrm>
          <a:prstGeom prst="rect">
            <a:avLst/>
          </a:prstGeom>
        </p:spPr>
      </p:pic>
      <p:sp>
        <p:nvSpPr>
          <p:cNvPr id="9" name="Frame 8">
            <a:extLst>
              <a:ext uri="{FF2B5EF4-FFF2-40B4-BE49-F238E27FC236}">
                <a16:creationId xmlns:a16="http://schemas.microsoft.com/office/drawing/2014/main" id="{482E5C18-8357-8B43-BD50-A9DF02ADE282}"/>
              </a:ext>
            </a:extLst>
          </p:cNvPr>
          <p:cNvSpPr/>
          <p:nvPr/>
        </p:nvSpPr>
        <p:spPr>
          <a:xfrm>
            <a:off x="2781300" y="389595"/>
            <a:ext cx="2548983" cy="5300663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Frame 9">
            <a:extLst>
              <a:ext uri="{FF2B5EF4-FFF2-40B4-BE49-F238E27FC236}">
                <a16:creationId xmlns:a16="http://schemas.microsoft.com/office/drawing/2014/main" id="{4E1A5D8A-F679-0246-B3B1-82DD15717276}"/>
              </a:ext>
            </a:extLst>
          </p:cNvPr>
          <p:cNvSpPr/>
          <p:nvPr/>
        </p:nvSpPr>
        <p:spPr>
          <a:xfrm>
            <a:off x="6096000" y="389594"/>
            <a:ext cx="2548983" cy="5300663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CFD48C-3402-C344-B71A-EF300CFBAB90}"/>
              </a:ext>
            </a:extLst>
          </p:cNvPr>
          <p:cNvSpPr txBox="1"/>
          <p:nvPr/>
        </p:nvSpPr>
        <p:spPr>
          <a:xfrm>
            <a:off x="1532571" y="5914407"/>
            <a:ext cx="912685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atin typeface="Broadway" panose="020F0502020204030204" pitchFamily="34" charset="0"/>
                <a:cs typeface="Broadway" panose="020F0502020204030204" pitchFamily="34" charset="0"/>
              </a:rPr>
              <a:t>Quality Work Board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B8E6701-3B81-0E48-BDEF-1E6E495EB0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8712" y="3840357"/>
            <a:ext cx="971184" cy="102157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D995735-A738-E048-9A5A-EE14DBAAA1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3836" y="389594"/>
            <a:ext cx="971184" cy="102157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6EEED0E-0D6F-BE40-81F9-7DC1892335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787" y="3840357"/>
            <a:ext cx="971184" cy="1021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150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Broadway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Shane Beauford</dc:creator>
  <cp:lastModifiedBy>Shane Beauford</cp:lastModifiedBy>
  <cp:revision>1</cp:revision>
  <dcterms:created xsi:type="dcterms:W3CDTF">2021-02-15T16:12:42Z</dcterms:created>
  <dcterms:modified xsi:type="dcterms:W3CDTF">2021-02-15T16:16:10Z</dcterms:modified>
</cp:coreProperties>
</file>