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9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604-C064-F04A-A5E1-3748BC4CA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7F783-6195-5745-A81A-4DFB7B3B7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1B7EE-8FEC-B842-8C8D-2621116E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6AABC-6DE3-3B40-9222-F86D1AEE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F3A3F-A76F-9443-97DA-7A8872E2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E590-907F-4746-87DF-3FA72954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69A44-2348-A44C-8A79-16432312D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DCC95-0C97-654C-9609-C322A3E7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D6063-8A27-494F-867F-EF25E146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95A87-BA6F-234E-8603-BB827177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C981B-3F70-1C41-918C-919933227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A31BB-9DD9-A64C-BFE0-86B338AAF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774E1-3E2B-E843-A7E9-8FCBDDD8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5FB-7BA7-034D-9267-777749A0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48FF3-FA6A-234E-949B-225B48C0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8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8CD2-FA32-2044-981A-2F7A50BD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0EAF-60F9-5448-9D36-AB5CEEAFF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72B6B-3519-8F45-863E-1209EF42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62CF-AFBC-7440-AE0F-7FC91365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21B1-3F96-594C-8ED2-4C370D68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6687-88C4-5D48-9D9F-CE659C36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327A-8060-D54B-918E-D47F7D232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5ED2F-F9E2-D146-8FAC-32791BB6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6F7D7-DF92-3740-A6B9-D33500D6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5FDF7-58A0-3C40-83F8-46B80889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77F5D-DCE5-D44F-913F-05F152EC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6125-A39A-2C4F-85FD-8EE890922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C3C59-D74B-EC47-9879-BFA9DD802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17171-A7E7-DA49-803C-E2694450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316FE-1C3C-324A-BE9A-1BF8EF0D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D4FD-BBFA-E248-9E60-17A6B704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931A-CC71-7544-8E2D-2BEE0A59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581CF-BA6F-CA4C-8567-A175F8AB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7A264-9CC1-934A-B513-A57C75E6C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296AE-61AD-4B49-B3C8-4C531DEE9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03F9A-2E9D-4B4E-ABFD-1414D50EB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1D106-9F2E-C04D-9049-6F69BF1F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BE9B2-A779-FE45-8CC2-B29A5237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B2C0BE-0848-C844-BD71-31110D74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0C9F-C724-C247-B1AB-1EEBEDD3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3AD70-3FC4-9F4E-805B-F34DB0616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5A148-678E-2C4A-96E0-3EB99341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DF695-D3AF-D040-9E4E-78740031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28962-AAAA-F049-8BB0-72049598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4F3F1-64D8-5042-8C6F-F1A03AC6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5231A-8A8D-9644-B257-E96FFB25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608E-DA93-F84C-83BD-0CF97318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0BE1-8C84-5F4D-A548-0E6B86E76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747E0-C461-F549-B059-4C1FE9BCE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83B84-C7EC-9D44-A1E6-DAA30600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1AFB8-C1C2-1B4D-B455-9FBC9EB5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AC2CE-4B33-5C42-9EBB-C4341F5C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16AD-2796-8B4E-8396-B5CE1A21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93CBF-831A-B947-8B5F-24BA96271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57E99-8ABE-3847-8CAA-D05EE2B24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AF6D9-54BD-6643-BE34-9360AD6A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3A7F9-2384-EA42-9C29-2CCE5450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5E996-6D33-8D4B-9A52-41839EE7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A72764-F44B-0A43-88D3-65D05F6C6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BDD1A-DBF6-3245-8C80-54309F215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BD4D-479C-9542-BE70-2FFCFA27F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7634-589C-2A45-8503-29EBFA200EF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EC660-2798-D744-ABFB-6691A499F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DA024-4E62-7E4C-9DFA-0A4E59DE8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E67B-C79B-BD46-A373-537890A0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3ADE7B-4322-6B41-876B-5D5137BD2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87" y="127001"/>
            <a:ext cx="971184" cy="1021576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482E5C18-8357-8B43-BD50-A9DF02ADE282}"/>
              </a:ext>
            </a:extLst>
          </p:cNvPr>
          <p:cNvSpPr/>
          <p:nvPr/>
        </p:nvSpPr>
        <p:spPr>
          <a:xfrm>
            <a:off x="2781300" y="389595"/>
            <a:ext cx="2548983" cy="53006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E1A5D8A-F679-0246-B3B1-82DD15717276}"/>
              </a:ext>
            </a:extLst>
          </p:cNvPr>
          <p:cNvSpPr/>
          <p:nvPr/>
        </p:nvSpPr>
        <p:spPr>
          <a:xfrm>
            <a:off x="6096000" y="389594"/>
            <a:ext cx="2548983" cy="53006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FD48C-3402-C344-B71A-EF300CFBAB90}"/>
              </a:ext>
            </a:extLst>
          </p:cNvPr>
          <p:cNvSpPr txBox="1"/>
          <p:nvPr/>
        </p:nvSpPr>
        <p:spPr>
          <a:xfrm>
            <a:off x="1532571" y="5914407"/>
            <a:ext cx="91268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Broadway" panose="020F0502020204030204" pitchFamily="34" charset="0"/>
                <a:cs typeface="Broadway" panose="020F0502020204030204" pitchFamily="34" charset="0"/>
              </a:rPr>
              <a:t>Quality Work Board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8E6701-3B81-0E48-BDEF-1E6E495EB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712" y="3840357"/>
            <a:ext cx="971184" cy="10215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995735-A738-E048-9A5A-EE14DBAAA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836" y="389594"/>
            <a:ext cx="971184" cy="10215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EEED0E-0D6F-BE40-81F9-7DC189233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87" y="3840357"/>
            <a:ext cx="971184" cy="102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5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Beauford</dc:creator>
  <cp:lastModifiedBy>Shane Beauford</cp:lastModifiedBy>
  <cp:revision>1</cp:revision>
  <dcterms:created xsi:type="dcterms:W3CDTF">2021-02-15T16:12:42Z</dcterms:created>
  <dcterms:modified xsi:type="dcterms:W3CDTF">2021-02-15T16:16:10Z</dcterms:modified>
</cp:coreProperties>
</file>