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1"/>
  </p:sldMasterIdLst>
  <p:notesMasterIdLst>
    <p:notesMasterId r:id="rId22"/>
  </p:notesMasterIdLst>
  <p:sldIdLst>
    <p:sldId id="256" r:id="rId2"/>
    <p:sldId id="257" r:id="rId3"/>
    <p:sldId id="258" r:id="rId4"/>
    <p:sldId id="275"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65" autoAdjust="0"/>
    <p:restoredTop sz="86449" autoAdjust="0"/>
  </p:normalViewPr>
  <p:slideViewPr>
    <p:cSldViewPr snapToGrid="0">
      <p:cViewPr varScale="1">
        <p:scale>
          <a:sx n="49" d="100"/>
          <a:sy n="49" d="100"/>
        </p:scale>
        <p:origin x="53" y="864"/>
      </p:cViewPr>
      <p:guideLst>
        <p:guide orient="horz" pos="1620"/>
        <p:guide pos="2880"/>
      </p:guideLst>
    </p:cSldViewPr>
  </p:slideViewPr>
  <p:outlineViewPr>
    <p:cViewPr>
      <p:scale>
        <a:sx n="33" d="100"/>
        <a:sy n="33" d="100"/>
      </p:scale>
      <p:origin x="0" y="-607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docs.google.com/document/d/128bVx1DcSlkhW2mEdPTm-fmkKSnVtyu2CPv_8oeMSk0/copy?usp=sharing"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docs.google.com/document/d/1N1qs_aFvMLS4FRNy3wxRH7W8WaefhGkEb4_gryu-tQc/copy?usp=sharing"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c0b07acb5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c0b07acb5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c0b07acb5e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c0b07acb5e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c0b07acb5e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c0b07acb5e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c0b07acb5e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c0b07acb5e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c0b07acb5e_0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 name="Google Shape;181;gc0b07acb5e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c0b07acb5e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c0b07acb5e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c0b07acb5e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5" name="Google Shape;195;gc0b07acb5e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79f65abc96_2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79f65abc96_2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Clr>
                <a:schemeClr val="dk1"/>
              </a:buClr>
              <a:buSzPts val="1100"/>
              <a:buFont typeface="Arial"/>
              <a:buNone/>
            </a:pPr>
            <a:r>
              <a:rPr lang="en"/>
              <a:t>After completing the self-assessment, provide time for participants to complete the final activity.  </a:t>
            </a:r>
            <a:r>
              <a:rPr lang="en">
                <a:solidFill>
                  <a:schemeClr val="dk1"/>
                </a:solidFill>
              </a:rPr>
              <a:t>This document can be adapted to a Schoology or Google classroom assignment, so facilitators can assess this final piece and be able to provide CTLE credit. </a:t>
            </a:r>
            <a:r>
              <a:rPr lang="en" sz="1200" u="sng">
                <a:solidFill>
                  <a:srgbClr val="0000CC"/>
                </a:solidFill>
                <a:hlinkClick r:id="rId3">
                  <a:extLst>
                    <a:ext uri="{A12FA001-AC4F-418D-AE19-62706E023703}">
                      <ahyp:hlinkClr xmlns:ahyp="http://schemas.microsoft.com/office/drawing/2018/hyperlinkcolor" val="tx"/>
                    </a:ext>
                  </a:extLst>
                </a:hlinkClick>
              </a:rPr>
              <a:t>https://docs.google.com/document/d/128bVx1DcSlkhW2mEdPTm-fmkKSnVtyu2CPv_8oeMSk0/copy?usp=sharing</a:t>
            </a:r>
            <a:r>
              <a:rPr lang="en" sz="1200"/>
              <a:t> </a:t>
            </a:r>
            <a:endParaRPr sz="1200"/>
          </a:p>
          <a:p>
            <a:pPr marL="0" lvl="0" indent="0" algn="l" rtl="0">
              <a:spcBef>
                <a:spcPts val="1000"/>
              </a:spcBef>
              <a:spcAft>
                <a:spcPts val="0"/>
              </a:spcAft>
              <a:buClr>
                <a:schemeClr val="dk1"/>
              </a:buClr>
              <a:buSzPts val="1100"/>
              <a:buFont typeface="Arial"/>
              <a:buNone/>
            </a:pPr>
            <a:endParaRPr sz="1200"/>
          </a:p>
          <a:p>
            <a:pPr marL="0" lvl="0" indent="0" algn="l" rtl="0">
              <a:spcBef>
                <a:spcPts val="1000"/>
              </a:spcBef>
              <a:spcAft>
                <a:spcPts val="1000"/>
              </a:spcAft>
              <a:buClr>
                <a:schemeClr val="dk1"/>
              </a:buClr>
              <a:buSzPts val="1100"/>
              <a:buFont typeface="Arial"/>
              <a:buNone/>
            </a:pPr>
            <a:endParaRPr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gc920991d1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1" name="Google Shape;211;gc920991d1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ba06f24202_0_5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9" name="Google Shape;219;gba06f24202_0_5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End of slide deck; enter contact information here.</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79f65abc96_1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79f65abc96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Review the session outcomes.</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79f65abc96_1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79f65abc96_1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Give an overview of session and what they need to be successful.  Enter your own dates as appropriate and your contact information</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c02462ece7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c02462ece7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a:solidFill>
                  <a:schemeClr val="dk1"/>
                </a:solidFill>
              </a:rPr>
              <a:t>Background for high-leverage practices for students with disabilities.  There are a completely separate set of high-leverage practices for general education classrooms and they can be found in the Teaching Works Resource LIbrary at </a:t>
            </a:r>
            <a:r>
              <a:rPr lang="en" u="sng">
                <a:solidFill>
                  <a:schemeClr val="hlink"/>
                </a:solidFill>
                <a:hlinkClick r:id="rId3"/>
              </a:rPr>
              <a:t>www.https://library.teachingworks.org/curriculum-resources/high-leverage-practices/</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c02462ece7_1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c02462ece7_1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If desired take participants to the website to direct or allow time for them to explore themselves.</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c02462ece7_3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c02462ece7_3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Transition to the main part of the session: diving into the CEEDAR Center &amp; NCSI’s Removing Barriers to Effective Distance Learning by Applying the High Leverage Practices PDF (AKA “The Brief”)</a:t>
            </a:r>
            <a:endParaRPr/>
          </a:p>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c85a982070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c85a982070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Participants will need electronic or paper copies of both resources.  The Brief is a PDF and the self-assessment is a document.</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79f65abc96_1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79f65abc96_1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Review the directions for using the self-assessment with the videos The link: </a:t>
            </a:r>
            <a:r>
              <a:rPr lang="en" u="sng">
                <a:solidFill>
                  <a:schemeClr val="hlink"/>
                </a:solidFill>
                <a:hlinkClick r:id="rId3"/>
              </a:rPr>
              <a:t>https://docs.google.com/document/d/1N1qs_aFvMLS4FRNy3wxRH7W8WaefhGkEb4_gryu-tQc/copy?usp=sharing</a:t>
            </a:r>
            <a:r>
              <a:rPr lang="en"/>
              <a:t>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c02462ece7_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c02462ece7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Each of the following 8 slides have a video that facilitates participants’ through “The Brief” barrier by barrier.</a:t>
            </a:r>
            <a:endParaRPr/>
          </a:p>
          <a:p>
            <a:pPr marL="0" lvl="0" indent="0" algn="l" rtl="0">
              <a:spcBef>
                <a:spcPts val="0"/>
              </a:spcBef>
              <a:spcAft>
                <a:spcPts val="0"/>
              </a:spcAft>
              <a:buNone/>
            </a:pPr>
            <a:r>
              <a:rPr lang="en"/>
              <a:t>Each video has additional narrated content that is not in the document.  See the individual barrier video slide decks for the scripting in the presenter’s notes.</a:t>
            </a:r>
            <a:endParaRPr/>
          </a:p>
          <a:p>
            <a:pPr marL="0" lvl="0" indent="0" algn="l" rtl="0">
              <a:spcBef>
                <a:spcPts val="0"/>
              </a:spcBef>
              <a:spcAft>
                <a:spcPts val="0"/>
              </a:spcAft>
              <a:buNone/>
            </a:pPr>
            <a:r>
              <a:rPr lang="en"/>
              <a:t>Participants can choose to watch all the videos or just those that they identify as barriers they are currently facing.  Regardless of their choice, encourage them to watch the Introduction before any of the barrier videos.  </a:t>
            </a: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2"/>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1874525" y="2287775"/>
            <a:ext cx="5437800" cy="1659300"/>
          </a:xfrm>
          <a:prstGeom prst="rect">
            <a:avLst/>
          </a:prstGeom>
        </p:spPr>
        <p:txBody>
          <a:bodyPr spcFirstLastPara="1" wrap="square" lIns="0" tIns="0" rIns="0" bIns="0" anchor="t" anchorCtr="0">
            <a:noAutofit/>
          </a:bodyPr>
          <a:lstStyle>
            <a:lvl1pPr lvl="0" rtl="0">
              <a:spcBef>
                <a:spcPts val="0"/>
              </a:spcBef>
              <a:spcAft>
                <a:spcPts val="0"/>
              </a:spcAft>
              <a:buClr>
                <a:srgbClr val="FFFFFF"/>
              </a:buClr>
              <a:buSzPts val="4100"/>
              <a:buNone/>
              <a:defRPr sz="4100" b="1">
                <a:solidFill>
                  <a:srgbClr val="FFFFFF"/>
                </a:solidFill>
              </a:defRPr>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1874520" y="4346100"/>
            <a:ext cx="5483400" cy="393600"/>
          </a:xfrm>
          <a:prstGeom prst="rect">
            <a:avLst/>
          </a:prstGeom>
        </p:spPr>
        <p:txBody>
          <a:bodyPr spcFirstLastPara="1" wrap="square" lIns="0" tIns="0" rIns="0" bIns="0" anchor="t" anchorCtr="0">
            <a:noAutofit/>
          </a:bodyPr>
          <a:lstStyle>
            <a:lvl1pPr lvl="0" rtl="0">
              <a:lnSpc>
                <a:spcPct val="100000"/>
              </a:lnSpc>
              <a:spcBef>
                <a:spcPts val="600"/>
              </a:spcBef>
              <a:spcAft>
                <a:spcPts val="0"/>
              </a:spcAft>
              <a:buClr>
                <a:srgbClr val="FFFFFF"/>
              </a:buClr>
              <a:buSzPts val="1800"/>
              <a:buNone/>
              <a:defRPr sz="1800">
                <a:solidFill>
                  <a:srgbClr val="FFFFFF"/>
                </a:solidFill>
              </a:defRPr>
            </a:lvl1pPr>
            <a:lvl2pPr lvl="1" algn="ctr" rtl="0">
              <a:lnSpc>
                <a:spcPct val="100000"/>
              </a:lnSpc>
              <a:spcBef>
                <a:spcPts val="600"/>
              </a:spcBef>
              <a:spcAft>
                <a:spcPts val="0"/>
              </a:spcAft>
              <a:buSzPts val="2800"/>
              <a:buNone/>
              <a:defRPr sz="2800"/>
            </a:lvl2pPr>
            <a:lvl3pPr lvl="2" algn="ctr" rtl="0">
              <a:lnSpc>
                <a:spcPct val="100000"/>
              </a:lnSpc>
              <a:spcBef>
                <a:spcPts val="600"/>
              </a:spcBef>
              <a:spcAft>
                <a:spcPts val="0"/>
              </a:spcAft>
              <a:buSzPts val="2800"/>
              <a:buNone/>
              <a:defRPr sz="2800"/>
            </a:lvl3pPr>
            <a:lvl4pPr lvl="3" algn="ctr" rtl="0">
              <a:lnSpc>
                <a:spcPct val="100000"/>
              </a:lnSpc>
              <a:spcBef>
                <a:spcPts val="600"/>
              </a:spcBef>
              <a:spcAft>
                <a:spcPts val="0"/>
              </a:spcAft>
              <a:buSzPts val="2800"/>
              <a:buNone/>
              <a:defRPr sz="2800"/>
            </a:lvl4pPr>
            <a:lvl5pPr lvl="4" algn="ctr" rtl="0">
              <a:lnSpc>
                <a:spcPct val="100000"/>
              </a:lnSpc>
              <a:spcBef>
                <a:spcPts val="600"/>
              </a:spcBef>
              <a:spcAft>
                <a:spcPts val="0"/>
              </a:spcAft>
              <a:buSzPts val="2800"/>
              <a:buNone/>
              <a:defRPr sz="2800"/>
            </a:lvl5pPr>
            <a:lvl6pPr lvl="5" algn="ctr" rtl="0">
              <a:lnSpc>
                <a:spcPct val="100000"/>
              </a:lnSpc>
              <a:spcBef>
                <a:spcPts val="600"/>
              </a:spcBef>
              <a:spcAft>
                <a:spcPts val="0"/>
              </a:spcAft>
              <a:buSzPts val="2800"/>
              <a:buNone/>
              <a:defRPr sz="2800"/>
            </a:lvl6pPr>
            <a:lvl7pPr lvl="6" algn="ctr" rtl="0">
              <a:lnSpc>
                <a:spcPct val="100000"/>
              </a:lnSpc>
              <a:spcBef>
                <a:spcPts val="600"/>
              </a:spcBef>
              <a:spcAft>
                <a:spcPts val="0"/>
              </a:spcAft>
              <a:buSzPts val="2800"/>
              <a:buNone/>
              <a:defRPr sz="2800"/>
            </a:lvl7pPr>
            <a:lvl8pPr lvl="7" algn="ctr" rtl="0">
              <a:lnSpc>
                <a:spcPct val="100000"/>
              </a:lnSpc>
              <a:spcBef>
                <a:spcPts val="600"/>
              </a:spcBef>
              <a:spcAft>
                <a:spcPts val="0"/>
              </a:spcAft>
              <a:buSzPts val="2800"/>
              <a:buNone/>
              <a:defRPr sz="2800"/>
            </a:lvl8pPr>
            <a:lvl9pPr lvl="8" algn="ctr" rtl="0">
              <a:lnSpc>
                <a:spcPct val="100000"/>
              </a:lnSpc>
              <a:spcBef>
                <a:spcPts val="600"/>
              </a:spcBef>
              <a:spcAft>
                <a:spcPts val="0"/>
              </a:spcAft>
              <a:buSzPts val="2800"/>
              <a:buNone/>
              <a:defRPr sz="2800"/>
            </a:lvl9pPr>
          </a:lstStyle>
          <a:p>
            <a:endParaRPr/>
          </a:p>
        </p:txBody>
      </p:sp>
      <p:pic>
        <p:nvPicPr>
          <p:cNvPr id="12" name="Google Shape;12;p2" descr="decorative background bar"/>
          <p:cNvPicPr preferRelativeResize="0"/>
          <p:nvPr/>
        </p:nvPicPr>
        <p:blipFill rotWithShape="1">
          <a:blip r:embed="rId2">
            <a:alphaModFix/>
          </a:blip>
          <a:srcRect/>
          <a:stretch/>
        </p:blipFill>
        <p:spPr>
          <a:xfrm>
            <a:off x="0" y="404813"/>
            <a:ext cx="9144000" cy="1704975"/>
          </a:xfrm>
          <a:prstGeom prst="rect">
            <a:avLst/>
          </a:prstGeom>
          <a:noFill/>
          <a:ln>
            <a:noFill/>
          </a:ln>
          <a:effectLst>
            <a:outerShdw blurRad="50800" dist="38100" dir="2700000" algn="tl" rotWithShape="0">
              <a:srgbClr val="000000">
                <a:alpha val="40000"/>
              </a:srgbClr>
            </a:outerShdw>
          </a:effectLst>
        </p:spPr>
      </p:pic>
      <p:pic>
        <p:nvPicPr>
          <p:cNvPr id="13" name="Google Shape;13;p2" descr="eTeachNY logo"/>
          <p:cNvPicPr preferRelativeResize="0"/>
          <p:nvPr/>
        </p:nvPicPr>
        <p:blipFill rotWithShape="1">
          <a:blip r:embed="rId3">
            <a:alphaModFix/>
          </a:blip>
          <a:srcRect/>
          <a:stretch/>
        </p:blipFill>
        <p:spPr>
          <a:xfrm>
            <a:off x="1870035" y="580264"/>
            <a:ext cx="3893177" cy="1301114"/>
          </a:xfrm>
          <a:prstGeom prst="rect">
            <a:avLst/>
          </a:prstGeom>
          <a:noFill/>
          <a:ln>
            <a:noFill/>
          </a:ln>
        </p:spPr>
      </p:pic>
    </p:spTree>
  </p:cSld>
  <p:clrMapOvr>
    <a:masterClrMapping/>
  </p:clrMapOvr>
  <p:extLst>
    <p:ext uri="{DCECCB84-F9BA-43D5-87BE-67443E8EF086}">
      <p15:sldGuideLst xmlns:p15="http://schemas.microsoft.com/office/powerpoint/2012/main">
        <p15:guide id="1" pos="1181">
          <p15:clr>
            <a:srgbClr val="FA7B17"/>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Inside-LargeQuote">
  <p:cSld name="CUSTOM_1_2_2">
    <p:bg>
      <p:bgPr>
        <a:solidFill>
          <a:schemeClr val="dk2"/>
        </a:solidFill>
        <a:effectLst/>
      </p:bgPr>
    </p:bg>
    <p:spTree>
      <p:nvGrpSpPr>
        <p:cNvPr id="1" name="Shape 72"/>
        <p:cNvGrpSpPr/>
        <p:nvPr/>
      </p:nvGrpSpPr>
      <p:grpSpPr>
        <a:xfrm>
          <a:off x="0" y="0"/>
          <a:ext cx="0" cy="0"/>
          <a:chOff x="0" y="0"/>
          <a:chExt cx="0" cy="0"/>
        </a:xfrm>
      </p:grpSpPr>
      <p:sp>
        <p:nvSpPr>
          <p:cNvPr id="73" name="Google Shape;73;p11"/>
          <p:cNvSpPr txBox="1">
            <a:spLocks noGrp="1"/>
          </p:cNvSpPr>
          <p:nvPr>
            <p:ph type="sldNum" idx="12"/>
          </p:nvPr>
        </p:nvSpPr>
        <p:spPr>
          <a:xfrm>
            <a:off x="402325" y="4855475"/>
            <a:ext cx="340500" cy="179400"/>
          </a:xfrm>
          <a:prstGeom prst="rect">
            <a:avLst/>
          </a:prstGeom>
        </p:spPr>
        <p:txBody>
          <a:bodyPr spcFirstLastPara="1" wrap="square" lIns="0" tIns="0" rIns="0" bIns="0" anchor="t"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l" rtl="0">
              <a:spcBef>
                <a:spcPts val="0"/>
              </a:spcBef>
              <a:spcAft>
                <a:spcPts val="0"/>
              </a:spcAft>
              <a:buNone/>
            </a:pPr>
            <a:fld id="{00000000-1234-1234-1234-123412341234}" type="slidenum">
              <a:rPr lang="en"/>
              <a:t>‹#›</a:t>
            </a:fld>
            <a:endParaRPr/>
          </a:p>
        </p:txBody>
      </p:sp>
      <p:pic>
        <p:nvPicPr>
          <p:cNvPr id="74" name="Google Shape;74;p11" descr="decorative background element"/>
          <p:cNvPicPr preferRelativeResize="0"/>
          <p:nvPr/>
        </p:nvPicPr>
        <p:blipFill rotWithShape="1">
          <a:blip r:embed="rId2">
            <a:alphaModFix/>
          </a:blip>
          <a:srcRect/>
          <a:stretch/>
        </p:blipFill>
        <p:spPr>
          <a:xfrm>
            <a:off x="0" y="404813"/>
            <a:ext cx="8820148" cy="4333874"/>
          </a:xfrm>
          <a:prstGeom prst="rect">
            <a:avLst/>
          </a:prstGeom>
          <a:noFill/>
          <a:ln>
            <a:noFill/>
          </a:ln>
          <a:effectLst>
            <a:outerShdw blurRad="50800" dist="38100" dir="2700000" algn="tl" rotWithShape="0">
              <a:srgbClr val="000000">
                <a:alpha val="40000"/>
              </a:srgbClr>
            </a:outerShdw>
          </a:effectLst>
        </p:spPr>
      </p:pic>
      <p:sp>
        <p:nvSpPr>
          <p:cNvPr id="75" name="Google Shape;75;p11"/>
          <p:cNvSpPr txBox="1">
            <a:spLocks noGrp="1"/>
          </p:cNvSpPr>
          <p:nvPr>
            <p:ph type="title"/>
          </p:nvPr>
        </p:nvSpPr>
        <p:spPr>
          <a:xfrm>
            <a:off x="742950" y="1257300"/>
            <a:ext cx="6000900" cy="2139600"/>
          </a:xfrm>
          <a:prstGeom prst="rect">
            <a:avLst/>
          </a:prstGeom>
          <a:noFill/>
        </p:spPr>
        <p:txBody>
          <a:bodyPr spcFirstLastPara="1" wrap="square" lIns="0" tIns="0" rIns="0" bIns="0" anchor="ctr" anchorCtr="0">
            <a:noAutofit/>
          </a:bodyPr>
          <a:lstStyle>
            <a:lvl1pPr lvl="0" rtl="0">
              <a:spcBef>
                <a:spcPts val="0"/>
              </a:spcBef>
              <a:spcAft>
                <a:spcPts val="0"/>
              </a:spcAft>
              <a:buClr>
                <a:schemeClr val="lt1"/>
              </a:buClr>
              <a:buSzPts val="3300"/>
              <a:buNone/>
              <a:defRPr sz="3300">
                <a:solidFill>
                  <a:schemeClr val="lt1"/>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76" name="Google Shape;76;p11"/>
          <p:cNvSpPr txBox="1">
            <a:spLocks noGrp="1"/>
          </p:cNvSpPr>
          <p:nvPr>
            <p:ph type="body" idx="1"/>
          </p:nvPr>
        </p:nvSpPr>
        <p:spPr>
          <a:xfrm>
            <a:off x="742925" y="3520444"/>
            <a:ext cx="6000900" cy="765900"/>
          </a:xfrm>
          <a:prstGeom prst="rect">
            <a:avLst/>
          </a:prstGeom>
        </p:spPr>
        <p:txBody>
          <a:bodyPr spcFirstLastPara="1" wrap="square" lIns="0" tIns="0" rIns="0" bIns="0" anchor="t" anchorCtr="0">
            <a:normAutofit/>
          </a:bodyPr>
          <a:lstStyle>
            <a:lvl1pPr marL="457200" lvl="0" indent="-361950" rtl="0">
              <a:spcBef>
                <a:spcPts val="600"/>
              </a:spcBef>
              <a:spcAft>
                <a:spcPts val="0"/>
              </a:spcAft>
              <a:buClr>
                <a:schemeClr val="lt1"/>
              </a:buClr>
              <a:buSzPts val="2100"/>
              <a:buChar char="▪"/>
              <a:defRPr>
                <a:solidFill>
                  <a:schemeClr val="lt1"/>
                </a:solidFill>
              </a:defRPr>
            </a:lvl1pPr>
            <a:lvl2pPr marL="914400" lvl="1" indent="-342900" rtl="0">
              <a:spcBef>
                <a:spcPts val="1000"/>
              </a:spcBef>
              <a:spcAft>
                <a:spcPts val="0"/>
              </a:spcAft>
              <a:buClr>
                <a:schemeClr val="lt1"/>
              </a:buClr>
              <a:buSzPts val="1800"/>
              <a:buChar char="▪"/>
              <a:defRPr>
                <a:solidFill>
                  <a:schemeClr val="lt1"/>
                </a:solidFill>
              </a:defRPr>
            </a:lvl2pPr>
            <a:lvl3pPr marL="1371600" lvl="2" indent="-323850" rtl="0">
              <a:spcBef>
                <a:spcPts val="1000"/>
              </a:spcBef>
              <a:spcAft>
                <a:spcPts val="0"/>
              </a:spcAft>
              <a:buClr>
                <a:schemeClr val="lt1"/>
              </a:buClr>
              <a:buSzPts val="1500"/>
              <a:buChar char="▪"/>
              <a:defRPr>
                <a:solidFill>
                  <a:schemeClr val="lt1"/>
                </a:solidFill>
              </a:defRPr>
            </a:lvl3pPr>
            <a:lvl4pPr marL="1828800" lvl="3" indent="-304800" rtl="0">
              <a:spcBef>
                <a:spcPts val="1000"/>
              </a:spcBef>
              <a:spcAft>
                <a:spcPts val="0"/>
              </a:spcAft>
              <a:buClr>
                <a:schemeClr val="lt1"/>
              </a:buClr>
              <a:buSzPts val="1200"/>
              <a:buChar char="▪"/>
              <a:defRPr>
                <a:solidFill>
                  <a:schemeClr val="lt1"/>
                </a:solidFill>
              </a:defRPr>
            </a:lvl4pPr>
            <a:lvl5pPr marL="2286000" lvl="4" indent="-298450" rtl="0">
              <a:spcBef>
                <a:spcPts val="1000"/>
              </a:spcBef>
              <a:spcAft>
                <a:spcPts val="0"/>
              </a:spcAft>
              <a:buClr>
                <a:schemeClr val="lt1"/>
              </a:buClr>
              <a:buSzPts val="1100"/>
              <a:buChar char="▪"/>
              <a:defRPr>
                <a:solidFill>
                  <a:schemeClr val="lt1"/>
                </a:solidFill>
              </a:defRPr>
            </a:lvl5pPr>
            <a:lvl6pPr marL="2743200" lvl="5" indent="-292100" rtl="0">
              <a:spcBef>
                <a:spcPts val="1000"/>
              </a:spcBef>
              <a:spcAft>
                <a:spcPts val="0"/>
              </a:spcAft>
              <a:buClr>
                <a:schemeClr val="lt1"/>
              </a:buClr>
              <a:buSzPts val="1000"/>
              <a:buChar char="▪"/>
              <a:defRPr>
                <a:solidFill>
                  <a:schemeClr val="lt1"/>
                </a:solidFill>
              </a:defRPr>
            </a:lvl6pPr>
            <a:lvl7pPr marL="3200400" lvl="6" indent="-285750" rtl="0">
              <a:spcBef>
                <a:spcPts val="1000"/>
              </a:spcBef>
              <a:spcAft>
                <a:spcPts val="0"/>
              </a:spcAft>
              <a:buClr>
                <a:schemeClr val="lt1"/>
              </a:buClr>
              <a:buSzPts val="900"/>
              <a:buChar char="▪"/>
              <a:defRPr>
                <a:solidFill>
                  <a:schemeClr val="lt1"/>
                </a:solidFill>
              </a:defRPr>
            </a:lvl7pPr>
            <a:lvl8pPr marL="3657600" lvl="7" indent="-279400" rtl="0">
              <a:spcBef>
                <a:spcPts val="1000"/>
              </a:spcBef>
              <a:spcAft>
                <a:spcPts val="0"/>
              </a:spcAft>
              <a:buClr>
                <a:schemeClr val="lt1"/>
              </a:buClr>
              <a:buSzPts val="800"/>
              <a:buChar char="▪"/>
              <a:defRPr>
                <a:solidFill>
                  <a:schemeClr val="lt1"/>
                </a:solidFill>
              </a:defRPr>
            </a:lvl8pPr>
            <a:lvl9pPr marL="4114800" lvl="8" indent="-273050" rtl="0">
              <a:spcBef>
                <a:spcPts val="1000"/>
              </a:spcBef>
              <a:spcAft>
                <a:spcPts val="1000"/>
              </a:spcAft>
              <a:buClr>
                <a:schemeClr val="lt1"/>
              </a:buClr>
              <a:buSzPts val="700"/>
              <a:buChar char="▪"/>
              <a:defRPr>
                <a:solidFill>
                  <a:schemeClr val="lt1"/>
                </a:solidFil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losingSlide">
  <p:cSld name="CUSTOM_1_2_1_1">
    <p:bg>
      <p:bgPr>
        <a:solidFill>
          <a:schemeClr val="dk2"/>
        </a:solidFill>
        <a:effectLst/>
      </p:bgPr>
    </p:bg>
    <p:spTree>
      <p:nvGrpSpPr>
        <p:cNvPr id="1" name="Shape 77"/>
        <p:cNvGrpSpPr/>
        <p:nvPr/>
      </p:nvGrpSpPr>
      <p:grpSpPr>
        <a:xfrm>
          <a:off x="0" y="0"/>
          <a:ext cx="0" cy="0"/>
          <a:chOff x="0" y="0"/>
          <a:chExt cx="0" cy="0"/>
        </a:xfrm>
      </p:grpSpPr>
      <p:sp>
        <p:nvSpPr>
          <p:cNvPr id="78" name="Google Shape;78;p12"/>
          <p:cNvSpPr txBox="1">
            <a:spLocks noGrp="1"/>
          </p:cNvSpPr>
          <p:nvPr>
            <p:ph type="sldNum" idx="12"/>
          </p:nvPr>
        </p:nvSpPr>
        <p:spPr>
          <a:xfrm>
            <a:off x="402325" y="4855475"/>
            <a:ext cx="340500" cy="179400"/>
          </a:xfrm>
          <a:prstGeom prst="rect">
            <a:avLst/>
          </a:prstGeom>
        </p:spPr>
        <p:txBody>
          <a:bodyPr spcFirstLastPara="1" wrap="square" lIns="0" tIns="0" rIns="0" bIns="0" anchor="t"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l" rtl="0">
              <a:spcBef>
                <a:spcPts val="0"/>
              </a:spcBef>
              <a:spcAft>
                <a:spcPts val="0"/>
              </a:spcAft>
              <a:buNone/>
            </a:pPr>
            <a:fld id="{00000000-1234-1234-1234-123412341234}" type="slidenum">
              <a:rPr lang="en"/>
              <a:t>‹#›</a:t>
            </a:fld>
            <a:endParaRPr/>
          </a:p>
        </p:txBody>
      </p:sp>
      <p:pic>
        <p:nvPicPr>
          <p:cNvPr id="79" name="Google Shape;79;p12" descr="decorative background element"/>
          <p:cNvPicPr preferRelativeResize="0"/>
          <p:nvPr/>
        </p:nvPicPr>
        <p:blipFill rotWithShape="1">
          <a:blip r:embed="rId2">
            <a:alphaModFix/>
          </a:blip>
          <a:srcRect l="21383"/>
          <a:stretch/>
        </p:blipFill>
        <p:spPr>
          <a:xfrm>
            <a:off x="1276350" y="404813"/>
            <a:ext cx="6934201" cy="4333874"/>
          </a:xfrm>
          <a:prstGeom prst="rect">
            <a:avLst/>
          </a:prstGeom>
          <a:noFill/>
          <a:ln>
            <a:noFill/>
          </a:ln>
          <a:effectLst>
            <a:outerShdw blurRad="50800" dist="38100" dir="2700000" algn="tl" rotWithShape="0">
              <a:srgbClr val="000000">
                <a:alpha val="40000"/>
              </a:srgbClr>
            </a:outerShdw>
          </a:effectLst>
        </p:spPr>
      </p:pic>
      <p:pic>
        <p:nvPicPr>
          <p:cNvPr id="80" name="Google Shape;80;p12" descr="eTeachNY logo"/>
          <p:cNvPicPr preferRelativeResize="0"/>
          <p:nvPr/>
        </p:nvPicPr>
        <p:blipFill rotWithShape="1">
          <a:blip r:embed="rId3">
            <a:alphaModFix/>
          </a:blip>
          <a:srcRect/>
          <a:stretch/>
        </p:blipFill>
        <p:spPr>
          <a:xfrm>
            <a:off x="1633818" y="914400"/>
            <a:ext cx="4104087" cy="1371600"/>
          </a:xfrm>
          <a:prstGeom prst="rect">
            <a:avLst/>
          </a:prstGeom>
          <a:noFill/>
          <a:ln>
            <a:noFill/>
          </a:ln>
        </p:spPr>
      </p:pic>
      <p:sp>
        <p:nvSpPr>
          <p:cNvPr id="81" name="Google Shape;81;p12"/>
          <p:cNvSpPr txBox="1">
            <a:spLocks noGrp="1"/>
          </p:cNvSpPr>
          <p:nvPr>
            <p:ph type="title"/>
          </p:nvPr>
        </p:nvSpPr>
        <p:spPr>
          <a:xfrm>
            <a:off x="1655075" y="2587750"/>
            <a:ext cx="5257800" cy="617100"/>
          </a:xfrm>
          <a:prstGeom prst="rect">
            <a:avLst/>
          </a:prstGeom>
          <a:noFill/>
        </p:spPr>
        <p:txBody>
          <a:bodyPr spcFirstLastPara="1" wrap="square" lIns="0" tIns="0" rIns="0" bIns="0" anchor="t" anchorCtr="0">
            <a:noAutofit/>
          </a:bodyPr>
          <a:lstStyle>
            <a:lvl1pPr lvl="0" rtl="0">
              <a:spcBef>
                <a:spcPts val="0"/>
              </a:spcBef>
              <a:spcAft>
                <a:spcPts val="0"/>
              </a:spcAft>
              <a:buClr>
                <a:schemeClr val="dk1"/>
              </a:buClr>
              <a:buSzPts val="3000"/>
              <a:buNone/>
              <a:defRPr>
                <a:solidFill>
                  <a:schemeClr val="dk1"/>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82" name="Google Shape;82;p12"/>
          <p:cNvSpPr txBox="1">
            <a:spLocks noGrp="1"/>
          </p:cNvSpPr>
          <p:nvPr>
            <p:ph type="body" idx="1"/>
          </p:nvPr>
        </p:nvSpPr>
        <p:spPr>
          <a:xfrm>
            <a:off x="1655064" y="3204750"/>
            <a:ext cx="4800600" cy="1048800"/>
          </a:xfrm>
          <a:prstGeom prst="rect">
            <a:avLst/>
          </a:prstGeom>
        </p:spPr>
        <p:txBody>
          <a:bodyPr spcFirstLastPara="1" wrap="square" lIns="0" tIns="0" rIns="0" bIns="0" anchor="t" anchorCtr="0">
            <a:normAutofit/>
          </a:bodyPr>
          <a:lstStyle>
            <a:lvl1pPr marL="457200" lvl="0" indent="-361950" rtl="0">
              <a:spcBef>
                <a:spcPts val="600"/>
              </a:spcBef>
              <a:spcAft>
                <a:spcPts val="0"/>
              </a:spcAft>
              <a:buClr>
                <a:schemeClr val="dk1"/>
              </a:buClr>
              <a:buSzPts val="2100"/>
              <a:buChar char="▪"/>
              <a:defRPr/>
            </a:lvl1pPr>
            <a:lvl2pPr marL="914400" lvl="1" indent="-342900" rtl="0">
              <a:spcBef>
                <a:spcPts val="1000"/>
              </a:spcBef>
              <a:spcAft>
                <a:spcPts val="0"/>
              </a:spcAft>
              <a:buClr>
                <a:schemeClr val="dk1"/>
              </a:buClr>
              <a:buSzPts val="1800"/>
              <a:buChar char="▪"/>
              <a:defRPr/>
            </a:lvl2pPr>
            <a:lvl3pPr marL="1371600" lvl="2" indent="-323850" rtl="0">
              <a:spcBef>
                <a:spcPts val="1000"/>
              </a:spcBef>
              <a:spcAft>
                <a:spcPts val="0"/>
              </a:spcAft>
              <a:buClr>
                <a:schemeClr val="dk1"/>
              </a:buClr>
              <a:buSzPts val="1500"/>
              <a:buChar char="▪"/>
              <a:defRPr/>
            </a:lvl3pPr>
            <a:lvl4pPr marL="1828800" lvl="3" indent="-304800" rtl="0">
              <a:spcBef>
                <a:spcPts val="1000"/>
              </a:spcBef>
              <a:spcAft>
                <a:spcPts val="0"/>
              </a:spcAft>
              <a:buClr>
                <a:schemeClr val="dk1"/>
              </a:buClr>
              <a:buSzPts val="1200"/>
              <a:buChar char="▪"/>
              <a:defRPr/>
            </a:lvl4pPr>
            <a:lvl5pPr marL="2286000" lvl="4" indent="-298450" rtl="0">
              <a:spcBef>
                <a:spcPts val="1000"/>
              </a:spcBef>
              <a:spcAft>
                <a:spcPts val="0"/>
              </a:spcAft>
              <a:buClr>
                <a:schemeClr val="dk1"/>
              </a:buClr>
              <a:buSzPts val="1100"/>
              <a:buChar char="▪"/>
              <a:defRPr/>
            </a:lvl5pPr>
            <a:lvl6pPr marL="2743200" lvl="5" indent="-292100" rtl="0">
              <a:spcBef>
                <a:spcPts val="1000"/>
              </a:spcBef>
              <a:spcAft>
                <a:spcPts val="0"/>
              </a:spcAft>
              <a:buClr>
                <a:schemeClr val="dk1"/>
              </a:buClr>
              <a:buSzPts val="1000"/>
              <a:buChar char="▪"/>
              <a:defRPr/>
            </a:lvl6pPr>
            <a:lvl7pPr marL="3200400" lvl="6" indent="-285750" rtl="0">
              <a:spcBef>
                <a:spcPts val="1000"/>
              </a:spcBef>
              <a:spcAft>
                <a:spcPts val="0"/>
              </a:spcAft>
              <a:buClr>
                <a:schemeClr val="dk1"/>
              </a:buClr>
              <a:buSzPts val="900"/>
              <a:buChar char="▪"/>
              <a:defRPr/>
            </a:lvl7pPr>
            <a:lvl8pPr marL="3657600" lvl="7" indent="-279400" rtl="0">
              <a:spcBef>
                <a:spcPts val="1000"/>
              </a:spcBef>
              <a:spcAft>
                <a:spcPts val="0"/>
              </a:spcAft>
              <a:buClr>
                <a:schemeClr val="dk1"/>
              </a:buClr>
              <a:buSzPts val="800"/>
              <a:buChar char="▪"/>
              <a:defRPr/>
            </a:lvl8pPr>
            <a:lvl9pPr marL="4114800" lvl="8" indent="-273050" rtl="0">
              <a:spcBef>
                <a:spcPts val="1000"/>
              </a:spcBef>
              <a:spcAft>
                <a:spcPts val="1000"/>
              </a:spcAft>
              <a:buClr>
                <a:schemeClr val="dk1"/>
              </a:buClr>
              <a:buSzPts val="7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green">
  <p:cSld name="TITLE_1">
    <p:bg>
      <p:bgPr>
        <a:solidFill>
          <a:schemeClr val="lt2"/>
        </a:solidFill>
        <a:effectLst/>
      </p:bgPr>
    </p:bg>
    <p:spTree>
      <p:nvGrpSpPr>
        <p:cNvPr id="1" name="Shape 14"/>
        <p:cNvGrpSpPr/>
        <p:nvPr/>
      </p:nvGrpSpPr>
      <p:grpSpPr>
        <a:xfrm>
          <a:off x="0" y="0"/>
          <a:ext cx="0" cy="0"/>
          <a:chOff x="0" y="0"/>
          <a:chExt cx="0" cy="0"/>
        </a:xfrm>
      </p:grpSpPr>
      <p:sp>
        <p:nvSpPr>
          <p:cNvPr id="15" name="Google Shape;15;p3"/>
          <p:cNvSpPr txBox="1">
            <a:spLocks noGrp="1"/>
          </p:cNvSpPr>
          <p:nvPr>
            <p:ph type="ctrTitle"/>
          </p:nvPr>
        </p:nvSpPr>
        <p:spPr>
          <a:xfrm>
            <a:off x="1874525" y="2287775"/>
            <a:ext cx="5437800" cy="1659300"/>
          </a:xfrm>
          <a:prstGeom prst="rect">
            <a:avLst/>
          </a:prstGeom>
        </p:spPr>
        <p:txBody>
          <a:bodyPr spcFirstLastPara="1" wrap="square" lIns="0" tIns="0" rIns="0" bIns="0" anchor="t" anchorCtr="0">
            <a:noAutofit/>
          </a:bodyPr>
          <a:lstStyle>
            <a:lvl1pPr lvl="0" rtl="0">
              <a:spcBef>
                <a:spcPts val="0"/>
              </a:spcBef>
              <a:spcAft>
                <a:spcPts val="0"/>
              </a:spcAft>
              <a:buClr>
                <a:schemeClr val="dk1"/>
              </a:buClr>
              <a:buSzPts val="4100"/>
              <a:buNone/>
              <a:defRPr sz="4100" b="1">
                <a:solidFill>
                  <a:schemeClr val="dk1"/>
                </a:solidFill>
              </a:defRPr>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6" name="Google Shape;16;p3"/>
          <p:cNvSpPr txBox="1">
            <a:spLocks noGrp="1"/>
          </p:cNvSpPr>
          <p:nvPr>
            <p:ph type="subTitle" idx="1"/>
          </p:nvPr>
        </p:nvSpPr>
        <p:spPr>
          <a:xfrm>
            <a:off x="1874520" y="4346100"/>
            <a:ext cx="5483400" cy="393600"/>
          </a:xfrm>
          <a:prstGeom prst="rect">
            <a:avLst/>
          </a:prstGeom>
        </p:spPr>
        <p:txBody>
          <a:bodyPr spcFirstLastPara="1" wrap="square" lIns="0" tIns="0" rIns="0" bIns="0" anchor="t" anchorCtr="0">
            <a:noAutofit/>
          </a:bodyPr>
          <a:lstStyle>
            <a:lvl1pPr lvl="0" rtl="0">
              <a:lnSpc>
                <a:spcPct val="100000"/>
              </a:lnSpc>
              <a:spcBef>
                <a:spcPts val="600"/>
              </a:spcBef>
              <a:spcAft>
                <a:spcPts val="0"/>
              </a:spcAft>
              <a:buClr>
                <a:srgbClr val="000000"/>
              </a:buClr>
              <a:buSzPts val="1800"/>
              <a:buNone/>
              <a:defRPr sz="1800">
                <a:solidFill>
                  <a:srgbClr val="000000"/>
                </a:solidFill>
              </a:defRPr>
            </a:lvl1pPr>
            <a:lvl2pPr lvl="1" algn="ctr" rtl="0">
              <a:lnSpc>
                <a:spcPct val="100000"/>
              </a:lnSpc>
              <a:spcBef>
                <a:spcPts val="600"/>
              </a:spcBef>
              <a:spcAft>
                <a:spcPts val="0"/>
              </a:spcAft>
              <a:buSzPts val="2800"/>
              <a:buNone/>
              <a:defRPr sz="2800"/>
            </a:lvl2pPr>
            <a:lvl3pPr lvl="2" algn="ctr" rtl="0">
              <a:lnSpc>
                <a:spcPct val="100000"/>
              </a:lnSpc>
              <a:spcBef>
                <a:spcPts val="600"/>
              </a:spcBef>
              <a:spcAft>
                <a:spcPts val="0"/>
              </a:spcAft>
              <a:buSzPts val="2800"/>
              <a:buNone/>
              <a:defRPr sz="2800"/>
            </a:lvl3pPr>
            <a:lvl4pPr lvl="3" algn="ctr" rtl="0">
              <a:lnSpc>
                <a:spcPct val="100000"/>
              </a:lnSpc>
              <a:spcBef>
                <a:spcPts val="600"/>
              </a:spcBef>
              <a:spcAft>
                <a:spcPts val="0"/>
              </a:spcAft>
              <a:buSzPts val="2800"/>
              <a:buNone/>
              <a:defRPr sz="2800"/>
            </a:lvl4pPr>
            <a:lvl5pPr lvl="4" algn="ctr" rtl="0">
              <a:lnSpc>
                <a:spcPct val="100000"/>
              </a:lnSpc>
              <a:spcBef>
                <a:spcPts val="600"/>
              </a:spcBef>
              <a:spcAft>
                <a:spcPts val="0"/>
              </a:spcAft>
              <a:buSzPts val="2800"/>
              <a:buNone/>
              <a:defRPr sz="2800"/>
            </a:lvl5pPr>
            <a:lvl6pPr lvl="5" algn="ctr" rtl="0">
              <a:lnSpc>
                <a:spcPct val="100000"/>
              </a:lnSpc>
              <a:spcBef>
                <a:spcPts val="600"/>
              </a:spcBef>
              <a:spcAft>
                <a:spcPts val="0"/>
              </a:spcAft>
              <a:buSzPts val="2800"/>
              <a:buNone/>
              <a:defRPr sz="2800"/>
            </a:lvl6pPr>
            <a:lvl7pPr lvl="6" algn="ctr" rtl="0">
              <a:lnSpc>
                <a:spcPct val="100000"/>
              </a:lnSpc>
              <a:spcBef>
                <a:spcPts val="600"/>
              </a:spcBef>
              <a:spcAft>
                <a:spcPts val="0"/>
              </a:spcAft>
              <a:buSzPts val="2800"/>
              <a:buNone/>
              <a:defRPr sz="2800"/>
            </a:lvl7pPr>
            <a:lvl8pPr lvl="7" algn="ctr" rtl="0">
              <a:lnSpc>
                <a:spcPct val="100000"/>
              </a:lnSpc>
              <a:spcBef>
                <a:spcPts val="600"/>
              </a:spcBef>
              <a:spcAft>
                <a:spcPts val="0"/>
              </a:spcAft>
              <a:buSzPts val="2800"/>
              <a:buNone/>
              <a:defRPr sz="2800"/>
            </a:lvl8pPr>
            <a:lvl9pPr lvl="8" algn="ctr" rtl="0">
              <a:lnSpc>
                <a:spcPct val="100000"/>
              </a:lnSpc>
              <a:spcBef>
                <a:spcPts val="600"/>
              </a:spcBef>
              <a:spcAft>
                <a:spcPts val="0"/>
              </a:spcAft>
              <a:buSzPts val="2800"/>
              <a:buNone/>
              <a:defRPr sz="2800"/>
            </a:lvl9pPr>
          </a:lstStyle>
          <a:p>
            <a:endParaRPr/>
          </a:p>
        </p:txBody>
      </p:sp>
      <p:pic>
        <p:nvPicPr>
          <p:cNvPr id="17" name="Google Shape;17;p3" descr="decorative background bar"/>
          <p:cNvPicPr preferRelativeResize="0"/>
          <p:nvPr/>
        </p:nvPicPr>
        <p:blipFill rotWithShape="1">
          <a:blip r:embed="rId2">
            <a:alphaModFix/>
          </a:blip>
          <a:srcRect/>
          <a:stretch/>
        </p:blipFill>
        <p:spPr>
          <a:xfrm>
            <a:off x="0" y="404813"/>
            <a:ext cx="9144000" cy="1704975"/>
          </a:xfrm>
          <a:prstGeom prst="rect">
            <a:avLst/>
          </a:prstGeom>
          <a:noFill/>
          <a:ln>
            <a:noFill/>
          </a:ln>
          <a:effectLst>
            <a:outerShdw blurRad="50800" dist="38100" dir="2700000" algn="tl" rotWithShape="0">
              <a:srgbClr val="000000">
                <a:alpha val="40000"/>
              </a:srgbClr>
            </a:outerShdw>
          </a:effectLst>
        </p:spPr>
      </p:pic>
      <p:pic>
        <p:nvPicPr>
          <p:cNvPr id="18" name="Google Shape;18;p3" descr="eTeachNY logo"/>
          <p:cNvPicPr preferRelativeResize="0"/>
          <p:nvPr/>
        </p:nvPicPr>
        <p:blipFill rotWithShape="1">
          <a:blip r:embed="rId3">
            <a:alphaModFix/>
          </a:blip>
          <a:srcRect/>
          <a:stretch/>
        </p:blipFill>
        <p:spPr>
          <a:xfrm>
            <a:off x="1870035" y="580264"/>
            <a:ext cx="3893177" cy="1301114"/>
          </a:xfrm>
          <a:prstGeom prst="rect">
            <a:avLst/>
          </a:prstGeom>
          <a:noFill/>
          <a:ln>
            <a:noFill/>
          </a:ln>
        </p:spPr>
      </p:pic>
    </p:spTree>
  </p:cSld>
  <p:clrMapOvr>
    <a:masterClrMapping/>
  </p:clrMapOvr>
  <p:extLst>
    <p:ext uri="{DCECCB84-F9BA-43D5-87BE-67443E8EF086}">
      <p15:sldGuideLst xmlns:p15="http://schemas.microsoft.com/office/powerpoint/2012/main">
        <p15:guide id="1" pos="1181">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Divider_blue">
  <p:cSld name="CUSTOM_1_2_3">
    <p:bg>
      <p:bgPr>
        <a:solidFill>
          <a:schemeClr val="lt2"/>
        </a:solidFill>
        <a:effectLst/>
      </p:bgPr>
    </p:bg>
    <p:spTree>
      <p:nvGrpSpPr>
        <p:cNvPr id="1" name="Shape 19"/>
        <p:cNvGrpSpPr/>
        <p:nvPr/>
      </p:nvGrpSpPr>
      <p:grpSpPr>
        <a:xfrm>
          <a:off x="0" y="0"/>
          <a:ext cx="0" cy="0"/>
          <a:chOff x="0" y="0"/>
          <a:chExt cx="0" cy="0"/>
        </a:xfrm>
      </p:grpSpPr>
      <p:sp>
        <p:nvSpPr>
          <p:cNvPr id="20" name="Google Shape;20;p4"/>
          <p:cNvSpPr txBox="1">
            <a:spLocks noGrp="1"/>
          </p:cNvSpPr>
          <p:nvPr>
            <p:ph type="sldNum" idx="12"/>
          </p:nvPr>
        </p:nvSpPr>
        <p:spPr>
          <a:xfrm>
            <a:off x="402325" y="4855475"/>
            <a:ext cx="340500" cy="179400"/>
          </a:xfrm>
          <a:prstGeom prst="rect">
            <a:avLst/>
          </a:prstGeom>
        </p:spPr>
        <p:txBody>
          <a:bodyPr spcFirstLastPara="1" wrap="square" lIns="0" tIns="0" rIns="0" bIns="0"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l" rtl="0">
              <a:spcBef>
                <a:spcPts val="0"/>
              </a:spcBef>
              <a:spcAft>
                <a:spcPts val="0"/>
              </a:spcAft>
              <a:buNone/>
            </a:pPr>
            <a:fld id="{00000000-1234-1234-1234-123412341234}" type="slidenum">
              <a:rPr lang="en"/>
              <a:t>‹#›</a:t>
            </a:fld>
            <a:endParaRPr/>
          </a:p>
        </p:txBody>
      </p:sp>
      <p:pic>
        <p:nvPicPr>
          <p:cNvPr id="21" name="Google Shape;21;p4" descr="decorative background element"/>
          <p:cNvPicPr preferRelativeResize="0"/>
          <p:nvPr/>
        </p:nvPicPr>
        <p:blipFill rotWithShape="1">
          <a:blip r:embed="rId2">
            <a:alphaModFix/>
          </a:blip>
          <a:srcRect/>
          <a:stretch/>
        </p:blipFill>
        <p:spPr>
          <a:xfrm>
            <a:off x="0" y="404813"/>
            <a:ext cx="8820148" cy="4333874"/>
          </a:xfrm>
          <a:prstGeom prst="rect">
            <a:avLst/>
          </a:prstGeom>
          <a:noFill/>
          <a:ln>
            <a:noFill/>
          </a:ln>
          <a:effectLst>
            <a:outerShdw blurRad="50800" dist="38100" dir="2700000" algn="tl" rotWithShape="0">
              <a:srgbClr val="000000">
                <a:alpha val="40000"/>
              </a:srgbClr>
            </a:outerShdw>
          </a:effectLst>
        </p:spPr>
      </p:pic>
      <p:pic>
        <p:nvPicPr>
          <p:cNvPr id="22" name="Google Shape;22;p4" descr="eTeachNY logo"/>
          <p:cNvPicPr preferRelativeResize="0"/>
          <p:nvPr/>
        </p:nvPicPr>
        <p:blipFill rotWithShape="1">
          <a:blip r:embed="rId3">
            <a:alphaModFix/>
          </a:blip>
          <a:srcRect/>
          <a:stretch/>
        </p:blipFill>
        <p:spPr>
          <a:xfrm>
            <a:off x="742950" y="571500"/>
            <a:ext cx="2823572" cy="943649"/>
          </a:xfrm>
          <a:prstGeom prst="rect">
            <a:avLst/>
          </a:prstGeom>
          <a:noFill/>
          <a:ln>
            <a:noFill/>
          </a:ln>
        </p:spPr>
      </p:pic>
      <p:sp>
        <p:nvSpPr>
          <p:cNvPr id="23" name="Google Shape;23;p4"/>
          <p:cNvSpPr txBox="1">
            <a:spLocks noGrp="1"/>
          </p:cNvSpPr>
          <p:nvPr>
            <p:ph type="title"/>
          </p:nvPr>
        </p:nvSpPr>
        <p:spPr>
          <a:xfrm>
            <a:off x="742950" y="1885950"/>
            <a:ext cx="6000900" cy="685800"/>
          </a:xfrm>
          <a:prstGeom prst="rect">
            <a:avLst/>
          </a:prstGeom>
          <a:noFill/>
        </p:spPr>
        <p:txBody>
          <a:bodyPr spcFirstLastPara="1" wrap="square" lIns="0" tIns="0" rIns="0" bIns="0" anchor="t" anchorCtr="0">
            <a:noAutofit/>
          </a:bodyPr>
          <a:lstStyle>
            <a:lvl1pPr lvl="0" rtl="0">
              <a:spcBef>
                <a:spcPts val="0"/>
              </a:spcBef>
              <a:spcAft>
                <a:spcPts val="0"/>
              </a:spcAft>
              <a:buClr>
                <a:schemeClr val="lt1"/>
              </a:buClr>
              <a:buSzPts val="3600"/>
              <a:buNone/>
              <a:defRPr sz="3600">
                <a:solidFill>
                  <a:schemeClr val="lt1"/>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24" name="Google Shape;24;p4"/>
          <p:cNvSpPr txBox="1">
            <a:spLocks noGrp="1"/>
          </p:cNvSpPr>
          <p:nvPr>
            <p:ph type="body" idx="1"/>
          </p:nvPr>
        </p:nvSpPr>
        <p:spPr>
          <a:xfrm>
            <a:off x="742925" y="2571750"/>
            <a:ext cx="6000900" cy="1681800"/>
          </a:xfrm>
          <a:prstGeom prst="rect">
            <a:avLst/>
          </a:prstGeom>
        </p:spPr>
        <p:txBody>
          <a:bodyPr spcFirstLastPara="1" wrap="square" lIns="0" tIns="0" rIns="0" bIns="0" anchor="t" anchorCtr="0">
            <a:normAutofit/>
          </a:bodyPr>
          <a:lstStyle>
            <a:lvl1pPr marL="457200" lvl="0" indent="-361950" rtl="0">
              <a:spcBef>
                <a:spcPts val="600"/>
              </a:spcBef>
              <a:spcAft>
                <a:spcPts val="0"/>
              </a:spcAft>
              <a:buClr>
                <a:schemeClr val="lt1"/>
              </a:buClr>
              <a:buSzPts val="2100"/>
              <a:buChar char="▪"/>
              <a:defRPr>
                <a:solidFill>
                  <a:schemeClr val="lt1"/>
                </a:solidFill>
              </a:defRPr>
            </a:lvl1pPr>
            <a:lvl2pPr marL="914400" lvl="1" indent="-342900" rtl="0">
              <a:spcBef>
                <a:spcPts val="1000"/>
              </a:spcBef>
              <a:spcAft>
                <a:spcPts val="0"/>
              </a:spcAft>
              <a:buClr>
                <a:schemeClr val="lt1"/>
              </a:buClr>
              <a:buSzPts val="1800"/>
              <a:buChar char="▪"/>
              <a:defRPr>
                <a:solidFill>
                  <a:schemeClr val="lt1"/>
                </a:solidFill>
              </a:defRPr>
            </a:lvl2pPr>
            <a:lvl3pPr marL="1371600" lvl="2" indent="-323850" rtl="0">
              <a:spcBef>
                <a:spcPts val="1000"/>
              </a:spcBef>
              <a:spcAft>
                <a:spcPts val="0"/>
              </a:spcAft>
              <a:buClr>
                <a:schemeClr val="lt1"/>
              </a:buClr>
              <a:buSzPts val="1500"/>
              <a:buChar char="▪"/>
              <a:defRPr>
                <a:solidFill>
                  <a:schemeClr val="lt1"/>
                </a:solidFill>
              </a:defRPr>
            </a:lvl3pPr>
            <a:lvl4pPr marL="1828800" lvl="3" indent="-304800" rtl="0">
              <a:spcBef>
                <a:spcPts val="1000"/>
              </a:spcBef>
              <a:spcAft>
                <a:spcPts val="0"/>
              </a:spcAft>
              <a:buClr>
                <a:schemeClr val="lt1"/>
              </a:buClr>
              <a:buSzPts val="1200"/>
              <a:buChar char="▪"/>
              <a:defRPr>
                <a:solidFill>
                  <a:schemeClr val="lt1"/>
                </a:solidFill>
              </a:defRPr>
            </a:lvl4pPr>
            <a:lvl5pPr marL="2286000" lvl="4" indent="-298450" rtl="0">
              <a:spcBef>
                <a:spcPts val="1000"/>
              </a:spcBef>
              <a:spcAft>
                <a:spcPts val="0"/>
              </a:spcAft>
              <a:buClr>
                <a:schemeClr val="lt1"/>
              </a:buClr>
              <a:buSzPts val="1100"/>
              <a:buChar char="▪"/>
              <a:defRPr>
                <a:solidFill>
                  <a:schemeClr val="lt1"/>
                </a:solidFill>
              </a:defRPr>
            </a:lvl5pPr>
            <a:lvl6pPr marL="2743200" lvl="5" indent="-292100" rtl="0">
              <a:spcBef>
                <a:spcPts val="1000"/>
              </a:spcBef>
              <a:spcAft>
                <a:spcPts val="0"/>
              </a:spcAft>
              <a:buClr>
                <a:schemeClr val="lt1"/>
              </a:buClr>
              <a:buSzPts val="1000"/>
              <a:buChar char="▪"/>
              <a:defRPr>
                <a:solidFill>
                  <a:schemeClr val="lt1"/>
                </a:solidFill>
              </a:defRPr>
            </a:lvl6pPr>
            <a:lvl7pPr marL="3200400" lvl="6" indent="-285750" rtl="0">
              <a:spcBef>
                <a:spcPts val="1000"/>
              </a:spcBef>
              <a:spcAft>
                <a:spcPts val="0"/>
              </a:spcAft>
              <a:buClr>
                <a:schemeClr val="lt1"/>
              </a:buClr>
              <a:buSzPts val="900"/>
              <a:buChar char="▪"/>
              <a:defRPr>
                <a:solidFill>
                  <a:schemeClr val="lt1"/>
                </a:solidFill>
              </a:defRPr>
            </a:lvl7pPr>
            <a:lvl8pPr marL="3657600" lvl="7" indent="-279400" rtl="0">
              <a:spcBef>
                <a:spcPts val="1000"/>
              </a:spcBef>
              <a:spcAft>
                <a:spcPts val="0"/>
              </a:spcAft>
              <a:buClr>
                <a:schemeClr val="lt1"/>
              </a:buClr>
              <a:buSzPts val="800"/>
              <a:buChar char="▪"/>
              <a:defRPr>
                <a:solidFill>
                  <a:schemeClr val="lt1"/>
                </a:solidFill>
              </a:defRPr>
            </a:lvl8pPr>
            <a:lvl9pPr marL="4114800" lvl="8" indent="-273050" rtl="0">
              <a:spcBef>
                <a:spcPts val="1000"/>
              </a:spcBef>
              <a:spcAft>
                <a:spcPts val="1000"/>
              </a:spcAft>
              <a:buClr>
                <a:schemeClr val="lt1"/>
              </a:buClr>
              <a:buSzPts val="700"/>
              <a:buChar char="▪"/>
              <a:defRPr>
                <a:solidFill>
                  <a:schemeClr val="lt1"/>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Divider_green">
  <p:cSld name="CUSTOM_1_2_1_2">
    <p:bg>
      <p:bgPr>
        <a:solidFill>
          <a:schemeClr val="dk2"/>
        </a:solidFill>
        <a:effectLst/>
      </p:bgPr>
    </p:bg>
    <p:spTree>
      <p:nvGrpSpPr>
        <p:cNvPr id="1" name="Shape 25"/>
        <p:cNvGrpSpPr/>
        <p:nvPr/>
      </p:nvGrpSpPr>
      <p:grpSpPr>
        <a:xfrm>
          <a:off x="0" y="0"/>
          <a:ext cx="0" cy="0"/>
          <a:chOff x="0" y="0"/>
          <a:chExt cx="0" cy="0"/>
        </a:xfrm>
      </p:grpSpPr>
      <p:pic>
        <p:nvPicPr>
          <p:cNvPr id="26" name="Google Shape;26;p5" descr="decorative background element"/>
          <p:cNvPicPr preferRelativeResize="0"/>
          <p:nvPr/>
        </p:nvPicPr>
        <p:blipFill rotWithShape="1">
          <a:blip r:embed="rId2">
            <a:alphaModFix/>
          </a:blip>
          <a:srcRect/>
          <a:stretch/>
        </p:blipFill>
        <p:spPr>
          <a:xfrm>
            <a:off x="0" y="404813"/>
            <a:ext cx="8820148" cy="4333874"/>
          </a:xfrm>
          <a:prstGeom prst="rect">
            <a:avLst/>
          </a:prstGeom>
          <a:noFill/>
          <a:ln>
            <a:noFill/>
          </a:ln>
          <a:effectLst>
            <a:outerShdw blurRad="50800" dist="38100" dir="2700000" algn="tl" rotWithShape="0">
              <a:srgbClr val="000000">
                <a:alpha val="40000"/>
              </a:srgbClr>
            </a:outerShdw>
          </a:effectLst>
        </p:spPr>
      </p:pic>
      <p:pic>
        <p:nvPicPr>
          <p:cNvPr id="27" name="Google Shape;27;p5" descr="eTeachNY logo"/>
          <p:cNvPicPr preferRelativeResize="0"/>
          <p:nvPr/>
        </p:nvPicPr>
        <p:blipFill rotWithShape="1">
          <a:blip r:embed="rId3">
            <a:alphaModFix/>
          </a:blip>
          <a:srcRect/>
          <a:stretch/>
        </p:blipFill>
        <p:spPr>
          <a:xfrm>
            <a:off x="742950" y="569214"/>
            <a:ext cx="2823572" cy="943647"/>
          </a:xfrm>
          <a:prstGeom prst="rect">
            <a:avLst/>
          </a:prstGeom>
          <a:noFill/>
          <a:ln>
            <a:noFill/>
          </a:ln>
        </p:spPr>
      </p:pic>
      <p:sp>
        <p:nvSpPr>
          <p:cNvPr id="28" name="Google Shape;28;p5"/>
          <p:cNvSpPr txBox="1">
            <a:spLocks noGrp="1"/>
          </p:cNvSpPr>
          <p:nvPr>
            <p:ph type="title"/>
          </p:nvPr>
        </p:nvSpPr>
        <p:spPr>
          <a:xfrm>
            <a:off x="742950" y="1885950"/>
            <a:ext cx="6000900" cy="685800"/>
          </a:xfrm>
          <a:prstGeom prst="rect">
            <a:avLst/>
          </a:prstGeom>
          <a:noFill/>
        </p:spPr>
        <p:txBody>
          <a:bodyPr spcFirstLastPara="1" wrap="square" lIns="0" tIns="0" rIns="0" bIns="0" anchor="t" anchorCtr="0">
            <a:noAutofit/>
          </a:bodyPr>
          <a:lstStyle>
            <a:lvl1pPr lvl="0" rtl="0">
              <a:spcBef>
                <a:spcPts val="0"/>
              </a:spcBef>
              <a:spcAft>
                <a:spcPts val="0"/>
              </a:spcAft>
              <a:buClr>
                <a:schemeClr val="dk1"/>
              </a:buClr>
              <a:buSzPts val="3600"/>
              <a:buNone/>
              <a:defRPr sz="3600">
                <a:solidFill>
                  <a:schemeClr val="dk1"/>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29" name="Google Shape;29;p5"/>
          <p:cNvSpPr txBox="1">
            <a:spLocks noGrp="1"/>
          </p:cNvSpPr>
          <p:nvPr>
            <p:ph type="body" idx="1"/>
          </p:nvPr>
        </p:nvSpPr>
        <p:spPr>
          <a:xfrm>
            <a:off x="742925" y="2571750"/>
            <a:ext cx="6000900" cy="1681800"/>
          </a:xfrm>
          <a:prstGeom prst="rect">
            <a:avLst/>
          </a:prstGeom>
        </p:spPr>
        <p:txBody>
          <a:bodyPr spcFirstLastPara="1" wrap="square" lIns="0" tIns="0" rIns="0" bIns="0" anchor="t" anchorCtr="0">
            <a:normAutofit/>
          </a:bodyPr>
          <a:lstStyle>
            <a:lvl1pPr marL="457200" lvl="0" indent="-361950" rtl="0">
              <a:spcBef>
                <a:spcPts val="600"/>
              </a:spcBef>
              <a:spcAft>
                <a:spcPts val="0"/>
              </a:spcAft>
              <a:buClr>
                <a:schemeClr val="dk1"/>
              </a:buClr>
              <a:buSzPts val="2100"/>
              <a:buChar char="▪"/>
              <a:defRPr/>
            </a:lvl1pPr>
            <a:lvl2pPr marL="914400" lvl="1" indent="-342900" rtl="0">
              <a:spcBef>
                <a:spcPts val="1000"/>
              </a:spcBef>
              <a:spcAft>
                <a:spcPts val="0"/>
              </a:spcAft>
              <a:buClr>
                <a:schemeClr val="dk1"/>
              </a:buClr>
              <a:buSzPts val="1800"/>
              <a:buChar char="▪"/>
              <a:defRPr/>
            </a:lvl2pPr>
            <a:lvl3pPr marL="1371600" lvl="2" indent="-323850" rtl="0">
              <a:spcBef>
                <a:spcPts val="1000"/>
              </a:spcBef>
              <a:spcAft>
                <a:spcPts val="0"/>
              </a:spcAft>
              <a:buClr>
                <a:schemeClr val="dk1"/>
              </a:buClr>
              <a:buSzPts val="1500"/>
              <a:buChar char="▪"/>
              <a:defRPr/>
            </a:lvl3pPr>
            <a:lvl4pPr marL="1828800" lvl="3" indent="-304800" rtl="0">
              <a:spcBef>
                <a:spcPts val="1000"/>
              </a:spcBef>
              <a:spcAft>
                <a:spcPts val="0"/>
              </a:spcAft>
              <a:buClr>
                <a:schemeClr val="dk1"/>
              </a:buClr>
              <a:buSzPts val="1200"/>
              <a:buChar char="▪"/>
              <a:defRPr/>
            </a:lvl4pPr>
            <a:lvl5pPr marL="2286000" lvl="4" indent="-298450" rtl="0">
              <a:spcBef>
                <a:spcPts val="1000"/>
              </a:spcBef>
              <a:spcAft>
                <a:spcPts val="0"/>
              </a:spcAft>
              <a:buClr>
                <a:schemeClr val="dk1"/>
              </a:buClr>
              <a:buSzPts val="1100"/>
              <a:buChar char="▪"/>
              <a:defRPr/>
            </a:lvl5pPr>
            <a:lvl6pPr marL="2743200" lvl="5" indent="-292100" rtl="0">
              <a:spcBef>
                <a:spcPts val="1000"/>
              </a:spcBef>
              <a:spcAft>
                <a:spcPts val="0"/>
              </a:spcAft>
              <a:buClr>
                <a:schemeClr val="dk1"/>
              </a:buClr>
              <a:buSzPts val="1000"/>
              <a:buChar char="▪"/>
              <a:defRPr/>
            </a:lvl6pPr>
            <a:lvl7pPr marL="3200400" lvl="6" indent="-285750" rtl="0">
              <a:spcBef>
                <a:spcPts val="1000"/>
              </a:spcBef>
              <a:spcAft>
                <a:spcPts val="0"/>
              </a:spcAft>
              <a:buClr>
                <a:schemeClr val="dk1"/>
              </a:buClr>
              <a:buSzPts val="900"/>
              <a:buChar char="▪"/>
              <a:defRPr/>
            </a:lvl7pPr>
            <a:lvl8pPr marL="3657600" lvl="7" indent="-279400" rtl="0">
              <a:spcBef>
                <a:spcPts val="1000"/>
              </a:spcBef>
              <a:spcAft>
                <a:spcPts val="0"/>
              </a:spcAft>
              <a:buClr>
                <a:schemeClr val="dk1"/>
              </a:buClr>
              <a:buSzPts val="800"/>
              <a:buChar char="▪"/>
              <a:defRPr/>
            </a:lvl8pPr>
            <a:lvl9pPr marL="4114800" lvl="8" indent="-273050" rtl="0">
              <a:spcBef>
                <a:spcPts val="1000"/>
              </a:spcBef>
              <a:spcAft>
                <a:spcPts val="1000"/>
              </a:spcAft>
              <a:buClr>
                <a:schemeClr val="dk1"/>
              </a:buClr>
              <a:buSzPts val="700"/>
              <a:buChar char="▪"/>
              <a:defRPr/>
            </a:lvl9pPr>
          </a:lstStyle>
          <a:p>
            <a:endParaRPr/>
          </a:p>
        </p:txBody>
      </p:sp>
      <p:sp>
        <p:nvSpPr>
          <p:cNvPr id="30" name="Google Shape;30;p5"/>
          <p:cNvSpPr txBox="1">
            <a:spLocks noGrp="1"/>
          </p:cNvSpPr>
          <p:nvPr>
            <p:ph type="sldNum" idx="12"/>
          </p:nvPr>
        </p:nvSpPr>
        <p:spPr>
          <a:xfrm>
            <a:off x="402325" y="4855475"/>
            <a:ext cx="340500" cy="179400"/>
          </a:xfrm>
          <a:prstGeom prst="rect">
            <a:avLst/>
          </a:prstGeom>
        </p:spPr>
        <p:txBody>
          <a:bodyPr spcFirstLastPara="1" wrap="square" lIns="0" tIns="0" rIns="0" bIns="0" anchor="t"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Inside-1column">
  <p:cSld name="CUSTOM_1">
    <p:spTree>
      <p:nvGrpSpPr>
        <p:cNvPr id="1" name="Shape 31"/>
        <p:cNvGrpSpPr/>
        <p:nvPr/>
      </p:nvGrpSpPr>
      <p:grpSpPr>
        <a:xfrm>
          <a:off x="0" y="0"/>
          <a:ext cx="0" cy="0"/>
          <a:chOff x="0" y="0"/>
          <a:chExt cx="0" cy="0"/>
        </a:xfrm>
      </p:grpSpPr>
      <p:sp>
        <p:nvSpPr>
          <p:cNvPr id="32" name="Google Shape;32;p6"/>
          <p:cNvSpPr txBox="1">
            <a:spLocks noGrp="1"/>
          </p:cNvSpPr>
          <p:nvPr>
            <p:ph type="sldNum" idx="12"/>
          </p:nvPr>
        </p:nvSpPr>
        <p:spPr>
          <a:xfrm>
            <a:off x="402325" y="4855475"/>
            <a:ext cx="340500" cy="179400"/>
          </a:xfrm>
          <a:prstGeom prst="rect">
            <a:avLst/>
          </a:prstGeom>
        </p:spPr>
        <p:txBody>
          <a:bodyPr spcFirstLastPara="1" wrap="square" lIns="0" tIns="0" rIns="0" bIns="0"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
        <p:nvSpPr>
          <p:cNvPr id="33" name="Google Shape;33;p6"/>
          <p:cNvSpPr txBox="1">
            <a:spLocks noGrp="1"/>
          </p:cNvSpPr>
          <p:nvPr>
            <p:ph type="title"/>
          </p:nvPr>
        </p:nvSpPr>
        <p:spPr>
          <a:xfrm>
            <a:off x="0" y="400051"/>
            <a:ext cx="9144000" cy="685800"/>
          </a:xfrm>
          <a:prstGeom prst="rect">
            <a:avLst/>
          </a:prstGeom>
          <a:solidFill>
            <a:schemeClr val="accent3"/>
          </a:solidFill>
        </p:spPr>
        <p:txBody>
          <a:bodyPr spcFirstLastPara="1" wrap="square" lIns="411475" tIns="0" rIns="411475" bIns="0" anchor="ctr" anchorCtr="0">
            <a:normAutofit/>
          </a:bodyPr>
          <a:lstStyle>
            <a:lvl1pPr lvl="0">
              <a:spcBef>
                <a:spcPts val="0"/>
              </a:spcBef>
              <a:spcAft>
                <a:spcPts val="0"/>
              </a:spcAft>
              <a:buClr>
                <a:schemeClr val="lt1"/>
              </a:buClr>
              <a:buSzPts val="3000"/>
              <a:buNone/>
              <a:defRPr>
                <a:solidFill>
                  <a:schemeClr val="lt1"/>
                </a:solidFil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34" name="Google Shape;34;p6"/>
          <p:cNvSpPr txBox="1">
            <a:spLocks noGrp="1"/>
          </p:cNvSpPr>
          <p:nvPr>
            <p:ph type="subTitle" idx="1"/>
          </p:nvPr>
        </p:nvSpPr>
        <p:spPr>
          <a:xfrm>
            <a:off x="412350" y="1265975"/>
            <a:ext cx="8331600" cy="620100"/>
          </a:xfrm>
          <a:prstGeom prst="rect">
            <a:avLst/>
          </a:prstGeom>
        </p:spPr>
        <p:txBody>
          <a:bodyPr spcFirstLastPara="1" wrap="square" lIns="34275" tIns="34275" rIns="34275" bIns="34275" anchor="t" anchorCtr="0">
            <a:noAutofit/>
          </a:bodyPr>
          <a:lstStyle>
            <a:lvl1pPr lvl="0">
              <a:spcBef>
                <a:spcPts val="600"/>
              </a:spcBef>
              <a:spcAft>
                <a:spcPts val="0"/>
              </a:spcAft>
              <a:buClr>
                <a:schemeClr val="accent1"/>
              </a:buClr>
              <a:buSzPts val="2400"/>
              <a:buNone/>
              <a:defRPr sz="2400">
                <a:solidFill>
                  <a:schemeClr val="accent1"/>
                </a:solidFill>
              </a:defRPr>
            </a:lvl1pPr>
            <a:lvl2pPr lvl="1">
              <a:spcBef>
                <a:spcPts val="1000"/>
              </a:spcBef>
              <a:spcAft>
                <a:spcPts val="0"/>
              </a:spcAft>
              <a:buSzPts val="1800"/>
              <a:buNone/>
              <a:defRPr/>
            </a:lvl2pPr>
            <a:lvl3pPr lvl="2">
              <a:spcBef>
                <a:spcPts val="1000"/>
              </a:spcBef>
              <a:spcAft>
                <a:spcPts val="0"/>
              </a:spcAft>
              <a:buSzPts val="1500"/>
              <a:buNone/>
              <a:defRPr/>
            </a:lvl3pPr>
            <a:lvl4pPr lvl="3">
              <a:spcBef>
                <a:spcPts val="1000"/>
              </a:spcBef>
              <a:spcAft>
                <a:spcPts val="0"/>
              </a:spcAft>
              <a:buSzPts val="1200"/>
              <a:buNone/>
              <a:defRPr/>
            </a:lvl4pPr>
            <a:lvl5pPr lvl="4">
              <a:spcBef>
                <a:spcPts val="1000"/>
              </a:spcBef>
              <a:spcAft>
                <a:spcPts val="0"/>
              </a:spcAft>
              <a:buSzPts val="1100"/>
              <a:buNone/>
              <a:defRPr/>
            </a:lvl5pPr>
            <a:lvl6pPr lvl="5">
              <a:spcBef>
                <a:spcPts val="1000"/>
              </a:spcBef>
              <a:spcAft>
                <a:spcPts val="0"/>
              </a:spcAft>
              <a:buSzPts val="1000"/>
              <a:buNone/>
              <a:defRPr/>
            </a:lvl6pPr>
            <a:lvl7pPr lvl="6">
              <a:spcBef>
                <a:spcPts val="1000"/>
              </a:spcBef>
              <a:spcAft>
                <a:spcPts val="0"/>
              </a:spcAft>
              <a:buSzPts val="900"/>
              <a:buNone/>
              <a:defRPr/>
            </a:lvl7pPr>
            <a:lvl8pPr lvl="7">
              <a:spcBef>
                <a:spcPts val="1000"/>
              </a:spcBef>
              <a:spcAft>
                <a:spcPts val="0"/>
              </a:spcAft>
              <a:buSzPts val="800"/>
              <a:buNone/>
              <a:defRPr/>
            </a:lvl8pPr>
            <a:lvl9pPr lvl="8">
              <a:spcBef>
                <a:spcPts val="1000"/>
              </a:spcBef>
              <a:spcAft>
                <a:spcPts val="1000"/>
              </a:spcAft>
              <a:buSzPts val="700"/>
              <a:buNone/>
              <a:defRPr/>
            </a:lvl9pPr>
          </a:lstStyle>
          <a:p>
            <a:endParaRPr/>
          </a:p>
        </p:txBody>
      </p:sp>
      <p:sp>
        <p:nvSpPr>
          <p:cNvPr id="35" name="Google Shape;35;p6"/>
          <p:cNvSpPr txBox="1">
            <a:spLocks noGrp="1"/>
          </p:cNvSpPr>
          <p:nvPr>
            <p:ph type="body" idx="2"/>
          </p:nvPr>
        </p:nvSpPr>
        <p:spPr>
          <a:xfrm>
            <a:off x="405125" y="1886075"/>
            <a:ext cx="8331600" cy="2367600"/>
          </a:xfrm>
          <a:prstGeom prst="rect">
            <a:avLst/>
          </a:prstGeom>
        </p:spPr>
        <p:txBody>
          <a:bodyPr spcFirstLastPara="1" wrap="square" lIns="0" tIns="0" rIns="0" bIns="0" anchor="t" anchorCtr="0">
            <a:normAutofit/>
          </a:bodyPr>
          <a:lstStyle>
            <a:lvl1pPr marL="457200" lvl="0" indent="-361950">
              <a:spcBef>
                <a:spcPts val="600"/>
              </a:spcBef>
              <a:spcAft>
                <a:spcPts val="0"/>
              </a:spcAft>
              <a:buSzPts val="2100"/>
              <a:buChar char="▪"/>
              <a:defRPr/>
            </a:lvl1pPr>
            <a:lvl2pPr marL="914400" lvl="1" indent="-342900">
              <a:spcBef>
                <a:spcPts val="1000"/>
              </a:spcBef>
              <a:spcAft>
                <a:spcPts val="0"/>
              </a:spcAft>
              <a:buSzPts val="1800"/>
              <a:buChar char="▪"/>
              <a:defRPr/>
            </a:lvl2pPr>
            <a:lvl3pPr marL="1371600" lvl="2" indent="-323850">
              <a:spcBef>
                <a:spcPts val="1000"/>
              </a:spcBef>
              <a:spcAft>
                <a:spcPts val="0"/>
              </a:spcAft>
              <a:buSzPts val="1500"/>
              <a:buChar char="▪"/>
              <a:defRPr/>
            </a:lvl3pPr>
            <a:lvl4pPr marL="1828800" lvl="3" indent="-304800">
              <a:spcBef>
                <a:spcPts val="1000"/>
              </a:spcBef>
              <a:spcAft>
                <a:spcPts val="0"/>
              </a:spcAft>
              <a:buSzPts val="1200"/>
              <a:buChar char="▪"/>
              <a:defRPr/>
            </a:lvl4pPr>
            <a:lvl5pPr marL="2286000" lvl="4" indent="-298450">
              <a:spcBef>
                <a:spcPts val="1000"/>
              </a:spcBef>
              <a:spcAft>
                <a:spcPts val="0"/>
              </a:spcAft>
              <a:buSzPts val="1100"/>
              <a:buChar char="▪"/>
              <a:defRPr/>
            </a:lvl5pPr>
            <a:lvl6pPr marL="2743200" lvl="5" indent="-292100">
              <a:spcBef>
                <a:spcPts val="1000"/>
              </a:spcBef>
              <a:spcAft>
                <a:spcPts val="0"/>
              </a:spcAft>
              <a:buSzPts val="1000"/>
              <a:buChar char="▪"/>
              <a:defRPr/>
            </a:lvl6pPr>
            <a:lvl7pPr marL="3200400" lvl="6" indent="-285750">
              <a:spcBef>
                <a:spcPts val="1000"/>
              </a:spcBef>
              <a:spcAft>
                <a:spcPts val="0"/>
              </a:spcAft>
              <a:buSzPts val="900"/>
              <a:buChar char="▪"/>
              <a:defRPr/>
            </a:lvl7pPr>
            <a:lvl8pPr marL="3657600" lvl="7" indent="-279400">
              <a:spcBef>
                <a:spcPts val="1000"/>
              </a:spcBef>
              <a:spcAft>
                <a:spcPts val="0"/>
              </a:spcAft>
              <a:buSzPts val="800"/>
              <a:buChar char="▪"/>
              <a:defRPr/>
            </a:lvl8pPr>
            <a:lvl9pPr marL="4114800" lvl="8" indent="-273050">
              <a:spcBef>
                <a:spcPts val="1000"/>
              </a:spcBef>
              <a:spcAft>
                <a:spcPts val="1000"/>
              </a:spcAft>
              <a:buSzPts val="700"/>
              <a:buChar char="▪"/>
              <a:defRPr/>
            </a:lvl9pPr>
          </a:lstStyle>
          <a:p>
            <a:endParaRPr/>
          </a:p>
        </p:txBody>
      </p:sp>
      <p:sp>
        <p:nvSpPr>
          <p:cNvPr id="36" name="Google Shape;36;p6"/>
          <p:cNvSpPr txBox="1">
            <a:spLocks noGrp="1"/>
          </p:cNvSpPr>
          <p:nvPr>
            <p:ph type="body" idx="3"/>
          </p:nvPr>
        </p:nvSpPr>
        <p:spPr>
          <a:xfrm>
            <a:off x="405125" y="4347750"/>
            <a:ext cx="8338800" cy="395700"/>
          </a:xfrm>
          <a:prstGeom prst="rect">
            <a:avLst/>
          </a:prstGeom>
        </p:spPr>
        <p:txBody>
          <a:bodyPr spcFirstLastPara="1" wrap="square" lIns="0" tIns="0" rIns="0" bIns="0" anchor="t" anchorCtr="0">
            <a:spAutoFit/>
          </a:bodyPr>
          <a:lstStyle>
            <a:lvl1pPr marL="457200" lvl="0" indent="-342900" rtl="0">
              <a:spcBef>
                <a:spcPts val="600"/>
              </a:spcBef>
              <a:spcAft>
                <a:spcPts val="0"/>
              </a:spcAft>
              <a:buClr>
                <a:schemeClr val="accent3"/>
              </a:buClr>
              <a:buSzPts val="1800"/>
              <a:buChar char="▪"/>
              <a:defRPr sz="1800">
                <a:solidFill>
                  <a:schemeClr val="accent3"/>
                </a:solidFill>
              </a:defRPr>
            </a:lvl1pPr>
            <a:lvl2pPr marL="914400" lvl="1" indent="-323850" rtl="0">
              <a:spcBef>
                <a:spcPts val="1000"/>
              </a:spcBef>
              <a:spcAft>
                <a:spcPts val="0"/>
              </a:spcAft>
              <a:buClr>
                <a:schemeClr val="accent3"/>
              </a:buClr>
              <a:buSzPts val="1500"/>
              <a:buChar char="▪"/>
              <a:defRPr sz="1500">
                <a:solidFill>
                  <a:schemeClr val="accent3"/>
                </a:solidFill>
              </a:defRPr>
            </a:lvl2pPr>
            <a:lvl3pPr marL="1371600" lvl="2" indent="-304800" rtl="0">
              <a:spcBef>
                <a:spcPts val="1000"/>
              </a:spcBef>
              <a:spcAft>
                <a:spcPts val="0"/>
              </a:spcAft>
              <a:buClr>
                <a:schemeClr val="accent3"/>
              </a:buClr>
              <a:buSzPts val="1200"/>
              <a:buChar char="▪"/>
              <a:defRPr sz="1200">
                <a:solidFill>
                  <a:schemeClr val="accent3"/>
                </a:solidFill>
              </a:defRPr>
            </a:lvl3pPr>
            <a:lvl4pPr marL="1828800" lvl="3" indent="-285750" rtl="0">
              <a:spcBef>
                <a:spcPts val="1000"/>
              </a:spcBef>
              <a:spcAft>
                <a:spcPts val="0"/>
              </a:spcAft>
              <a:buClr>
                <a:schemeClr val="accent3"/>
              </a:buClr>
              <a:buSzPts val="900"/>
              <a:buChar char="▪"/>
              <a:defRPr sz="900">
                <a:solidFill>
                  <a:schemeClr val="accent3"/>
                </a:solidFill>
              </a:defRPr>
            </a:lvl4pPr>
            <a:lvl5pPr marL="2286000" lvl="4" indent="-279400" rtl="0">
              <a:spcBef>
                <a:spcPts val="1000"/>
              </a:spcBef>
              <a:spcAft>
                <a:spcPts val="0"/>
              </a:spcAft>
              <a:buClr>
                <a:schemeClr val="accent3"/>
              </a:buClr>
              <a:buSzPts val="800"/>
              <a:buChar char="▪"/>
              <a:defRPr sz="800">
                <a:solidFill>
                  <a:schemeClr val="accent3"/>
                </a:solidFill>
              </a:defRPr>
            </a:lvl5pPr>
            <a:lvl6pPr marL="2743200" lvl="5" indent="-273050" rtl="0">
              <a:spcBef>
                <a:spcPts val="1000"/>
              </a:spcBef>
              <a:spcAft>
                <a:spcPts val="0"/>
              </a:spcAft>
              <a:buClr>
                <a:schemeClr val="accent3"/>
              </a:buClr>
              <a:buSzPts val="700"/>
              <a:buChar char="▪"/>
              <a:defRPr sz="700">
                <a:solidFill>
                  <a:schemeClr val="accent3"/>
                </a:solidFill>
              </a:defRPr>
            </a:lvl6pPr>
            <a:lvl7pPr marL="3200400" lvl="6" indent="-266700" rtl="0">
              <a:spcBef>
                <a:spcPts val="1000"/>
              </a:spcBef>
              <a:spcAft>
                <a:spcPts val="0"/>
              </a:spcAft>
              <a:buClr>
                <a:schemeClr val="accent3"/>
              </a:buClr>
              <a:buSzPts val="600"/>
              <a:buChar char="▪"/>
              <a:defRPr sz="600">
                <a:solidFill>
                  <a:schemeClr val="accent3"/>
                </a:solidFill>
              </a:defRPr>
            </a:lvl7pPr>
            <a:lvl8pPr marL="3657600" lvl="7" indent="-260350" rtl="0">
              <a:spcBef>
                <a:spcPts val="1000"/>
              </a:spcBef>
              <a:spcAft>
                <a:spcPts val="0"/>
              </a:spcAft>
              <a:buClr>
                <a:schemeClr val="accent3"/>
              </a:buClr>
              <a:buSzPts val="500"/>
              <a:buChar char="▪"/>
              <a:defRPr sz="500">
                <a:solidFill>
                  <a:schemeClr val="accent3"/>
                </a:solidFill>
              </a:defRPr>
            </a:lvl8pPr>
            <a:lvl9pPr marL="4114800" lvl="8" indent="-254000" rtl="0">
              <a:spcBef>
                <a:spcPts val="1000"/>
              </a:spcBef>
              <a:spcAft>
                <a:spcPts val="1000"/>
              </a:spcAft>
              <a:buClr>
                <a:schemeClr val="accent3"/>
              </a:buClr>
              <a:buSzPts val="400"/>
              <a:buChar char="▪"/>
              <a:defRPr sz="400">
                <a:solidFill>
                  <a:schemeClr val="accent3"/>
                </a:solidFill>
              </a:defRPr>
            </a:lvl9pPr>
          </a:lstStyle>
          <a:p>
            <a:endParaRPr/>
          </a:p>
        </p:txBody>
      </p:sp>
      <p:sp>
        <p:nvSpPr>
          <p:cNvPr id="37" name="Google Shape;37;p6" descr="decorative header bar"/>
          <p:cNvSpPr/>
          <p:nvPr/>
        </p:nvSpPr>
        <p:spPr>
          <a:xfrm>
            <a:off x="0" y="0"/>
            <a:ext cx="9144000" cy="399900"/>
          </a:xfrm>
          <a:prstGeom prst="rect">
            <a:avLst/>
          </a:prstGeom>
          <a:solidFill>
            <a:srgbClr val="4EA848"/>
          </a:solidFill>
          <a:ln>
            <a:noFill/>
          </a:ln>
        </p:spPr>
        <p:txBody>
          <a:bodyPr spcFirstLastPara="1" wrap="square" lIns="68575" tIns="34275" rIns="68575" bIns="137150" anchor="ctr" anchorCtr="0">
            <a:noAutofit/>
          </a:bodyPr>
          <a:lstStyle/>
          <a:p>
            <a:pPr marL="0" marR="0" lvl="0" indent="0" algn="ctr" rtl="0">
              <a:spcBef>
                <a:spcPts val="0"/>
              </a:spcBef>
              <a:spcAft>
                <a:spcPts val="0"/>
              </a:spcAft>
              <a:buNone/>
            </a:pPr>
            <a:endParaRPr sz="1400" b="0" i="0" u="none" strike="noStrike" cap="none">
              <a:solidFill>
                <a:srgbClr val="4EA848"/>
              </a:solidFill>
              <a:highlight>
                <a:srgbClr val="4EA848"/>
              </a:highlight>
              <a:latin typeface="Arial"/>
              <a:ea typeface="Arial"/>
              <a:cs typeface="Arial"/>
              <a:sym typeface="Arial"/>
            </a:endParaRPr>
          </a:p>
        </p:txBody>
      </p:sp>
      <p:pic>
        <p:nvPicPr>
          <p:cNvPr id="38" name="Google Shape;38;p6" descr="decorative header bar"/>
          <p:cNvPicPr preferRelativeResize="0"/>
          <p:nvPr/>
        </p:nvPicPr>
        <p:blipFill rotWithShape="1">
          <a:blip r:embed="rId2">
            <a:alphaModFix/>
          </a:blip>
          <a:srcRect/>
          <a:stretch/>
        </p:blipFill>
        <p:spPr>
          <a:xfrm>
            <a:off x="0" y="0"/>
            <a:ext cx="8032894" cy="397764"/>
          </a:xfrm>
          <a:prstGeom prst="rect">
            <a:avLst/>
          </a:prstGeom>
          <a:noFill/>
          <a:ln>
            <a:noFill/>
          </a:ln>
          <a:effectLst>
            <a:outerShdw blurRad="50800" dist="38100" dir="2700000" algn="tl" rotWithShape="0">
              <a:srgbClr val="000000">
                <a:alpha val="40000"/>
              </a:srgbClr>
            </a:outerShdw>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Inside-2column">
  <p:cSld name="CUSTOM_1_1">
    <p:spTree>
      <p:nvGrpSpPr>
        <p:cNvPr id="1" name="Shape 39"/>
        <p:cNvGrpSpPr/>
        <p:nvPr/>
      </p:nvGrpSpPr>
      <p:grpSpPr>
        <a:xfrm>
          <a:off x="0" y="0"/>
          <a:ext cx="0" cy="0"/>
          <a:chOff x="0" y="0"/>
          <a:chExt cx="0" cy="0"/>
        </a:xfrm>
      </p:grpSpPr>
      <p:sp>
        <p:nvSpPr>
          <p:cNvPr id="40" name="Google Shape;40;p7"/>
          <p:cNvSpPr txBox="1">
            <a:spLocks noGrp="1"/>
          </p:cNvSpPr>
          <p:nvPr>
            <p:ph type="sldNum" idx="12"/>
          </p:nvPr>
        </p:nvSpPr>
        <p:spPr>
          <a:xfrm>
            <a:off x="402325" y="4855475"/>
            <a:ext cx="340500" cy="179400"/>
          </a:xfrm>
          <a:prstGeom prst="rect">
            <a:avLst/>
          </a:prstGeom>
        </p:spPr>
        <p:txBody>
          <a:bodyPr spcFirstLastPara="1" wrap="square" lIns="0" tIns="0" rIns="0" bIns="0"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l" rtl="0">
              <a:spcBef>
                <a:spcPts val="0"/>
              </a:spcBef>
              <a:spcAft>
                <a:spcPts val="0"/>
              </a:spcAft>
              <a:buNone/>
            </a:pPr>
            <a:fld id="{00000000-1234-1234-1234-123412341234}" type="slidenum">
              <a:rPr lang="en"/>
              <a:t>‹#›</a:t>
            </a:fld>
            <a:endParaRPr/>
          </a:p>
        </p:txBody>
      </p:sp>
      <p:sp>
        <p:nvSpPr>
          <p:cNvPr id="41" name="Google Shape;41;p7"/>
          <p:cNvSpPr txBox="1">
            <a:spLocks noGrp="1"/>
          </p:cNvSpPr>
          <p:nvPr>
            <p:ph type="title"/>
          </p:nvPr>
        </p:nvSpPr>
        <p:spPr>
          <a:xfrm>
            <a:off x="0" y="400051"/>
            <a:ext cx="9144000" cy="685800"/>
          </a:xfrm>
          <a:prstGeom prst="rect">
            <a:avLst/>
          </a:prstGeom>
          <a:solidFill>
            <a:schemeClr val="accent3"/>
          </a:solidFill>
        </p:spPr>
        <p:txBody>
          <a:bodyPr spcFirstLastPara="1" wrap="square" lIns="411475" tIns="0" rIns="411475" bIns="0" anchor="ctr" anchorCtr="0">
            <a:normAutofit/>
          </a:bodyPr>
          <a:lstStyle>
            <a:lvl1pPr lvl="0" rtl="0">
              <a:spcBef>
                <a:spcPts val="0"/>
              </a:spcBef>
              <a:spcAft>
                <a:spcPts val="0"/>
              </a:spcAft>
              <a:buClr>
                <a:schemeClr val="lt1"/>
              </a:buClr>
              <a:buSzPts val="3000"/>
              <a:buNone/>
              <a:defRPr>
                <a:solidFill>
                  <a:schemeClr val="lt1"/>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42" name="Google Shape;42;p7"/>
          <p:cNvSpPr txBox="1">
            <a:spLocks noGrp="1"/>
          </p:cNvSpPr>
          <p:nvPr>
            <p:ph type="subTitle" idx="1"/>
          </p:nvPr>
        </p:nvSpPr>
        <p:spPr>
          <a:xfrm>
            <a:off x="400050" y="1265975"/>
            <a:ext cx="4000500" cy="411600"/>
          </a:xfrm>
          <a:prstGeom prst="rect">
            <a:avLst/>
          </a:prstGeom>
          <a:solidFill>
            <a:srgbClr val="38761D"/>
          </a:solidFill>
        </p:spPr>
        <p:txBody>
          <a:bodyPr spcFirstLastPara="1" wrap="square" lIns="64000" tIns="64000" rIns="64000" bIns="64000" anchor="ctr" anchorCtr="0">
            <a:spAutoFit/>
          </a:bodyPr>
          <a:lstStyle>
            <a:lvl1pPr lvl="0" rtl="0">
              <a:spcBef>
                <a:spcPts val="600"/>
              </a:spcBef>
              <a:spcAft>
                <a:spcPts val="0"/>
              </a:spcAft>
              <a:buClr>
                <a:srgbClr val="FFFFFF"/>
              </a:buClr>
              <a:buSzPts val="1800"/>
              <a:buNone/>
              <a:defRPr sz="1800">
                <a:solidFill>
                  <a:srgbClr val="FFFFFF"/>
                </a:solidFill>
              </a:defRPr>
            </a:lvl1pPr>
            <a:lvl2pPr lvl="1" rtl="0">
              <a:spcBef>
                <a:spcPts val="1000"/>
              </a:spcBef>
              <a:spcAft>
                <a:spcPts val="0"/>
              </a:spcAft>
              <a:buSzPts val="1800"/>
              <a:buNone/>
              <a:defRPr/>
            </a:lvl2pPr>
            <a:lvl3pPr lvl="2" rtl="0">
              <a:spcBef>
                <a:spcPts val="1000"/>
              </a:spcBef>
              <a:spcAft>
                <a:spcPts val="0"/>
              </a:spcAft>
              <a:buSzPts val="1500"/>
              <a:buNone/>
              <a:defRPr/>
            </a:lvl3pPr>
            <a:lvl4pPr lvl="3" rtl="0">
              <a:spcBef>
                <a:spcPts val="1000"/>
              </a:spcBef>
              <a:spcAft>
                <a:spcPts val="0"/>
              </a:spcAft>
              <a:buSzPts val="1200"/>
              <a:buNone/>
              <a:defRPr/>
            </a:lvl4pPr>
            <a:lvl5pPr lvl="4" rtl="0">
              <a:spcBef>
                <a:spcPts val="1000"/>
              </a:spcBef>
              <a:spcAft>
                <a:spcPts val="0"/>
              </a:spcAft>
              <a:buSzPts val="1100"/>
              <a:buNone/>
              <a:defRPr/>
            </a:lvl5pPr>
            <a:lvl6pPr lvl="5" rtl="0">
              <a:spcBef>
                <a:spcPts val="1000"/>
              </a:spcBef>
              <a:spcAft>
                <a:spcPts val="0"/>
              </a:spcAft>
              <a:buSzPts val="1000"/>
              <a:buNone/>
              <a:defRPr/>
            </a:lvl6pPr>
            <a:lvl7pPr lvl="6" rtl="0">
              <a:spcBef>
                <a:spcPts val="1000"/>
              </a:spcBef>
              <a:spcAft>
                <a:spcPts val="0"/>
              </a:spcAft>
              <a:buSzPts val="900"/>
              <a:buNone/>
              <a:defRPr/>
            </a:lvl7pPr>
            <a:lvl8pPr lvl="7" rtl="0">
              <a:spcBef>
                <a:spcPts val="1000"/>
              </a:spcBef>
              <a:spcAft>
                <a:spcPts val="0"/>
              </a:spcAft>
              <a:buSzPts val="800"/>
              <a:buNone/>
              <a:defRPr/>
            </a:lvl8pPr>
            <a:lvl9pPr lvl="8" rtl="0">
              <a:spcBef>
                <a:spcPts val="1000"/>
              </a:spcBef>
              <a:spcAft>
                <a:spcPts val="1000"/>
              </a:spcAft>
              <a:buSzPts val="700"/>
              <a:buNone/>
              <a:defRPr/>
            </a:lvl9pPr>
          </a:lstStyle>
          <a:p>
            <a:endParaRPr/>
          </a:p>
        </p:txBody>
      </p:sp>
      <p:sp>
        <p:nvSpPr>
          <p:cNvPr id="43" name="Google Shape;43;p7"/>
          <p:cNvSpPr txBox="1">
            <a:spLocks noGrp="1"/>
          </p:cNvSpPr>
          <p:nvPr>
            <p:ph type="body" idx="2"/>
          </p:nvPr>
        </p:nvSpPr>
        <p:spPr>
          <a:xfrm>
            <a:off x="405125" y="1886075"/>
            <a:ext cx="3988200" cy="2367600"/>
          </a:xfrm>
          <a:prstGeom prst="rect">
            <a:avLst/>
          </a:prstGeom>
        </p:spPr>
        <p:txBody>
          <a:bodyPr spcFirstLastPara="1" wrap="square" lIns="0" tIns="0" rIns="0" bIns="0" anchor="t" anchorCtr="0">
            <a:normAutofit/>
          </a:bodyPr>
          <a:lstStyle>
            <a:lvl1pPr marL="457200" lvl="0" indent="-361950" rtl="0">
              <a:spcBef>
                <a:spcPts val="600"/>
              </a:spcBef>
              <a:spcAft>
                <a:spcPts val="0"/>
              </a:spcAft>
              <a:buSzPts val="2100"/>
              <a:buChar char="▪"/>
              <a:defRPr/>
            </a:lvl1pPr>
            <a:lvl2pPr marL="914400" lvl="1" indent="-342900" rtl="0">
              <a:spcBef>
                <a:spcPts val="1000"/>
              </a:spcBef>
              <a:spcAft>
                <a:spcPts val="0"/>
              </a:spcAft>
              <a:buSzPts val="1800"/>
              <a:buChar char="▪"/>
              <a:defRPr/>
            </a:lvl2pPr>
            <a:lvl3pPr marL="1371600" lvl="2" indent="-323850" rtl="0">
              <a:spcBef>
                <a:spcPts val="1000"/>
              </a:spcBef>
              <a:spcAft>
                <a:spcPts val="0"/>
              </a:spcAft>
              <a:buSzPts val="1500"/>
              <a:buChar char="▪"/>
              <a:defRPr/>
            </a:lvl3pPr>
            <a:lvl4pPr marL="1828800" lvl="3" indent="-304800" rtl="0">
              <a:spcBef>
                <a:spcPts val="1000"/>
              </a:spcBef>
              <a:spcAft>
                <a:spcPts val="0"/>
              </a:spcAft>
              <a:buSzPts val="1200"/>
              <a:buChar char="▪"/>
              <a:defRPr/>
            </a:lvl4pPr>
            <a:lvl5pPr marL="2286000" lvl="4" indent="-298450" rtl="0">
              <a:spcBef>
                <a:spcPts val="1000"/>
              </a:spcBef>
              <a:spcAft>
                <a:spcPts val="0"/>
              </a:spcAft>
              <a:buSzPts val="1100"/>
              <a:buChar char="▪"/>
              <a:defRPr/>
            </a:lvl5pPr>
            <a:lvl6pPr marL="2743200" lvl="5" indent="-292100" rtl="0">
              <a:spcBef>
                <a:spcPts val="1000"/>
              </a:spcBef>
              <a:spcAft>
                <a:spcPts val="0"/>
              </a:spcAft>
              <a:buSzPts val="1000"/>
              <a:buChar char="▪"/>
              <a:defRPr/>
            </a:lvl6pPr>
            <a:lvl7pPr marL="3200400" lvl="6" indent="-285750" rtl="0">
              <a:spcBef>
                <a:spcPts val="1000"/>
              </a:spcBef>
              <a:spcAft>
                <a:spcPts val="0"/>
              </a:spcAft>
              <a:buSzPts val="900"/>
              <a:buChar char="▪"/>
              <a:defRPr/>
            </a:lvl7pPr>
            <a:lvl8pPr marL="3657600" lvl="7" indent="-279400" rtl="0">
              <a:spcBef>
                <a:spcPts val="1000"/>
              </a:spcBef>
              <a:spcAft>
                <a:spcPts val="0"/>
              </a:spcAft>
              <a:buSzPts val="800"/>
              <a:buChar char="▪"/>
              <a:defRPr/>
            </a:lvl8pPr>
            <a:lvl9pPr marL="4114800" lvl="8" indent="-273050" rtl="0">
              <a:spcBef>
                <a:spcPts val="1000"/>
              </a:spcBef>
              <a:spcAft>
                <a:spcPts val="1000"/>
              </a:spcAft>
              <a:buSzPts val="700"/>
              <a:buChar char="▪"/>
              <a:defRPr/>
            </a:lvl9pPr>
          </a:lstStyle>
          <a:p>
            <a:endParaRPr/>
          </a:p>
        </p:txBody>
      </p:sp>
      <p:sp>
        <p:nvSpPr>
          <p:cNvPr id="44" name="Google Shape;44;p7"/>
          <p:cNvSpPr txBox="1">
            <a:spLocks noGrp="1"/>
          </p:cNvSpPr>
          <p:nvPr>
            <p:ph type="subTitle" idx="3"/>
          </p:nvPr>
        </p:nvSpPr>
        <p:spPr>
          <a:xfrm>
            <a:off x="4749600" y="1265975"/>
            <a:ext cx="4000500" cy="411600"/>
          </a:xfrm>
          <a:prstGeom prst="rect">
            <a:avLst/>
          </a:prstGeom>
          <a:solidFill>
            <a:schemeClr val="dk2"/>
          </a:solidFill>
        </p:spPr>
        <p:txBody>
          <a:bodyPr spcFirstLastPara="1" wrap="square" lIns="64000" tIns="64000" rIns="64000" bIns="64000" anchor="ctr" anchorCtr="0">
            <a:spAutoFit/>
          </a:bodyPr>
          <a:lstStyle>
            <a:lvl1pPr lvl="0" rtl="0">
              <a:spcBef>
                <a:spcPts val="600"/>
              </a:spcBef>
              <a:spcAft>
                <a:spcPts val="0"/>
              </a:spcAft>
              <a:buClr>
                <a:srgbClr val="FFFFFF"/>
              </a:buClr>
              <a:buSzPts val="1800"/>
              <a:buNone/>
              <a:defRPr sz="1800">
                <a:solidFill>
                  <a:srgbClr val="FFFFFF"/>
                </a:solidFill>
              </a:defRPr>
            </a:lvl1pPr>
            <a:lvl2pPr lvl="1" rtl="0">
              <a:spcBef>
                <a:spcPts val="1000"/>
              </a:spcBef>
              <a:spcAft>
                <a:spcPts val="0"/>
              </a:spcAft>
              <a:buSzPts val="1800"/>
              <a:buNone/>
              <a:defRPr/>
            </a:lvl2pPr>
            <a:lvl3pPr lvl="2" rtl="0">
              <a:spcBef>
                <a:spcPts val="1000"/>
              </a:spcBef>
              <a:spcAft>
                <a:spcPts val="0"/>
              </a:spcAft>
              <a:buSzPts val="1500"/>
              <a:buNone/>
              <a:defRPr/>
            </a:lvl3pPr>
            <a:lvl4pPr lvl="3" rtl="0">
              <a:spcBef>
                <a:spcPts val="1000"/>
              </a:spcBef>
              <a:spcAft>
                <a:spcPts val="0"/>
              </a:spcAft>
              <a:buSzPts val="1200"/>
              <a:buNone/>
              <a:defRPr/>
            </a:lvl4pPr>
            <a:lvl5pPr lvl="4" rtl="0">
              <a:spcBef>
                <a:spcPts val="1000"/>
              </a:spcBef>
              <a:spcAft>
                <a:spcPts val="0"/>
              </a:spcAft>
              <a:buSzPts val="1100"/>
              <a:buNone/>
              <a:defRPr/>
            </a:lvl5pPr>
            <a:lvl6pPr lvl="5" rtl="0">
              <a:spcBef>
                <a:spcPts val="1000"/>
              </a:spcBef>
              <a:spcAft>
                <a:spcPts val="0"/>
              </a:spcAft>
              <a:buSzPts val="1000"/>
              <a:buNone/>
              <a:defRPr/>
            </a:lvl6pPr>
            <a:lvl7pPr lvl="6" rtl="0">
              <a:spcBef>
                <a:spcPts val="1000"/>
              </a:spcBef>
              <a:spcAft>
                <a:spcPts val="0"/>
              </a:spcAft>
              <a:buSzPts val="900"/>
              <a:buNone/>
              <a:defRPr/>
            </a:lvl7pPr>
            <a:lvl8pPr lvl="7" rtl="0">
              <a:spcBef>
                <a:spcPts val="1000"/>
              </a:spcBef>
              <a:spcAft>
                <a:spcPts val="0"/>
              </a:spcAft>
              <a:buSzPts val="800"/>
              <a:buNone/>
              <a:defRPr/>
            </a:lvl8pPr>
            <a:lvl9pPr lvl="8" rtl="0">
              <a:spcBef>
                <a:spcPts val="1000"/>
              </a:spcBef>
              <a:spcAft>
                <a:spcPts val="1000"/>
              </a:spcAft>
              <a:buSzPts val="700"/>
              <a:buNone/>
              <a:defRPr/>
            </a:lvl9pPr>
          </a:lstStyle>
          <a:p>
            <a:endParaRPr/>
          </a:p>
        </p:txBody>
      </p:sp>
      <p:sp>
        <p:nvSpPr>
          <p:cNvPr id="45" name="Google Shape;45;p7"/>
          <p:cNvSpPr txBox="1">
            <a:spLocks noGrp="1"/>
          </p:cNvSpPr>
          <p:nvPr>
            <p:ph type="body" idx="4"/>
          </p:nvPr>
        </p:nvSpPr>
        <p:spPr>
          <a:xfrm>
            <a:off x="4749600" y="1886075"/>
            <a:ext cx="3988200" cy="2367600"/>
          </a:xfrm>
          <a:prstGeom prst="rect">
            <a:avLst/>
          </a:prstGeom>
        </p:spPr>
        <p:txBody>
          <a:bodyPr spcFirstLastPara="1" wrap="square" lIns="0" tIns="0" rIns="0" bIns="0" anchor="t" anchorCtr="0">
            <a:normAutofit/>
          </a:bodyPr>
          <a:lstStyle>
            <a:lvl1pPr marL="457200" lvl="0" indent="-361950" rtl="0">
              <a:spcBef>
                <a:spcPts val="600"/>
              </a:spcBef>
              <a:spcAft>
                <a:spcPts val="0"/>
              </a:spcAft>
              <a:buSzPts val="2100"/>
              <a:buChar char="▪"/>
              <a:defRPr/>
            </a:lvl1pPr>
            <a:lvl2pPr marL="914400" lvl="1" indent="-342900" rtl="0">
              <a:spcBef>
                <a:spcPts val="1000"/>
              </a:spcBef>
              <a:spcAft>
                <a:spcPts val="0"/>
              </a:spcAft>
              <a:buSzPts val="1800"/>
              <a:buChar char="▪"/>
              <a:defRPr/>
            </a:lvl2pPr>
            <a:lvl3pPr marL="1371600" lvl="2" indent="-323850" rtl="0">
              <a:spcBef>
                <a:spcPts val="1000"/>
              </a:spcBef>
              <a:spcAft>
                <a:spcPts val="0"/>
              </a:spcAft>
              <a:buSzPts val="1500"/>
              <a:buChar char="▪"/>
              <a:defRPr/>
            </a:lvl3pPr>
            <a:lvl4pPr marL="1828800" lvl="3" indent="-304800" rtl="0">
              <a:spcBef>
                <a:spcPts val="1000"/>
              </a:spcBef>
              <a:spcAft>
                <a:spcPts val="0"/>
              </a:spcAft>
              <a:buSzPts val="1200"/>
              <a:buChar char="▪"/>
              <a:defRPr/>
            </a:lvl4pPr>
            <a:lvl5pPr marL="2286000" lvl="4" indent="-298450" rtl="0">
              <a:spcBef>
                <a:spcPts val="1000"/>
              </a:spcBef>
              <a:spcAft>
                <a:spcPts val="0"/>
              </a:spcAft>
              <a:buSzPts val="1100"/>
              <a:buChar char="▪"/>
              <a:defRPr/>
            </a:lvl5pPr>
            <a:lvl6pPr marL="2743200" lvl="5" indent="-292100" rtl="0">
              <a:spcBef>
                <a:spcPts val="1000"/>
              </a:spcBef>
              <a:spcAft>
                <a:spcPts val="0"/>
              </a:spcAft>
              <a:buSzPts val="1000"/>
              <a:buChar char="▪"/>
              <a:defRPr/>
            </a:lvl6pPr>
            <a:lvl7pPr marL="3200400" lvl="6" indent="-285750" rtl="0">
              <a:spcBef>
                <a:spcPts val="1000"/>
              </a:spcBef>
              <a:spcAft>
                <a:spcPts val="0"/>
              </a:spcAft>
              <a:buSzPts val="900"/>
              <a:buChar char="▪"/>
              <a:defRPr/>
            </a:lvl7pPr>
            <a:lvl8pPr marL="3657600" lvl="7" indent="-279400" rtl="0">
              <a:spcBef>
                <a:spcPts val="1000"/>
              </a:spcBef>
              <a:spcAft>
                <a:spcPts val="0"/>
              </a:spcAft>
              <a:buSzPts val="800"/>
              <a:buChar char="▪"/>
              <a:defRPr/>
            </a:lvl8pPr>
            <a:lvl9pPr marL="4114800" lvl="8" indent="-273050" rtl="0">
              <a:spcBef>
                <a:spcPts val="1000"/>
              </a:spcBef>
              <a:spcAft>
                <a:spcPts val="1000"/>
              </a:spcAft>
              <a:buSzPts val="700"/>
              <a:buChar char="▪"/>
              <a:defRPr/>
            </a:lvl9pPr>
          </a:lstStyle>
          <a:p>
            <a:endParaRPr/>
          </a:p>
        </p:txBody>
      </p:sp>
      <p:sp>
        <p:nvSpPr>
          <p:cNvPr id="46" name="Google Shape;46;p7"/>
          <p:cNvSpPr txBox="1">
            <a:spLocks noGrp="1"/>
          </p:cNvSpPr>
          <p:nvPr>
            <p:ph type="body" idx="5"/>
          </p:nvPr>
        </p:nvSpPr>
        <p:spPr>
          <a:xfrm>
            <a:off x="405125" y="4347750"/>
            <a:ext cx="8338800" cy="395700"/>
          </a:xfrm>
          <a:prstGeom prst="rect">
            <a:avLst/>
          </a:prstGeom>
        </p:spPr>
        <p:txBody>
          <a:bodyPr spcFirstLastPara="1" wrap="square" lIns="0" tIns="0" rIns="0" bIns="0" anchor="t" anchorCtr="0">
            <a:spAutoFit/>
          </a:bodyPr>
          <a:lstStyle>
            <a:lvl1pPr marL="457200" lvl="0" indent="-342900" rtl="0">
              <a:spcBef>
                <a:spcPts val="600"/>
              </a:spcBef>
              <a:spcAft>
                <a:spcPts val="0"/>
              </a:spcAft>
              <a:buClr>
                <a:schemeClr val="accent3"/>
              </a:buClr>
              <a:buSzPts val="1800"/>
              <a:buChar char="▪"/>
              <a:defRPr sz="1800">
                <a:solidFill>
                  <a:schemeClr val="accent3"/>
                </a:solidFill>
              </a:defRPr>
            </a:lvl1pPr>
            <a:lvl2pPr marL="914400" lvl="1" indent="-323850" rtl="0">
              <a:spcBef>
                <a:spcPts val="1000"/>
              </a:spcBef>
              <a:spcAft>
                <a:spcPts val="0"/>
              </a:spcAft>
              <a:buClr>
                <a:schemeClr val="accent3"/>
              </a:buClr>
              <a:buSzPts val="1500"/>
              <a:buChar char="▪"/>
              <a:defRPr sz="1500">
                <a:solidFill>
                  <a:schemeClr val="accent3"/>
                </a:solidFill>
              </a:defRPr>
            </a:lvl2pPr>
            <a:lvl3pPr marL="1371600" lvl="2" indent="-304800" rtl="0">
              <a:spcBef>
                <a:spcPts val="1000"/>
              </a:spcBef>
              <a:spcAft>
                <a:spcPts val="0"/>
              </a:spcAft>
              <a:buClr>
                <a:schemeClr val="accent3"/>
              </a:buClr>
              <a:buSzPts val="1200"/>
              <a:buChar char="▪"/>
              <a:defRPr sz="1200">
                <a:solidFill>
                  <a:schemeClr val="accent3"/>
                </a:solidFill>
              </a:defRPr>
            </a:lvl3pPr>
            <a:lvl4pPr marL="1828800" lvl="3" indent="-285750" rtl="0">
              <a:spcBef>
                <a:spcPts val="1000"/>
              </a:spcBef>
              <a:spcAft>
                <a:spcPts val="0"/>
              </a:spcAft>
              <a:buClr>
                <a:schemeClr val="accent3"/>
              </a:buClr>
              <a:buSzPts val="900"/>
              <a:buChar char="▪"/>
              <a:defRPr sz="900">
                <a:solidFill>
                  <a:schemeClr val="accent3"/>
                </a:solidFill>
              </a:defRPr>
            </a:lvl4pPr>
            <a:lvl5pPr marL="2286000" lvl="4" indent="-279400" rtl="0">
              <a:spcBef>
                <a:spcPts val="1000"/>
              </a:spcBef>
              <a:spcAft>
                <a:spcPts val="0"/>
              </a:spcAft>
              <a:buClr>
                <a:schemeClr val="accent3"/>
              </a:buClr>
              <a:buSzPts val="800"/>
              <a:buChar char="▪"/>
              <a:defRPr sz="800">
                <a:solidFill>
                  <a:schemeClr val="accent3"/>
                </a:solidFill>
              </a:defRPr>
            </a:lvl5pPr>
            <a:lvl6pPr marL="2743200" lvl="5" indent="-273050" rtl="0">
              <a:spcBef>
                <a:spcPts val="1000"/>
              </a:spcBef>
              <a:spcAft>
                <a:spcPts val="0"/>
              </a:spcAft>
              <a:buClr>
                <a:schemeClr val="accent3"/>
              </a:buClr>
              <a:buSzPts val="700"/>
              <a:buChar char="▪"/>
              <a:defRPr sz="700">
                <a:solidFill>
                  <a:schemeClr val="accent3"/>
                </a:solidFill>
              </a:defRPr>
            </a:lvl6pPr>
            <a:lvl7pPr marL="3200400" lvl="6" indent="-266700" rtl="0">
              <a:spcBef>
                <a:spcPts val="1000"/>
              </a:spcBef>
              <a:spcAft>
                <a:spcPts val="0"/>
              </a:spcAft>
              <a:buClr>
                <a:schemeClr val="accent3"/>
              </a:buClr>
              <a:buSzPts val="600"/>
              <a:buChar char="▪"/>
              <a:defRPr sz="600">
                <a:solidFill>
                  <a:schemeClr val="accent3"/>
                </a:solidFill>
              </a:defRPr>
            </a:lvl7pPr>
            <a:lvl8pPr marL="3657600" lvl="7" indent="-260350" rtl="0">
              <a:spcBef>
                <a:spcPts val="1000"/>
              </a:spcBef>
              <a:spcAft>
                <a:spcPts val="0"/>
              </a:spcAft>
              <a:buClr>
                <a:schemeClr val="accent3"/>
              </a:buClr>
              <a:buSzPts val="500"/>
              <a:buChar char="▪"/>
              <a:defRPr sz="500">
                <a:solidFill>
                  <a:schemeClr val="accent3"/>
                </a:solidFill>
              </a:defRPr>
            </a:lvl8pPr>
            <a:lvl9pPr marL="4114800" lvl="8" indent="-254000" rtl="0">
              <a:spcBef>
                <a:spcPts val="1000"/>
              </a:spcBef>
              <a:spcAft>
                <a:spcPts val="1000"/>
              </a:spcAft>
              <a:buClr>
                <a:schemeClr val="accent3"/>
              </a:buClr>
              <a:buSzPts val="400"/>
              <a:buChar char="▪"/>
              <a:defRPr sz="400">
                <a:solidFill>
                  <a:schemeClr val="accent3"/>
                </a:solidFill>
              </a:defRPr>
            </a:lvl9pPr>
          </a:lstStyle>
          <a:p>
            <a:endParaRPr/>
          </a:p>
        </p:txBody>
      </p:sp>
      <p:sp>
        <p:nvSpPr>
          <p:cNvPr id="47" name="Google Shape;47;p7" descr="decorative header bar"/>
          <p:cNvSpPr/>
          <p:nvPr/>
        </p:nvSpPr>
        <p:spPr>
          <a:xfrm>
            <a:off x="0" y="0"/>
            <a:ext cx="9144000" cy="399900"/>
          </a:xfrm>
          <a:prstGeom prst="rect">
            <a:avLst/>
          </a:prstGeom>
          <a:solidFill>
            <a:srgbClr val="4EA848"/>
          </a:solidFill>
          <a:ln>
            <a:noFill/>
          </a:ln>
        </p:spPr>
        <p:txBody>
          <a:bodyPr spcFirstLastPara="1" wrap="square" lIns="68575" tIns="34275" rIns="68575" bIns="137150" anchor="ctr" anchorCtr="0">
            <a:noAutofit/>
          </a:bodyPr>
          <a:lstStyle/>
          <a:p>
            <a:pPr marL="0" marR="0" lvl="0" indent="0" algn="ctr" rtl="0">
              <a:spcBef>
                <a:spcPts val="0"/>
              </a:spcBef>
              <a:spcAft>
                <a:spcPts val="0"/>
              </a:spcAft>
              <a:buNone/>
            </a:pPr>
            <a:endParaRPr sz="1400" b="0" i="0" u="none" strike="noStrike" cap="none">
              <a:solidFill>
                <a:srgbClr val="4EA848"/>
              </a:solidFill>
              <a:highlight>
                <a:srgbClr val="4EA848"/>
              </a:highlight>
              <a:latin typeface="Arial"/>
              <a:ea typeface="Arial"/>
              <a:cs typeface="Arial"/>
              <a:sym typeface="Arial"/>
            </a:endParaRPr>
          </a:p>
        </p:txBody>
      </p:sp>
      <p:pic>
        <p:nvPicPr>
          <p:cNvPr id="48" name="Google Shape;48;p7" descr="decorative header bar"/>
          <p:cNvPicPr preferRelativeResize="0"/>
          <p:nvPr/>
        </p:nvPicPr>
        <p:blipFill rotWithShape="1">
          <a:blip r:embed="rId2">
            <a:alphaModFix/>
          </a:blip>
          <a:srcRect/>
          <a:stretch/>
        </p:blipFill>
        <p:spPr>
          <a:xfrm>
            <a:off x="0" y="0"/>
            <a:ext cx="8032894" cy="397764"/>
          </a:xfrm>
          <a:prstGeom prst="rect">
            <a:avLst/>
          </a:prstGeom>
          <a:noFill/>
          <a:ln>
            <a:noFill/>
          </a:ln>
          <a:effectLst>
            <a:outerShdw blurRad="50800" dist="38100" dir="2700000" algn="tl" rotWithShape="0">
              <a:srgbClr val="000000">
                <a:alpha val="40000"/>
              </a:srgbClr>
            </a:outerShdw>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Inside-ContentWithSidebar">
  <p:cSld name="CUSTOM_1_4">
    <p:spTree>
      <p:nvGrpSpPr>
        <p:cNvPr id="1" name="Shape 49"/>
        <p:cNvGrpSpPr/>
        <p:nvPr/>
      </p:nvGrpSpPr>
      <p:grpSpPr>
        <a:xfrm>
          <a:off x="0" y="0"/>
          <a:ext cx="0" cy="0"/>
          <a:chOff x="0" y="0"/>
          <a:chExt cx="0" cy="0"/>
        </a:xfrm>
      </p:grpSpPr>
      <p:sp>
        <p:nvSpPr>
          <p:cNvPr id="50" name="Google Shape;50;p8"/>
          <p:cNvSpPr txBox="1">
            <a:spLocks noGrp="1"/>
          </p:cNvSpPr>
          <p:nvPr>
            <p:ph type="sldNum" idx="12"/>
          </p:nvPr>
        </p:nvSpPr>
        <p:spPr>
          <a:xfrm>
            <a:off x="402325" y="4855475"/>
            <a:ext cx="340500" cy="179400"/>
          </a:xfrm>
          <a:prstGeom prst="rect">
            <a:avLst/>
          </a:prstGeom>
        </p:spPr>
        <p:txBody>
          <a:bodyPr spcFirstLastPara="1" wrap="square" lIns="0" tIns="0" rIns="0" bIns="0"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l" rtl="0">
              <a:spcBef>
                <a:spcPts val="0"/>
              </a:spcBef>
              <a:spcAft>
                <a:spcPts val="0"/>
              </a:spcAft>
              <a:buNone/>
            </a:pPr>
            <a:fld id="{00000000-1234-1234-1234-123412341234}" type="slidenum">
              <a:rPr lang="en"/>
              <a:t>‹#›</a:t>
            </a:fld>
            <a:endParaRPr/>
          </a:p>
        </p:txBody>
      </p:sp>
      <p:sp>
        <p:nvSpPr>
          <p:cNvPr id="51" name="Google Shape;51;p8"/>
          <p:cNvSpPr txBox="1">
            <a:spLocks noGrp="1"/>
          </p:cNvSpPr>
          <p:nvPr>
            <p:ph type="title"/>
          </p:nvPr>
        </p:nvSpPr>
        <p:spPr>
          <a:xfrm>
            <a:off x="0" y="400051"/>
            <a:ext cx="9144000" cy="685800"/>
          </a:xfrm>
          <a:prstGeom prst="rect">
            <a:avLst/>
          </a:prstGeom>
          <a:solidFill>
            <a:schemeClr val="accent3"/>
          </a:solidFill>
        </p:spPr>
        <p:txBody>
          <a:bodyPr spcFirstLastPara="1" wrap="square" lIns="411475" tIns="0" rIns="411475" bIns="0" anchor="ctr" anchorCtr="0">
            <a:normAutofit/>
          </a:bodyPr>
          <a:lstStyle>
            <a:lvl1pPr lvl="0" rtl="0">
              <a:spcBef>
                <a:spcPts val="0"/>
              </a:spcBef>
              <a:spcAft>
                <a:spcPts val="0"/>
              </a:spcAft>
              <a:buClr>
                <a:schemeClr val="lt1"/>
              </a:buClr>
              <a:buSzPts val="3000"/>
              <a:buNone/>
              <a:defRPr>
                <a:solidFill>
                  <a:schemeClr val="lt1"/>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52" name="Google Shape;52;p8"/>
          <p:cNvSpPr txBox="1">
            <a:spLocks noGrp="1"/>
          </p:cNvSpPr>
          <p:nvPr>
            <p:ph type="subTitle" idx="1"/>
          </p:nvPr>
        </p:nvSpPr>
        <p:spPr>
          <a:xfrm>
            <a:off x="412350" y="1265975"/>
            <a:ext cx="4617600" cy="620100"/>
          </a:xfrm>
          <a:prstGeom prst="rect">
            <a:avLst/>
          </a:prstGeom>
        </p:spPr>
        <p:txBody>
          <a:bodyPr spcFirstLastPara="1" wrap="square" lIns="34275" tIns="34275" rIns="34275" bIns="34275" anchor="t" anchorCtr="0">
            <a:noAutofit/>
          </a:bodyPr>
          <a:lstStyle>
            <a:lvl1pPr lvl="0" rtl="0">
              <a:spcBef>
                <a:spcPts val="600"/>
              </a:spcBef>
              <a:spcAft>
                <a:spcPts val="0"/>
              </a:spcAft>
              <a:buClr>
                <a:schemeClr val="accent1"/>
              </a:buClr>
              <a:buSzPts val="2400"/>
              <a:buNone/>
              <a:defRPr sz="2400">
                <a:solidFill>
                  <a:schemeClr val="accent1"/>
                </a:solidFill>
              </a:defRPr>
            </a:lvl1pPr>
            <a:lvl2pPr lvl="1" rtl="0">
              <a:spcBef>
                <a:spcPts val="1000"/>
              </a:spcBef>
              <a:spcAft>
                <a:spcPts val="0"/>
              </a:spcAft>
              <a:buSzPts val="1800"/>
              <a:buNone/>
              <a:defRPr/>
            </a:lvl2pPr>
            <a:lvl3pPr lvl="2" rtl="0">
              <a:spcBef>
                <a:spcPts val="1000"/>
              </a:spcBef>
              <a:spcAft>
                <a:spcPts val="0"/>
              </a:spcAft>
              <a:buSzPts val="1500"/>
              <a:buNone/>
              <a:defRPr/>
            </a:lvl3pPr>
            <a:lvl4pPr lvl="3" rtl="0">
              <a:spcBef>
                <a:spcPts val="1000"/>
              </a:spcBef>
              <a:spcAft>
                <a:spcPts val="0"/>
              </a:spcAft>
              <a:buSzPts val="1200"/>
              <a:buNone/>
              <a:defRPr/>
            </a:lvl4pPr>
            <a:lvl5pPr lvl="4" rtl="0">
              <a:spcBef>
                <a:spcPts val="1000"/>
              </a:spcBef>
              <a:spcAft>
                <a:spcPts val="0"/>
              </a:spcAft>
              <a:buSzPts val="1100"/>
              <a:buNone/>
              <a:defRPr/>
            </a:lvl5pPr>
            <a:lvl6pPr lvl="5" rtl="0">
              <a:spcBef>
                <a:spcPts val="1000"/>
              </a:spcBef>
              <a:spcAft>
                <a:spcPts val="0"/>
              </a:spcAft>
              <a:buSzPts val="1000"/>
              <a:buNone/>
              <a:defRPr/>
            </a:lvl6pPr>
            <a:lvl7pPr lvl="6" rtl="0">
              <a:spcBef>
                <a:spcPts val="1000"/>
              </a:spcBef>
              <a:spcAft>
                <a:spcPts val="0"/>
              </a:spcAft>
              <a:buSzPts val="900"/>
              <a:buNone/>
              <a:defRPr/>
            </a:lvl7pPr>
            <a:lvl8pPr lvl="7" rtl="0">
              <a:spcBef>
                <a:spcPts val="1000"/>
              </a:spcBef>
              <a:spcAft>
                <a:spcPts val="0"/>
              </a:spcAft>
              <a:buSzPts val="800"/>
              <a:buNone/>
              <a:defRPr/>
            </a:lvl8pPr>
            <a:lvl9pPr lvl="8" rtl="0">
              <a:spcBef>
                <a:spcPts val="1000"/>
              </a:spcBef>
              <a:spcAft>
                <a:spcPts val="1000"/>
              </a:spcAft>
              <a:buSzPts val="700"/>
              <a:buNone/>
              <a:defRPr/>
            </a:lvl9pPr>
          </a:lstStyle>
          <a:p>
            <a:endParaRPr/>
          </a:p>
        </p:txBody>
      </p:sp>
      <p:sp>
        <p:nvSpPr>
          <p:cNvPr id="53" name="Google Shape;53;p8"/>
          <p:cNvSpPr txBox="1">
            <a:spLocks noGrp="1"/>
          </p:cNvSpPr>
          <p:nvPr>
            <p:ph type="body" idx="2"/>
          </p:nvPr>
        </p:nvSpPr>
        <p:spPr>
          <a:xfrm>
            <a:off x="405125" y="1886075"/>
            <a:ext cx="4617600" cy="2367600"/>
          </a:xfrm>
          <a:prstGeom prst="rect">
            <a:avLst/>
          </a:prstGeom>
        </p:spPr>
        <p:txBody>
          <a:bodyPr spcFirstLastPara="1" wrap="square" lIns="0" tIns="0" rIns="0" bIns="0" anchor="t" anchorCtr="0">
            <a:normAutofit/>
          </a:bodyPr>
          <a:lstStyle>
            <a:lvl1pPr marL="457200" lvl="0" indent="-361950" rtl="0">
              <a:spcBef>
                <a:spcPts val="600"/>
              </a:spcBef>
              <a:spcAft>
                <a:spcPts val="0"/>
              </a:spcAft>
              <a:buSzPts val="2100"/>
              <a:buChar char="▪"/>
              <a:defRPr/>
            </a:lvl1pPr>
            <a:lvl2pPr marL="914400" lvl="1" indent="-342900" rtl="0">
              <a:spcBef>
                <a:spcPts val="1000"/>
              </a:spcBef>
              <a:spcAft>
                <a:spcPts val="0"/>
              </a:spcAft>
              <a:buSzPts val="1800"/>
              <a:buChar char="▪"/>
              <a:defRPr/>
            </a:lvl2pPr>
            <a:lvl3pPr marL="1371600" lvl="2" indent="-323850" rtl="0">
              <a:spcBef>
                <a:spcPts val="1000"/>
              </a:spcBef>
              <a:spcAft>
                <a:spcPts val="0"/>
              </a:spcAft>
              <a:buSzPts val="1500"/>
              <a:buChar char="▪"/>
              <a:defRPr/>
            </a:lvl3pPr>
            <a:lvl4pPr marL="1828800" lvl="3" indent="-304800" rtl="0">
              <a:spcBef>
                <a:spcPts val="1000"/>
              </a:spcBef>
              <a:spcAft>
                <a:spcPts val="0"/>
              </a:spcAft>
              <a:buSzPts val="1200"/>
              <a:buChar char="▪"/>
              <a:defRPr/>
            </a:lvl4pPr>
            <a:lvl5pPr marL="2286000" lvl="4" indent="-298450" rtl="0">
              <a:spcBef>
                <a:spcPts val="1000"/>
              </a:spcBef>
              <a:spcAft>
                <a:spcPts val="0"/>
              </a:spcAft>
              <a:buSzPts val="1100"/>
              <a:buChar char="▪"/>
              <a:defRPr/>
            </a:lvl5pPr>
            <a:lvl6pPr marL="2743200" lvl="5" indent="-292100" rtl="0">
              <a:spcBef>
                <a:spcPts val="1000"/>
              </a:spcBef>
              <a:spcAft>
                <a:spcPts val="0"/>
              </a:spcAft>
              <a:buSzPts val="1000"/>
              <a:buChar char="▪"/>
              <a:defRPr/>
            </a:lvl6pPr>
            <a:lvl7pPr marL="3200400" lvl="6" indent="-285750" rtl="0">
              <a:spcBef>
                <a:spcPts val="1000"/>
              </a:spcBef>
              <a:spcAft>
                <a:spcPts val="0"/>
              </a:spcAft>
              <a:buSzPts val="900"/>
              <a:buChar char="▪"/>
              <a:defRPr/>
            </a:lvl7pPr>
            <a:lvl8pPr marL="3657600" lvl="7" indent="-279400" rtl="0">
              <a:spcBef>
                <a:spcPts val="1000"/>
              </a:spcBef>
              <a:spcAft>
                <a:spcPts val="0"/>
              </a:spcAft>
              <a:buSzPts val="800"/>
              <a:buChar char="▪"/>
              <a:defRPr/>
            </a:lvl8pPr>
            <a:lvl9pPr marL="4114800" lvl="8" indent="-273050" rtl="0">
              <a:spcBef>
                <a:spcPts val="1000"/>
              </a:spcBef>
              <a:spcAft>
                <a:spcPts val="1000"/>
              </a:spcAft>
              <a:buSzPts val="700"/>
              <a:buChar char="▪"/>
              <a:defRPr/>
            </a:lvl9pPr>
          </a:lstStyle>
          <a:p>
            <a:endParaRPr/>
          </a:p>
        </p:txBody>
      </p:sp>
      <p:sp>
        <p:nvSpPr>
          <p:cNvPr id="54" name="Google Shape;54;p8"/>
          <p:cNvSpPr txBox="1">
            <a:spLocks noGrp="1"/>
          </p:cNvSpPr>
          <p:nvPr>
            <p:ph type="body" idx="3"/>
          </p:nvPr>
        </p:nvSpPr>
        <p:spPr>
          <a:xfrm>
            <a:off x="5431525" y="1257300"/>
            <a:ext cx="3319200" cy="3314700"/>
          </a:xfrm>
          <a:prstGeom prst="rect">
            <a:avLst/>
          </a:prstGeom>
          <a:solidFill>
            <a:schemeClr val="accent3"/>
          </a:solidFill>
        </p:spPr>
        <p:txBody>
          <a:bodyPr spcFirstLastPara="1" wrap="square" lIns="201150" tIns="201150" rIns="201150" bIns="201150" anchor="t" anchorCtr="0">
            <a:normAutofit/>
          </a:bodyPr>
          <a:lstStyle>
            <a:lvl1pPr marL="457200" lvl="0" indent="-361950" rtl="0">
              <a:spcBef>
                <a:spcPts val="600"/>
              </a:spcBef>
              <a:spcAft>
                <a:spcPts val="0"/>
              </a:spcAft>
              <a:buClr>
                <a:schemeClr val="lt1"/>
              </a:buClr>
              <a:buSzPts val="2100"/>
              <a:buChar char="▪"/>
              <a:defRPr>
                <a:solidFill>
                  <a:schemeClr val="lt1"/>
                </a:solidFill>
              </a:defRPr>
            </a:lvl1pPr>
            <a:lvl2pPr marL="914400" lvl="1" indent="-342900" rtl="0">
              <a:spcBef>
                <a:spcPts val="1000"/>
              </a:spcBef>
              <a:spcAft>
                <a:spcPts val="0"/>
              </a:spcAft>
              <a:buClr>
                <a:schemeClr val="lt1"/>
              </a:buClr>
              <a:buSzPts val="1800"/>
              <a:buChar char="▪"/>
              <a:defRPr>
                <a:solidFill>
                  <a:schemeClr val="lt1"/>
                </a:solidFill>
              </a:defRPr>
            </a:lvl2pPr>
            <a:lvl3pPr marL="1371600" lvl="2" indent="-323850" rtl="0">
              <a:spcBef>
                <a:spcPts val="1000"/>
              </a:spcBef>
              <a:spcAft>
                <a:spcPts val="0"/>
              </a:spcAft>
              <a:buClr>
                <a:schemeClr val="lt1"/>
              </a:buClr>
              <a:buSzPts val="1500"/>
              <a:buChar char="▪"/>
              <a:defRPr>
                <a:solidFill>
                  <a:schemeClr val="lt1"/>
                </a:solidFill>
              </a:defRPr>
            </a:lvl3pPr>
            <a:lvl4pPr marL="1828800" lvl="3" indent="-304800" rtl="0">
              <a:spcBef>
                <a:spcPts val="1000"/>
              </a:spcBef>
              <a:spcAft>
                <a:spcPts val="0"/>
              </a:spcAft>
              <a:buClr>
                <a:schemeClr val="lt1"/>
              </a:buClr>
              <a:buSzPts val="1200"/>
              <a:buChar char="▪"/>
              <a:defRPr>
                <a:solidFill>
                  <a:schemeClr val="lt1"/>
                </a:solidFill>
              </a:defRPr>
            </a:lvl4pPr>
            <a:lvl5pPr marL="2286000" lvl="4" indent="-298450" rtl="0">
              <a:spcBef>
                <a:spcPts val="1000"/>
              </a:spcBef>
              <a:spcAft>
                <a:spcPts val="0"/>
              </a:spcAft>
              <a:buClr>
                <a:schemeClr val="lt1"/>
              </a:buClr>
              <a:buSzPts val="1100"/>
              <a:buChar char="▪"/>
              <a:defRPr>
                <a:solidFill>
                  <a:schemeClr val="lt1"/>
                </a:solidFill>
              </a:defRPr>
            </a:lvl5pPr>
            <a:lvl6pPr marL="2743200" lvl="5" indent="-292100" rtl="0">
              <a:spcBef>
                <a:spcPts val="1000"/>
              </a:spcBef>
              <a:spcAft>
                <a:spcPts val="0"/>
              </a:spcAft>
              <a:buClr>
                <a:schemeClr val="lt1"/>
              </a:buClr>
              <a:buSzPts val="1000"/>
              <a:buChar char="▪"/>
              <a:defRPr>
                <a:solidFill>
                  <a:schemeClr val="lt1"/>
                </a:solidFill>
              </a:defRPr>
            </a:lvl6pPr>
            <a:lvl7pPr marL="3200400" lvl="6" indent="-285750" rtl="0">
              <a:spcBef>
                <a:spcPts val="1000"/>
              </a:spcBef>
              <a:spcAft>
                <a:spcPts val="0"/>
              </a:spcAft>
              <a:buClr>
                <a:schemeClr val="lt1"/>
              </a:buClr>
              <a:buSzPts val="900"/>
              <a:buChar char="▪"/>
              <a:defRPr>
                <a:solidFill>
                  <a:schemeClr val="lt1"/>
                </a:solidFill>
              </a:defRPr>
            </a:lvl7pPr>
            <a:lvl8pPr marL="3657600" lvl="7" indent="-279400" rtl="0">
              <a:spcBef>
                <a:spcPts val="1000"/>
              </a:spcBef>
              <a:spcAft>
                <a:spcPts val="0"/>
              </a:spcAft>
              <a:buClr>
                <a:schemeClr val="lt1"/>
              </a:buClr>
              <a:buSzPts val="800"/>
              <a:buChar char="▪"/>
              <a:defRPr>
                <a:solidFill>
                  <a:schemeClr val="lt1"/>
                </a:solidFill>
              </a:defRPr>
            </a:lvl8pPr>
            <a:lvl9pPr marL="4114800" lvl="8" indent="-273050" rtl="0">
              <a:spcBef>
                <a:spcPts val="1000"/>
              </a:spcBef>
              <a:spcAft>
                <a:spcPts val="1000"/>
              </a:spcAft>
              <a:buClr>
                <a:schemeClr val="lt1"/>
              </a:buClr>
              <a:buSzPts val="700"/>
              <a:buChar char="▪"/>
              <a:defRPr>
                <a:solidFill>
                  <a:schemeClr val="lt1"/>
                </a:solidFill>
              </a:defRPr>
            </a:lvl9pPr>
          </a:lstStyle>
          <a:p>
            <a:endParaRPr/>
          </a:p>
        </p:txBody>
      </p:sp>
      <p:sp>
        <p:nvSpPr>
          <p:cNvPr id="55" name="Google Shape;55;p8"/>
          <p:cNvSpPr txBox="1">
            <a:spLocks noGrp="1"/>
          </p:cNvSpPr>
          <p:nvPr>
            <p:ph type="body" idx="4"/>
          </p:nvPr>
        </p:nvSpPr>
        <p:spPr>
          <a:xfrm>
            <a:off x="405125" y="4347750"/>
            <a:ext cx="4624800" cy="395700"/>
          </a:xfrm>
          <a:prstGeom prst="rect">
            <a:avLst/>
          </a:prstGeom>
        </p:spPr>
        <p:txBody>
          <a:bodyPr spcFirstLastPara="1" wrap="square" lIns="0" tIns="0" rIns="0" bIns="0" anchor="t" anchorCtr="0">
            <a:spAutoFit/>
          </a:bodyPr>
          <a:lstStyle>
            <a:lvl1pPr marL="457200" lvl="0" indent="-342900" rtl="0">
              <a:spcBef>
                <a:spcPts val="600"/>
              </a:spcBef>
              <a:spcAft>
                <a:spcPts val="0"/>
              </a:spcAft>
              <a:buClr>
                <a:schemeClr val="accent3"/>
              </a:buClr>
              <a:buSzPts val="1800"/>
              <a:buChar char="▪"/>
              <a:defRPr sz="1800">
                <a:solidFill>
                  <a:schemeClr val="accent3"/>
                </a:solidFill>
              </a:defRPr>
            </a:lvl1pPr>
            <a:lvl2pPr marL="914400" lvl="1" indent="-323850" rtl="0">
              <a:spcBef>
                <a:spcPts val="1000"/>
              </a:spcBef>
              <a:spcAft>
                <a:spcPts val="0"/>
              </a:spcAft>
              <a:buClr>
                <a:schemeClr val="accent3"/>
              </a:buClr>
              <a:buSzPts val="1500"/>
              <a:buChar char="▪"/>
              <a:defRPr sz="1500">
                <a:solidFill>
                  <a:schemeClr val="accent3"/>
                </a:solidFill>
              </a:defRPr>
            </a:lvl2pPr>
            <a:lvl3pPr marL="1371600" lvl="2" indent="-304800" rtl="0">
              <a:spcBef>
                <a:spcPts val="1000"/>
              </a:spcBef>
              <a:spcAft>
                <a:spcPts val="0"/>
              </a:spcAft>
              <a:buClr>
                <a:schemeClr val="accent3"/>
              </a:buClr>
              <a:buSzPts val="1200"/>
              <a:buChar char="▪"/>
              <a:defRPr sz="1200">
                <a:solidFill>
                  <a:schemeClr val="accent3"/>
                </a:solidFill>
              </a:defRPr>
            </a:lvl3pPr>
            <a:lvl4pPr marL="1828800" lvl="3" indent="-285750" rtl="0">
              <a:spcBef>
                <a:spcPts val="1000"/>
              </a:spcBef>
              <a:spcAft>
                <a:spcPts val="0"/>
              </a:spcAft>
              <a:buClr>
                <a:schemeClr val="accent3"/>
              </a:buClr>
              <a:buSzPts val="900"/>
              <a:buChar char="▪"/>
              <a:defRPr sz="900">
                <a:solidFill>
                  <a:schemeClr val="accent3"/>
                </a:solidFill>
              </a:defRPr>
            </a:lvl4pPr>
            <a:lvl5pPr marL="2286000" lvl="4" indent="-279400" rtl="0">
              <a:spcBef>
                <a:spcPts val="1000"/>
              </a:spcBef>
              <a:spcAft>
                <a:spcPts val="0"/>
              </a:spcAft>
              <a:buClr>
                <a:schemeClr val="accent3"/>
              </a:buClr>
              <a:buSzPts val="800"/>
              <a:buChar char="▪"/>
              <a:defRPr sz="800">
                <a:solidFill>
                  <a:schemeClr val="accent3"/>
                </a:solidFill>
              </a:defRPr>
            </a:lvl5pPr>
            <a:lvl6pPr marL="2743200" lvl="5" indent="-273050" rtl="0">
              <a:spcBef>
                <a:spcPts val="1000"/>
              </a:spcBef>
              <a:spcAft>
                <a:spcPts val="0"/>
              </a:spcAft>
              <a:buClr>
                <a:schemeClr val="accent3"/>
              </a:buClr>
              <a:buSzPts val="700"/>
              <a:buChar char="▪"/>
              <a:defRPr sz="700">
                <a:solidFill>
                  <a:schemeClr val="accent3"/>
                </a:solidFill>
              </a:defRPr>
            </a:lvl6pPr>
            <a:lvl7pPr marL="3200400" lvl="6" indent="-266700" rtl="0">
              <a:spcBef>
                <a:spcPts val="1000"/>
              </a:spcBef>
              <a:spcAft>
                <a:spcPts val="0"/>
              </a:spcAft>
              <a:buClr>
                <a:schemeClr val="accent3"/>
              </a:buClr>
              <a:buSzPts val="600"/>
              <a:buChar char="▪"/>
              <a:defRPr sz="600">
                <a:solidFill>
                  <a:schemeClr val="accent3"/>
                </a:solidFill>
              </a:defRPr>
            </a:lvl7pPr>
            <a:lvl8pPr marL="3657600" lvl="7" indent="-260350" rtl="0">
              <a:spcBef>
                <a:spcPts val="1000"/>
              </a:spcBef>
              <a:spcAft>
                <a:spcPts val="0"/>
              </a:spcAft>
              <a:buClr>
                <a:schemeClr val="accent3"/>
              </a:buClr>
              <a:buSzPts val="500"/>
              <a:buChar char="▪"/>
              <a:defRPr sz="500">
                <a:solidFill>
                  <a:schemeClr val="accent3"/>
                </a:solidFill>
              </a:defRPr>
            </a:lvl8pPr>
            <a:lvl9pPr marL="4114800" lvl="8" indent="-254000" rtl="0">
              <a:spcBef>
                <a:spcPts val="1000"/>
              </a:spcBef>
              <a:spcAft>
                <a:spcPts val="1000"/>
              </a:spcAft>
              <a:buClr>
                <a:schemeClr val="accent3"/>
              </a:buClr>
              <a:buSzPts val="400"/>
              <a:buChar char="▪"/>
              <a:defRPr sz="400">
                <a:solidFill>
                  <a:schemeClr val="accent3"/>
                </a:solidFill>
              </a:defRPr>
            </a:lvl9pPr>
          </a:lstStyle>
          <a:p>
            <a:endParaRPr/>
          </a:p>
        </p:txBody>
      </p:sp>
      <p:sp>
        <p:nvSpPr>
          <p:cNvPr id="56" name="Google Shape;56;p8" descr="decorative header bar"/>
          <p:cNvSpPr/>
          <p:nvPr/>
        </p:nvSpPr>
        <p:spPr>
          <a:xfrm>
            <a:off x="0" y="0"/>
            <a:ext cx="9144000" cy="399900"/>
          </a:xfrm>
          <a:prstGeom prst="rect">
            <a:avLst/>
          </a:prstGeom>
          <a:solidFill>
            <a:srgbClr val="4EA848"/>
          </a:solidFill>
          <a:ln>
            <a:noFill/>
          </a:ln>
        </p:spPr>
        <p:txBody>
          <a:bodyPr spcFirstLastPara="1" wrap="square" lIns="68575" tIns="34275" rIns="68575" bIns="137150" anchor="ctr" anchorCtr="0">
            <a:noAutofit/>
          </a:bodyPr>
          <a:lstStyle/>
          <a:p>
            <a:pPr marL="0" marR="0" lvl="0" indent="0" algn="ctr" rtl="0">
              <a:spcBef>
                <a:spcPts val="0"/>
              </a:spcBef>
              <a:spcAft>
                <a:spcPts val="0"/>
              </a:spcAft>
              <a:buNone/>
            </a:pPr>
            <a:endParaRPr sz="1400" b="0" i="0" u="none" strike="noStrike" cap="none">
              <a:solidFill>
                <a:srgbClr val="4EA848"/>
              </a:solidFill>
              <a:highlight>
                <a:srgbClr val="4EA848"/>
              </a:highlight>
              <a:latin typeface="Arial"/>
              <a:ea typeface="Arial"/>
              <a:cs typeface="Arial"/>
              <a:sym typeface="Arial"/>
            </a:endParaRPr>
          </a:p>
        </p:txBody>
      </p:sp>
      <p:pic>
        <p:nvPicPr>
          <p:cNvPr id="57" name="Google Shape;57;p8" descr="decorative header bar"/>
          <p:cNvPicPr preferRelativeResize="0"/>
          <p:nvPr/>
        </p:nvPicPr>
        <p:blipFill rotWithShape="1">
          <a:blip r:embed="rId2">
            <a:alphaModFix/>
          </a:blip>
          <a:srcRect/>
          <a:stretch/>
        </p:blipFill>
        <p:spPr>
          <a:xfrm>
            <a:off x="0" y="0"/>
            <a:ext cx="8032894" cy="397764"/>
          </a:xfrm>
          <a:prstGeom prst="rect">
            <a:avLst/>
          </a:prstGeom>
          <a:noFill/>
          <a:ln>
            <a:noFill/>
          </a:ln>
          <a:effectLst>
            <a:outerShdw blurRad="50800" dist="38100" dir="2700000" algn="tl" rotWithShape="0">
              <a:srgbClr val="000000">
                <a:alpha val="40000"/>
              </a:srgbClr>
            </a:outerShdw>
          </a:effectLst>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Inside-ImageWithSidebar">
  <p:cSld name="CUSTOM_1_3">
    <p:spTree>
      <p:nvGrpSpPr>
        <p:cNvPr id="1" name="Shape 58"/>
        <p:cNvGrpSpPr/>
        <p:nvPr/>
      </p:nvGrpSpPr>
      <p:grpSpPr>
        <a:xfrm>
          <a:off x="0" y="0"/>
          <a:ext cx="0" cy="0"/>
          <a:chOff x="0" y="0"/>
          <a:chExt cx="0" cy="0"/>
        </a:xfrm>
      </p:grpSpPr>
      <p:sp>
        <p:nvSpPr>
          <p:cNvPr id="59" name="Google Shape;59;p9"/>
          <p:cNvSpPr txBox="1">
            <a:spLocks noGrp="1"/>
          </p:cNvSpPr>
          <p:nvPr>
            <p:ph type="sldNum" idx="12"/>
          </p:nvPr>
        </p:nvSpPr>
        <p:spPr>
          <a:xfrm>
            <a:off x="402325" y="4855475"/>
            <a:ext cx="340500" cy="179400"/>
          </a:xfrm>
          <a:prstGeom prst="rect">
            <a:avLst/>
          </a:prstGeom>
        </p:spPr>
        <p:txBody>
          <a:bodyPr spcFirstLastPara="1" wrap="square" lIns="0" tIns="0" rIns="0" bIns="0"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l" rtl="0">
              <a:spcBef>
                <a:spcPts val="0"/>
              </a:spcBef>
              <a:spcAft>
                <a:spcPts val="0"/>
              </a:spcAft>
              <a:buNone/>
            </a:pPr>
            <a:fld id="{00000000-1234-1234-1234-123412341234}" type="slidenum">
              <a:rPr lang="en"/>
              <a:t>‹#›</a:t>
            </a:fld>
            <a:endParaRPr/>
          </a:p>
        </p:txBody>
      </p:sp>
      <p:sp>
        <p:nvSpPr>
          <p:cNvPr id="60" name="Google Shape;60;p9"/>
          <p:cNvSpPr txBox="1">
            <a:spLocks noGrp="1"/>
          </p:cNvSpPr>
          <p:nvPr>
            <p:ph type="title"/>
          </p:nvPr>
        </p:nvSpPr>
        <p:spPr>
          <a:xfrm>
            <a:off x="5431536" y="795528"/>
            <a:ext cx="3319200" cy="1225200"/>
          </a:xfrm>
          <a:prstGeom prst="rect">
            <a:avLst/>
          </a:prstGeom>
          <a:solidFill>
            <a:schemeClr val="accent3"/>
          </a:solidFill>
        </p:spPr>
        <p:txBody>
          <a:bodyPr spcFirstLastPara="1" wrap="square" lIns="201150" tIns="201150" rIns="201150" bIns="201150" anchor="ctr" anchorCtr="0">
            <a:normAutofit/>
          </a:bodyPr>
          <a:lstStyle>
            <a:lvl1pPr lvl="0" rtl="0">
              <a:spcBef>
                <a:spcPts val="0"/>
              </a:spcBef>
              <a:spcAft>
                <a:spcPts val="0"/>
              </a:spcAft>
              <a:buClr>
                <a:schemeClr val="lt1"/>
              </a:buClr>
              <a:buSzPts val="3000"/>
              <a:buNone/>
              <a:defRPr>
                <a:solidFill>
                  <a:schemeClr val="lt1"/>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61" name="Google Shape;61;p9"/>
          <p:cNvSpPr txBox="1">
            <a:spLocks noGrp="1"/>
          </p:cNvSpPr>
          <p:nvPr>
            <p:ph type="body" idx="1"/>
          </p:nvPr>
        </p:nvSpPr>
        <p:spPr>
          <a:xfrm>
            <a:off x="5431525" y="2011725"/>
            <a:ext cx="3319200" cy="2560200"/>
          </a:xfrm>
          <a:prstGeom prst="rect">
            <a:avLst/>
          </a:prstGeom>
          <a:solidFill>
            <a:schemeClr val="accent3"/>
          </a:solidFill>
        </p:spPr>
        <p:txBody>
          <a:bodyPr spcFirstLastPara="1" wrap="square" lIns="201150" tIns="201150" rIns="201150" bIns="201150" anchor="t" anchorCtr="0">
            <a:normAutofit/>
          </a:bodyPr>
          <a:lstStyle>
            <a:lvl1pPr marL="457200" lvl="0" indent="-361950" rtl="0">
              <a:spcBef>
                <a:spcPts val="600"/>
              </a:spcBef>
              <a:spcAft>
                <a:spcPts val="0"/>
              </a:spcAft>
              <a:buClr>
                <a:schemeClr val="lt1"/>
              </a:buClr>
              <a:buSzPts val="2100"/>
              <a:buChar char="▪"/>
              <a:defRPr>
                <a:solidFill>
                  <a:schemeClr val="lt1"/>
                </a:solidFill>
              </a:defRPr>
            </a:lvl1pPr>
            <a:lvl2pPr marL="914400" lvl="1" indent="-342900" rtl="0">
              <a:spcBef>
                <a:spcPts val="1000"/>
              </a:spcBef>
              <a:spcAft>
                <a:spcPts val="0"/>
              </a:spcAft>
              <a:buClr>
                <a:schemeClr val="lt1"/>
              </a:buClr>
              <a:buSzPts val="1800"/>
              <a:buChar char="▪"/>
              <a:defRPr>
                <a:solidFill>
                  <a:schemeClr val="lt1"/>
                </a:solidFill>
              </a:defRPr>
            </a:lvl2pPr>
            <a:lvl3pPr marL="1371600" lvl="2" indent="-323850" rtl="0">
              <a:spcBef>
                <a:spcPts val="1000"/>
              </a:spcBef>
              <a:spcAft>
                <a:spcPts val="0"/>
              </a:spcAft>
              <a:buClr>
                <a:schemeClr val="lt1"/>
              </a:buClr>
              <a:buSzPts val="1500"/>
              <a:buChar char="▪"/>
              <a:defRPr>
                <a:solidFill>
                  <a:schemeClr val="lt1"/>
                </a:solidFill>
              </a:defRPr>
            </a:lvl3pPr>
            <a:lvl4pPr marL="1828800" lvl="3" indent="-304800" rtl="0">
              <a:spcBef>
                <a:spcPts val="1000"/>
              </a:spcBef>
              <a:spcAft>
                <a:spcPts val="0"/>
              </a:spcAft>
              <a:buClr>
                <a:schemeClr val="lt1"/>
              </a:buClr>
              <a:buSzPts val="1200"/>
              <a:buChar char="▪"/>
              <a:defRPr>
                <a:solidFill>
                  <a:schemeClr val="lt1"/>
                </a:solidFill>
              </a:defRPr>
            </a:lvl4pPr>
            <a:lvl5pPr marL="2286000" lvl="4" indent="-298450" rtl="0">
              <a:spcBef>
                <a:spcPts val="1000"/>
              </a:spcBef>
              <a:spcAft>
                <a:spcPts val="0"/>
              </a:spcAft>
              <a:buClr>
                <a:schemeClr val="lt1"/>
              </a:buClr>
              <a:buSzPts val="1100"/>
              <a:buChar char="▪"/>
              <a:defRPr>
                <a:solidFill>
                  <a:schemeClr val="lt1"/>
                </a:solidFill>
              </a:defRPr>
            </a:lvl5pPr>
            <a:lvl6pPr marL="2743200" lvl="5" indent="-292100" rtl="0">
              <a:spcBef>
                <a:spcPts val="1000"/>
              </a:spcBef>
              <a:spcAft>
                <a:spcPts val="0"/>
              </a:spcAft>
              <a:buClr>
                <a:schemeClr val="lt1"/>
              </a:buClr>
              <a:buSzPts val="1000"/>
              <a:buChar char="▪"/>
              <a:defRPr>
                <a:solidFill>
                  <a:schemeClr val="lt1"/>
                </a:solidFill>
              </a:defRPr>
            </a:lvl6pPr>
            <a:lvl7pPr marL="3200400" lvl="6" indent="-285750" rtl="0">
              <a:spcBef>
                <a:spcPts val="1000"/>
              </a:spcBef>
              <a:spcAft>
                <a:spcPts val="0"/>
              </a:spcAft>
              <a:buClr>
                <a:schemeClr val="lt1"/>
              </a:buClr>
              <a:buSzPts val="900"/>
              <a:buChar char="▪"/>
              <a:defRPr>
                <a:solidFill>
                  <a:schemeClr val="lt1"/>
                </a:solidFill>
              </a:defRPr>
            </a:lvl7pPr>
            <a:lvl8pPr marL="3657600" lvl="7" indent="-279400" rtl="0">
              <a:spcBef>
                <a:spcPts val="1000"/>
              </a:spcBef>
              <a:spcAft>
                <a:spcPts val="0"/>
              </a:spcAft>
              <a:buClr>
                <a:schemeClr val="lt1"/>
              </a:buClr>
              <a:buSzPts val="800"/>
              <a:buChar char="▪"/>
              <a:defRPr>
                <a:solidFill>
                  <a:schemeClr val="lt1"/>
                </a:solidFill>
              </a:defRPr>
            </a:lvl8pPr>
            <a:lvl9pPr marL="4114800" lvl="8" indent="-273050" rtl="0">
              <a:spcBef>
                <a:spcPts val="1000"/>
              </a:spcBef>
              <a:spcAft>
                <a:spcPts val="1000"/>
              </a:spcAft>
              <a:buClr>
                <a:schemeClr val="lt1"/>
              </a:buClr>
              <a:buSzPts val="700"/>
              <a:buChar char="▪"/>
              <a:defRPr>
                <a:solidFill>
                  <a:schemeClr val="lt1"/>
                </a:solidFill>
              </a:defRPr>
            </a:lvl9pPr>
          </a:lstStyle>
          <a:p>
            <a:endParaRPr/>
          </a:p>
        </p:txBody>
      </p:sp>
      <p:sp>
        <p:nvSpPr>
          <p:cNvPr id="62" name="Google Shape;62;p9" descr="decorative header bar"/>
          <p:cNvSpPr/>
          <p:nvPr/>
        </p:nvSpPr>
        <p:spPr>
          <a:xfrm>
            <a:off x="0" y="0"/>
            <a:ext cx="9144000" cy="399900"/>
          </a:xfrm>
          <a:prstGeom prst="rect">
            <a:avLst/>
          </a:prstGeom>
          <a:solidFill>
            <a:srgbClr val="4EA848"/>
          </a:solidFill>
          <a:ln>
            <a:noFill/>
          </a:ln>
        </p:spPr>
        <p:txBody>
          <a:bodyPr spcFirstLastPara="1" wrap="square" lIns="68575" tIns="34275" rIns="68575" bIns="137150" anchor="ctr" anchorCtr="0">
            <a:noAutofit/>
          </a:bodyPr>
          <a:lstStyle/>
          <a:p>
            <a:pPr marL="0" marR="0" lvl="0" indent="0" algn="ctr" rtl="0">
              <a:spcBef>
                <a:spcPts val="0"/>
              </a:spcBef>
              <a:spcAft>
                <a:spcPts val="0"/>
              </a:spcAft>
              <a:buNone/>
            </a:pPr>
            <a:endParaRPr sz="1400" b="0" i="0" u="none" strike="noStrike" cap="none">
              <a:solidFill>
                <a:srgbClr val="4EA848"/>
              </a:solidFill>
              <a:highlight>
                <a:srgbClr val="4EA848"/>
              </a:highlight>
              <a:latin typeface="Arial"/>
              <a:ea typeface="Arial"/>
              <a:cs typeface="Arial"/>
              <a:sym typeface="Arial"/>
            </a:endParaRPr>
          </a:p>
        </p:txBody>
      </p:sp>
      <p:pic>
        <p:nvPicPr>
          <p:cNvPr id="63" name="Google Shape;63;p9" descr="decorative header bar"/>
          <p:cNvPicPr preferRelativeResize="0"/>
          <p:nvPr/>
        </p:nvPicPr>
        <p:blipFill rotWithShape="1">
          <a:blip r:embed="rId2">
            <a:alphaModFix/>
          </a:blip>
          <a:srcRect/>
          <a:stretch/>
        </p:blipFill>
        <p:spPr>
          <a:xfrm>
            <a:off x="0" y="0"/>
            <a:ext cx="8032894" cy="397764"/>
          </a:xfrm>
          <a:prstGeom prst="rect">
            <a:avLst/>
          </a:prstGeom>
          <a:noFill/>
          <a:ln>
            <a:noFill/>
          </a:ln>
          <a:effectLst>
            <a:outerShdw blurRad="50800" dist="38100" dir="2700000" algn="tl" rotWithShape="0">
              <a:srgbClr val="000000">
                <a:alpha val="40000"/>
              </a:srgbClr>
            </a:outerShdw>
          </a:effectLst>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nside-FeaturedContent">
  <p:cSld name="CUSTOM_1_1_1">
    <p:bg>
      <p:bgPr>
        <a:solidFill>
          <a:schemeClr val="dk2"/>
        </a:solidFill>
        <a:effectLst/>
      </p:bgPr>
    </p:bg>
    <p:spTree>
      <p:nvGrpSpPr>
        <p:cNvPr id="1" name="Shape 64"/>
        <p:cNvGrpSpPr/>
        <p:nvPr/>
      </p:nvGrpSpPr>
      <p:grpSpPr>
        <a:xfrm>
          <a:off x="0" y="0"/>
          <a:ext cx="0" cy="0"/>
          <a:chOff x="0" y="0"/>
          <a:chExt cx="0" cy="0"/>
        </a:xfrm>
      </p:grpSpPr>
      <p:sp>
        <p:nvSpPr>
          <p:cNvPr id="65" name="Google Shape;65;p10"/>
          <p:cNvSpPr txBox="1">
            <a:spLocks noGrp="1"/>
          </p:cNvSpPr>
          <p:nvPr>
            <p:ph type="sldNum" idx="12"/>
          </p:nvPr>
        </p:nvSpPr>
        <p:spPr>
          <a:xfrm>
            <a:off x="402325" y="4855475"/>
            <a:ext cx="340500" cy="179400"/>
          </a:xfrm>
          <a:prstGeom prst="rect">
            <a:avLst/>
          </a:prstGeom>
        </p:spPr>
        <p:txBody>
          <a:bodyPr spcFirstLastPara="1" wrap="square" lIns="0" tIns="0" rIns="0" bIns="0" anchor="t"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l" rtl="0">
              <a:spcBef>
                <a:spcPts val="0"/>
              </a:spcBef>
              <a:spcAft>
                <a:spcPts val="0"/>
              </a:spcAft>
              <a:buNone/>
            </a:pPr>
            <a:fld id="{00000000-1234-1234-1234-123412341234}" type="slidenum">
              <a:rPr lang="en"/>
              <a:t>‹#›</a:t>
            </a:fld>
            <a:endParaRPr/>
          </a:p>
        </p:txBody>
      </p:sp>
      <p:sp>
        <p:nvSpPr>
          <p:cNvPr id="66" name="Google Shape;66;p10" descr="decorative background color"/>
          <p:cNvSpPr/>
          <p:nvPr/>
        </p:nvSpPr>
        <p:spPr>
          <a:xfrm>
            <a:off x="399900" y="0"/>
            <a:ext cx="4172100" cy="4743600"/>
          </a:xfrm>
          <a:prstGeom prst="rect">
            <a:avLst/>
          </a:prstGeom>
          <a:solidFill>
            <a:srgbClr val="4EA848"/>
          </a:solidFill>
          <a:ln>
            <a:noFill/>
          </a:ln>
        </p:spPr>
        <p:txBody>
          <a:bodyPr spcFirstLastPara="1" wrap="square" lIns="68575" tIns="34275" rIns="68575" bIns="137150" anchor="ctr" anchorCtr="0">
            <a:noAutofit/>
          </a:bodyPr>
          <a:lstStyle/>
          <a:p>
            <a:pPr marL="0" marR="0" lvl="0" indent="0" algn="ctr" rtl="0">
              <a:spcBef>
                <a:spcPts val="0"/>
              </a:spcBef>
              <a:spcAft>
                <a:spcPts val="0"/>
              </a:spcAft>
              <a:buNone/>
            </a:pPr>
            <a:endParaRPr sz="1400" b="0" i="0" u="none" strike="noStrike" cap="none">
              <a:solidFill>
                <a:srgbClr val="4EA848"/>
              </a:solidFill>
              <a:highlight>
                <a:srgbClr val="4EA848"/>
              </a:highlight>
              <a:latin typeface="Arial"/>
              <a:ea typeface="Arial"/>
              <a:cs typeface="Arial"/>
              <a:sym typeface="Arial"/>
            </a:endParaRPr>
          </a:p>
        </p:txBody>
      </p:sp>
      <p:sp>
        <p:nvSpPr>
          <p:cNvPr id="67" name="Google Shape;67;p10"/>
          <p:cNvSpPr txBox="1">
            <a:spLocks noGrp="1"/>
          </p:cNvSpPr>
          <p:nvPr>
            <p:ph type="title"/>
          </p:nvPr>
        </p:nvSpPr>
        <p:spPr>
          <a:xfrm>
            <a:off x="742950" y="859536"/>
            <a:ext cx="3483900" cy="2404800"/>
          </a:xfrm>
          <a:prstGeom prst="rect">
            <a:avLst/>
          </a:prstGeom>
          <a:noFill/>
        </p:spPr>
        <p:txBody>
          <a:bodyPr spcFirstLastPara="1" wrap="square" lIns="411475" tIns="0" rIns="411475" bIns="0" anchor="ctr" anchorCtr="0">
            <a:noAutofit/>
          </a:bodyPr>
          <a:lstStyle>
            <a:lvl1pPr lvl="0" algn="ctr" rtl="0">
              <a:spcBef>
                <a:spcPts val="0"/>
              </a:spcBef>
              <a:spcAft>
                <a:spcPts val="0"/>
              </a:spcAft>
              <a:buClr>
                <a:schemeClr val="dk1"/>
              </a:buClr>
              <a:buSzPts val="3000"/>
              <a:buNone/>
              <a:defRPr>
                <a:solidFill>
                  <a:schemeClr val="dk1"/>
                </a:solidFill>
              </a:defRPr>
            </a:lvl1pPr>
            <a:lvl2pPr lvl="1" rtl="0">
              <a:spcBef>
                <a:spcPts val="0"/>
              </a:spcBef>
              <a:spcAft>
                <a:spcPts val="0"/>
              </a:spcAft>
              <a:buClr>
                <a:schemeClr val="dk1"/>
              </a:buClr>
              <a:buSzPts val="1100"/>
              <a:buNone/>
              <a:defRPr>
                <a:solidFill>
                  <a:schemeClr val="dk1"/>
                </a:solidFill>
              </a:defRPr>
            </a:lvl2pPr>
            <a:lvl3pPr lvl="2" rtl="0">
              <a:spcBef>
                <a:spcPts val="0"/>
              </a:spcBef>
              <a:spcAft>
                <a:spcPts val="0"/>
              </a:spcAft>
              <a:buClr>
                <a:schemeClr val="dk1"/>
              </a:buClr>
              <a:buSzPts val="1100"/>
              <a:buNone/>
              <a:defRPr>
                <a:solidFill>
                  <a:schemeClr val="dk1"/>
                </a:solidFill>
              </a:defRPr>
            </a:lvl3pPr>
            <a:lvl4pPr lvl="3" rtl="0">
              <a:spcBef>
                <a:spcPts val="0"/>
              </a:spcBef>
              <a:spcAft>
                <a:spcPts val="0"/>
              </a:spcAft>
              <a:buClr>
                <a:schemeClr val="dk1"/>
              </a:buClr>
              <a:buSzPts val="1100"/>
              <a:buNone/>
              <a:defRPr>
                <a:solidFill>
                  <a:schemeClr val="dk1"/>
                </a:solidFill>
              </a:defRPr>
            </a:lvl4pPr>
            <a:lvl5pPr lvl="4" rtl="0">
              <a:spcBef>
                <a:spcPts val="0"/>
              </a:spcBef>
              <a:spcAft>
                <a:spcPts val="0"/>
              </a:spcAft>
              <a:buClr>
                <a:schemeClr val="dk1"/>
              </a:buClr>
              <a:buSzPts val="1100"/>
              <a:buNone/>
              <a:defRPr>
                <a:solidFill>
                  <a:schemeClr val="dk1"/>
                </a:solidFill>
              </a:defRPr>
            </a:lvl5pPr>
            <a:lvl6pPr lvl="5" rtl="0">
              <a:spcBef>
                <a:spcPts val="0"/>
              </a:spcBef>
              <a:spcAft>
                <a:spcPts val="0"/>
              </a:spcAft>
              <a:buClr>
                <a:schemeClr val="dk1"/>
              </a:buClr>
              <a:buSzPts val="1100"/>
              <a:buNone/>
              <a:defRPr>
                <a:solidFill>
                  <a:schemeClr val="dk1"/>
                </a:solidFill>
              </a:defRPr>
            </a:lvl6pPr>
            <a:lvl7pPr lvl="6" rtl="0">
              <a:spcBef>
                <a:spcPts val="0"/>
              </a:spcBef>
              <a:spcAft>
                <a:spcPts val="0"/>
              </a:spcAft>
              <a:buClr>
                <a:schemeClr val="dk1"/>
              </a:buClr>
              <a:buSzPts val="1100"/>
              <a:buNone/>
              <a:defRPr>
                <a:solidFill>
                  <a:schemeClr val="dk1"/>
                </a:solidFill>
              </a:defRPr>
            </a:lvl7pPr>
            <a:lvl8pPr lvl="7" rtl="0">
              <a:spcBef>
                <a:spcPts val="0"/>
              </a:spcBef>
              <a:spcAft>
                <a:spcPts val="0"/>
              </a:spcAft>
              <a:buClr>
                <a:schemeClr val="dk1"/>
              </a:buClr>
              <a:buSzPts val="1100"/>
              <a:buNone/>
              <a:defRPr>
                <a:solidFill>
                  <a:schemeClr val="dk1"/>
                </a:solidFill>
              </a:defRPr>
            </a:lvl8pPr>
            <a:lvl9pPr lvl="8" rtl="0">
              <a:spcBef>
                <a:spcPts val="0"/>
              </a:spcBef>
              <a:spcAft>
                <a:spcPts val="0"/>
              </a:spcAft>
              <a:buClr>
                <a:schemeClr val="dk1"/>
              </a:buClr>
              <a:buSzPts val="1100"/>
              <a:buNone/>
              <a:defRPr>
                <a:solidFill>
                  <a:schemeClr val="dk1"/>
                </a:solidFill>
              </a:defRPr>
            </a:lvl9pPr>
          </a:lstStyle>
          <a:p>
            <a:endParaRPr/>
          </a:p>
        </p:txBody>
      </p:sp>
      <p:sp>
        <p:nvSpPr>
          <p:cNvPr id="68" name="Google Shape;68;p10"/>
          <p:cNvSpPr txBox="1">
            <a:spLocks noGrp="1"/>
          </p:cNvSpPr>
          <p:nvPr>
            <p:ph type="body" idx="1"/>
          </p:nvPr>
        </p:nvSpPr>
        <p:spPr>
          <a:xfrm>
            <a:off x="740675" y="3346700"/>
            <a:ext cx="3486300" cy="971400"/>
          </a:xfrm>
          <a:prstGeom prst="rect">
            <a:avLst/>
          </a:prstGeom>
        </p:spPr>
        <p:txBody>
          <a:bodyPr spcFirstLastPara="1" wrap="square" lIns="0" tIns="0" rIns="0" bIns="0" anchor="t" anchorCtr="0">
            <a:normAutofit/>
          </a:bodyPr>
          <a:lstStyle>
            <a:lvl1pPr marL="457200" lvl="0" indent="-361950" algn="ctr" rtl="0">
              <a:spcBef>
                <a:spcPts val="600"/>
              </a:spcBef>
              <a:spcAft>
                <a:spcPts val="0"/>
              </a:spcAft>
              <a:buClr>
                <a:schemeClr val="dk1"/>
              </a:buClr>
              <a:buSzPts val="2100"/>
              <a:buChar char="▪"/>
              <a:defRPr/>
            </a:lvl1pPr>
            <a:lvl2pPr marL="914400" lvl="1" indent="-342900" algn="ctr" rtl="0">
              <a:spcBef>
                <a:spcPts val="1000"/>
              </a:spcBef>
              <a:spcAft>
                <a:spcPts val="0"/>
              </a:spcAft>
              <a:buClr>
                <a:schemeClr val="dk1"/>
              </a:buClr>
              <a:buSzPts val="1800"/>
              <a:buChar char="▪"/>
              <a:defRPr/>
            </a:lvl2pPr>
            <a:lvl3pPr marL="1371600" lvl="2" indent="-323850" algn="ctr" rtl="0">
              <a:spcBef>
                <a:spcPts val="1000"/>
              </a:spcBef>
              <a:spcAft>
                <a:spcPts val="0"/>
              </a:spcAft>
              <a:buClr>
                <a:schemeClr val="dk1"/>
              </a:buClr>
              <a:buSzPts val="1500"/>
              <a:buChar char="▪"/>
              <a:defRPr/>
            </a:lvl3pPr>
            <a:lvl4pPr marL="1828800" lvl="3" indent="-304800" algn="ctr" rtl="0">
              <a:spcBef>
                <a:spcPts val="1000"/>
              </a:spcBef>
              <a:spcAft>
                <a:spcPts val="0"/>
              </a:spcAft>
              <a:buClr>
                <a:schemeClr val="dk1"/>
              </a:buClr>
              <a:buSzPts val="1200"/>
              <a:buChar char="▪"/>
              <a:defRPr/>
            </a:lvl4pPr>
            <a:lvl5pPr marL="2286000" lvl="4" indent="-298450" algn="ctr" rtl="0">
              <a:spcBef>
                <a:spcPts val="1000"/>
              </a:spcBef>
              <a:spcAft>
                <a:spcPts val="0"/>
              </a:spcAft>
              <a:buClr>
                <a:schemeClr val="dk1"/>
              </a:buClr>
              <a:buSzPts val="1100"/>
              <a:buChar char="▪"/>
              <a:defRPr/>
            </a:lvl5pPr>
            <a:lvl6pPr marL="2743200" lvl="5" indent="-292100" algn="ctr" rtl="0">
              <a:spcBef>
                <a:spcPts val="1000"/>
              </a:spcBef>
              <a:spcAft>
                <a:spcPts val="0"/>
              </a:spcAft>
              <a:buClr>
                <a:schemeClr val="dk1"/>
              </a:buClr>
              <a:buSzPts val="1000"/>
              <a:buChar char="▪"/>
              <a:defRPr/>
            </a:lvl6pPr>
            <a:lvl7pPr marL="3200400" lvl="6" indent="-285750" algn="ctr" rtl="0">
              <a:spcBef>
                <a:spcPts val="1000"/>
              </a:spcBef>
              <a:spcAft>
                <a:spcPts val="0"/>
              </a:spcAft>
              <a:buClr>
                <a:schemeClr val="dk1"/>
              </a:buClr>
              <a:buSzPts val="900"/>
              <a:buChar char="▪"/>
              <a:defRPr/>
            </a:lvl7pPr>
            <a:lvl8pPr marL="3657600" lvl="7" indent="-279400" algn="ctr" rtl="0">
              <a:spcBef>
                <a:spcPts val="1000"/>
              </a:spcBef>
              <a:spcAft>
                <a:spcPts val="0"/>
              </a:spcAft>
              <a:buClr>
                <a:schemeClr val="dk1"/>
              </a:buClr>
              <a:buSzPts val="800"/>
              <a:buChar char="▪"/>
              <a:defRPr/>
            </a:lvl8pPr>
            <a:lvl9pPr marL="4114800" lvl="8" indent="-273050" algn="ctr" rtl="0">
              <a:spcBef>
                <a:spcPts val="1000"/>
              </a:spcBef>
              <a:spcAft>
                <a:spcPts val="1000"/>
              </a:spcAft>
              <a:buClr>
                <a:schemeClr val="dk1"/>
              </a:buClr>
              <a:buSzPts val="700"/>
              <a:buChar char="▪"/>
              <a:defRPr/>
            </a:lvl9pPr>
          </a:lstStyle>
          <a:p>
            <a:endParaRPr/>
          </a:p>
        </p:txBody>
      </p:sp>
      <p:sp>
        <p:nvSpPr>
          <p:cNvPr id="69" name="Google Shape;69;p10"/>
          <p:cNvSpPr txBox="1">
            <a:spLocks noGrp="1"/>
          </p:cNvSpPr>
          <p:nvPr>
            <p:ph type="body" idx="2"/>
          </p:nvPr>
        </p:nvSpPr>
        <p:spPr>
          <a:xfrm>
            <a:off x="4749600" y="859520"/>
            <a:ext cx="3988200" cy="3426600"/>
          </a:xfrm>
          <a:prstGeom prst="rect">
            <a:avLst/>
          </a:prstGeom>
        </p:spPr>
        <p:txBody>
          <a:bodyPr spcFirstLastPara="1" wrap="square" lIns="0" tIns="0" rIns="0" bIns="0" anchor="t" anchorCtr="0">
            <a:normAutofit/>
          </a:bodyPr>
          <a:lstStyle>
            <a:lvl1pPr marL="457200" lvl="0" indent="-361950" rtl="0">
              <a:spcBef>
                <a:spcPts val="600"/>
              </a:spcBef>
              <a:spcAft>
                <a:spcPts val="0"/>
              </a:spcAft>
              <a:buClr>
                <a:schemeClr val="lt1"/>
              </a:buClr>
              <a:buSzPts val="2100"/>
              <a:buChar char="▪"/>
              <a:defRPr>
                <a:solidFill>
                  <a:schemeClr val="lt1"/>
                </a:solidFill>
              </a:defRPr>
            </a:lvl1pPr>
            <a:lvl2pPr marL="914400" lvl="1" indent="-342900" rtl="0">
              <a:spcBef>
                <a:spcPts val="1000"/>
              </a:spcBef>
              <a:spcAft>
                <a:spcPts val="0"/>
              </a:spcAft>
              <a:buClr>
                <a:schemeClr val="lt1"/>
              </a:buClr>
              <a:buSzPts val="1800"/>
              <a:buChar char="▪"/>
              <a:defRPr>
                <a:solidFill>
                  <a:schemeClr val="lt1"/>
                </a:solidFill>
              </a:defRPr>
            </a:lvl2pPr>
            <a:lvl3pPr marL="1371600" lvl="2" indent="-323850" rtl="0">
              <a:spcBef>
                <a:spcPts val="1000"/>
              </a:spcBef>
              <a:spcAft>
                <a:spcPts val="0"/>
              </a:spcAft>
              <a:buClr>
                <a:schemeClr val="lt1"/>
              </a:buClr>
              <a:buSzPts val="1500"/>
              <a:buChar char="▪"/>
              <a:defRPr>
                <a:solidFill>
                  <a:schemeClr val="lt1"/>
                </a:solidFill>
              </a:defRPr>
            </a:lvl3pPr>
            <a:lvl4pPr marL="1828800" lvl="3" indent="-304800" rtl="0">
              <a:spcBef>
                <a:spcPts val="1000"/>
              </a:spcBef>
              <a:spcAft>
                <a:spcPts val="0"/>
              </a:spcAft>
              <a:buClr>
                <a:schemeClr val="lt1"/>
              </a:buClr>
              <a:buSzPts val="1200"/>
              <a:buChar char="▪"/>
              <a:defRPr>
                <a:solidFill>
                  <a:schemeClr val="lt1"/>
                </a:solidFill>
              </a:defRPr>
            </a:lvl4pPr>
            <a:lvl5pPr marL="2286000" lvl="4" indent="-298450" rtl="0">
              <a:spcBef>
                <a:spcPts val="1000"/>
              </a:spcBef>
              <a:spcAft>
                <a:spcPts val="0"/>
              </a:spcAft>
              <a:buClr>
                <a:schemeClr val="lt1"/>
              </a:buClr>
              <a:buSzPts val="1100"/>
              <a:buChar char="▪"/>
              <a:defRPr>
                <a:solidFill>
                  <a:schemeClr val="lt1"/>
                </a:solidFill>
              </a:defRPr>
            </a:lvl5pPr>
            <a:lvl6pPr marL="2743200" lvl="5" indent="-292100" rtl="0">
              <a:spcBef>
                <a:spcPts val="1000"/>
              </a:spcBef>
              <a:spcAft>
                <a:spcPts val="0"/>
              </a:spcAft>
              <a:buClr>
                <a:schemeClr val="lt1"/>
              </a:buClr>
              <a:buSzPts val="1000"/>
              <a:buChar char="▪"/>
              <a:defRPr>
                <a:solidFill>
                  <a:schemeClr val="lt1"/>
                </a:solidFill>
              </a:defRPr>
            </a:lvl6pPr>
            <a:lvl7pPr marL="3200400" lvl="6" indent="-285750" rtl="0">
              <a:spcBef>
                <a:spcPts val="1000"/>
              </a:spcBef>
              <a:spcAft>
                <a:spcPts val="0"/>
              </a:spcAft>
              <a:buClr>
                <a:schemeClr val="lt1"/>
              </a:buClr>
              <a:buSzPts val="900"/>
              <a:buChar char="▪"/>
              <a:defRPr>
                <a:solidFill>
                  <a:schemeClr val="lt1"/>
                </a:solidFill>
              </a:defRPr>
            </a:lvl7pPr>
            <a:lvl8pPr marL="3657600" lvl="7" indent="-279400" rtl="0">
              <a:spcBef>
                <a:spcPts val="1000"/>
              </a:spcBef>
              <a:spcAft>
                <a:spcPts val="0"/>
              </a:spcAft>
              <a:buClr>
                <a:schemeClr val="lt1"/>
              </a:buClr>
              <a:buSzPts val="800"/>
              <a:buChar char="▪"/>
              <a:defRPr>
                <a:solidFill>
                  <a:schemeClr val="lt1"/>
                </a:solidFill>
              </a:defRPr>
            </a:lvl8pPr>
            <a:lvl9pPr marL="4114800" lvl="8" indent="-273050" rtl="0">
              <a:spcBef>
                <a:spcPts val="1000"/>
              </a:spcBef>
              <a:spcAft>
                <a:spcPts val="1000"/>
              </a:spcAft>
              <a:buClr>
                <a:schemeClr val="lt1"/>
              </a:buClr>
              <a:buSzPts val="700"/>
              <a:buChar char="▪"/>
              <a:defRPr>
                <a:solidFill>
                  <a:schemeClr val="lt1"/>
                </a:solidFill>
              </a:defRPr>
            </a:lvl9pPr>
          </a:lstStyle>
          <a:p>
            <a:endParaRPr/>
          </a:p>
        </p:txBody>
      </p:sp>
      <p:sp>
        <p:nvSpPr>
          <p:cNvPr id="70" name="Google Shape;70;p10"/>
          <p:cNvSpPr txBox="1">
            <a:spLocks noGrp="1"/>
          </p:cNvSpPr>
          <p:nvPr>
            <p:ph type="body" idx="3"/>
          </p:nvPr>
        </p:nvSpPr>
        <p:spPr>
          <a:xfrm>
            <a:off x="4745736" y="4352544"/>
            <a:ext cx="3988200" cy="395700"/>
          </a:xfrm>
          <a:prstGeom prst="rect">
            <a:avLst/>
          </a:prstGeom>
        </p:spPr>
        <p:txBody>
          <a:bodyPr spcFirstLastPara="1" wrap="square" lIns="0" tIns="0" rIns="0" bIns="0" anchor="t" anchorCtr="0">
            <a:spAutoFit/>
          </a:bodyPr>
          <a:lstStyle>
            <a:lvl1pPr marL="457200" lvl="0" indent="-342900" rtl="0">
              <a:spcBef>
                <a:spcPts val="600"/>
              </a:spcBef>
              <a:spcAft>
                <a:spcPts val="0"/>
              </a:spcAft>
              <a:buClr>
                <a:srgbClr val="B6D7A8"/>
              </a:buClr>
              <a:buSzPts val="1800"/>
              <a:buChar char="▪"/>
              <a:defRPr sz="1800">
                <a:solidFill>
                  <a:srgbClr val="B6D7A8"/>
                </a:solidFill>
              </a:defRPr>
            </a:lvl1pPr>
            <a:lvl2pPr marL="914400" lvl="1" indent="-323850" rtl="0">
              <a:spcBef>
                <a:spcPts val="1000"/>
              </a:spcBef>
              <a:spcAft>
                <a:spcPts val="0"/>
              </a:spcAft>
              <a:buClr>
                <a:srgbClr val="B6D7A8"/>
              </a:buClr>
              <a:buSzPts val="1500"/>
              <a:buChar char="▪"/>
              <a:defRPr sz="1500">
                <a:solidFill>
                  <a:srgbClr val="B6D7A8"/>
                </a:solidFill>
              </a:defRPr>
            </a:lvl2pPr>
            <a:lvl3pPr marL="1371600" lvl="2" indent="-304800" rtl="0">
              <a:spcBef>
                <a:spcPts val="1000"/>
              </a:spcBef>
              <a:spcAft>
                <a:spcPts val="0"/>
              </a:spcAft>
              <a:buClr>
                <a:srgbClr val="B6D7A8"/>
              </a:buClr>
              <a:buSzPts val="1200"/>
              <a:buChar char="▪"/>
              <a:defRPr sz="1200">
                <a:solidFill>
                  <a:srgbClr val="B6D7A8"/>
                </a:solidFill>
              </a:defRPr>
            </a:lvl3pPr>
            <a:lvl4pPr marL="1828800" lvl="3" indent="-285750" rtl="0">
              <a:spcBef>
                <a:spcPts val="1000"/>
              </a:spcBef>
              <a:spcAft>
                <a:spcPts val="0"/>
              </a:spcAft>
              <a:buClr>
                <a:srgbClr val="B6D7A8"/>
              </a:buClr>
              <a:buSzPts val="900"/>
              <a:buChar char="▪"/>
              <a:defRPr sz="900">
                <a:solidFill>
                  <a:srgbClr val="B6D7A8"/>
                </a:solidFill>
              </a:defRPr>
            </a:lvl4pPr>
            <a:lvl5pPr marL="2286000" lvl="4" indent="-279400" rtl="0">
              <a:spcBef>
                <a:spcPts val="1000"/>
              </a:spcBef>
              <a:spcAft>
                <a:spcPts val="0"/>
              </a:spcAft>
              <a:buClr>
                <a:srgbClr val="B6D7A8"/>
              </a:buClr>
              <a:buSzPts val="800"/>
              <a:buChar char="▪"/>
              <a:defRPr sz="800">
                <a:solidFill>
                  <a:srgbClr val="B6D7A8"/>
                </a:solidFill>
              </a:defRPr>
            </a:lvl5pPr>
            <a:lvl6pPr marL="2743200" lvl="5" indent="-273050" rtl="0">
              <a:spcBef>
                <a:spcPts val="1000"/>
              </a:spcBef>
              <a:spcAft>
                <a:spcPts val="0"/>
              </a:spcAft>
              <a:buClr>
                <a:srgbClr val="B6D7A8"/>
              </a:buClr>
              <a:buSzPts val="700"/>
              <a:buChar char="▪"/>
              <a:defRPr sz="700">
                <a:solidFill>
                  <a:srgbClr val="B6D7A8"/>
                </a:solidFill>
              </a:defRPr>
            </a:lvl6pPr>
            <a:lvl7pPr marL="3200400" lvl="6" indent="-266700" rtl="0">
              <a:spcBef>
                <a:spcPts val="1000"/>
              </a:spcBef>
              <a:spcAft>
                <a:spcPts val="0"/>
              </a:spcAft>
              <a:buClr>
                <a:srgbClr val="B6D7A8"/>
              </a:buClr>
              <a:buSzPts val="600"/>
              <a:buChar char="▪"/>
              <a:defRPr sz="600">
                <a:solidFill>
                  <a:srgbClr val="B6D7A8"/>
                </a:solidFill>
              </a:defRPr>
            </a:lvl7pPr>
            <a:lvl8pPr marL="3657600" lvl="7" indent="-260350" rtl="0">
              <a:spcBef>
                <a:spcPts val="1000"/>
              </a:spcBef>
              <a:spcAft>
                <a:spcPts val="0"/>
              </a:spcAft>
              <a:buClr>
                <a:srgbClr val="B6D7A8"/>
              </a:buClr>
              <a:buSzPts val="500"/>
              <a:buChar char="▪"/>
              <a:defRPr sz="500">
                <a:solidFill>
                  <a:srgbClr val="B6D7A8"/>
                </a:solidFill>
              </a:defRPr>
            </a:lvl8pPr>
            <a:lvl9pPr marL="4114800" lvl="8" indent="-254000" rtl="0">
              <a:spcBef>
                <a:spcPts val="1000"/>
              </a:spcBef>
              <a:spcAft>
                <a:spcPts val="1000"/>
              </a:spcAft>
              <a:buClr>
                <a:srgbClr val="B6D7A8"/>
              </a:buClr>
              <a:buSzPts val="400"/>
              <a:buChar char="▪"/>
              <a:defRPr sz="400">
                <a:solidFill>
                  <a:srgbClr val="B6D7A8"/>
                </a:solidFill>
              </a:defRPr>
            </a:lvl9pPr>
          </a:lstStyle>
          <a:p>
            <a:endParaRPr/>
          </a:p>
        </p:txBody>
      </p:sp>
      <p:pic>
        <p:nvPicPr>
          <p:cNvPr id="71" name="Google Shape;71;p10" descr="decorative header bar"/>
          <p:cNvPicPr preferRelativeResize="0"/>
          <p:nvPr/>
        </p:nvPicPr>
        <p:blipFill rotWithShape="1">
          <a:blip r:embed="rId2">
            <a:alphaModFix/>
          </a:blip>
          <a:srcRect l="45220"/>
          <a:stretch/>
        </p:blipFill>
        <p:spPr>
          <a:xfrm>
            <a:off x="0" y="0"/>
            <a:ext cx="4400548" cy="397775"/>
          </a:xfrm>
          <a:prstGeom prst="rect">
            <a:avLst/>
          </a:prstGeom>
          <a:noFill/>
          <a:ln>
            <a:noFill/>
          </a:ln>
          <a:effectLst>
            <a:outerShdw blurRad="50800" dist="38100" dir="2700000" algn="tl" rotWithShape="0">
              <a:srgbClr val="000000">
                <a:alpha val="40000"/>
              </a:srgbClr>
            </a:outerShdw>
          </a:effec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0" y="400051"/>
            <a:ext cx="9144000" cy="685800"/>
          </a:xfrm>
          <a:prstGeom prst="rect">
            <a:avLst/>
          </a:prstGeom>
          <a:noFill/>
          <a:ln>
            <a:noFill/>
          </a:ln>
        </p:spPr>
        <p:txBody>
          <a:bodyPr spcFirstLastPara="1" wrap="square" lIns="411475" tIns="0" rIns="411475" bIns="0" anchor="ctr" anchorCtr="0">
            <a:noAutofit/>
          </a:bodyPr>
          <a:lstStyle>
            <a:lvl1pPr marR="0" lvl="0" algn="l" rtl="0">
              <a:lnSpc>
                <a:spcPct val="90000"/>
              </a:lnSpc>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1pPr>
            <a:lvl2pPr lvl="1">
              <a:spcBef>
                <a:spcPts val="0"/>
              </a:spcBef>
              <a:spcAft>
                <a:spcPts val="0"/>
              </a:spcAft>
              <a:buSzPts val="1100"/>
              <a:buNone/>
              <a:defRPr sz="1400"/>
            </a:lvl2pPr>
            <a:lvl3pPr lvl="2">
              <a:spcBef>
                <a:spcPts val="0"/>
              </a:spcBef>
              <a:spcAft>
                <a:spcPts val="0"/>
              </a:spcAft>
              <a:buSzPts val="1100"/>
              <a:buNone/>
              <a:defRPr sz="1400"/>
            </a:lvl3pPr>
            <a:lvl4pPr lvl="3">
              <a:spcBef>
                <a:spcPts val="0"/>
              </a:spcBef>
              <a:spcAft>
                <a:spcPts val="0"/>
              </a:spcAft>
              <a:buSzPts val="1100"/>
              <a:buNone/>
              <a:defRPr sz="1400"/>
            </a:lvl4pPr>
            <a:lvl5pPr lvl="4">
              <a:spcBef>
                <a:spcPts val="0"/>
              </a:spcBef>
              <a:spcAft>
                <a:spcPts val="0"/>
              </a:spcAft>
              <a:buSzPts val="1100"/>
              <a:buNone/>
              <a:defRPr sz="1400"/>
            </a:lvl5pPr>
            <a:lvl6pPr lvl="5">
              <a:spcBef>
                <a:spcPts val="0"/>
              </a:spcBef>
              <a:spcAft>
                <a:spcPts val="0"/>
              </a:spcAft>
              <a:buSzPts val="1100"/>
              <a:buNone/>
              <a:defRPr sz="1400"/>
            </a:lvl6pPr>
            <a:lvl7pPr lvl="6">
              <a:spcBef>
                <a:spcPts val="0"/>
              </a:spcBef>
              <a:spcAft>
                <a:spcPts val="0"/>
              </a:spcAft>
              <a:buSzPts val="1100"/>
              <a:buNone/>
              <a:defRPr sz="1400"/>
            </a:lvl7pPr>
            <a:lvl8pPr lvl="7">
              <a:spcBef>
                <a:spcPts val="0"/>
              </a:spcBef>
              <a:spcAft>
                <a:spcPts val="0"/>
              </a:spcAft>
              <a:buSzPts val="1100"/>
              <a:buNone/>
              <a:defRPr sz="1400"/>
            </a:lvl8pPr>
            <a:lvl9pPr lvl="8">
              <a:spcBef>
                <a:spcPts val="0"/>
              </a:spcBef>
              <a:spcAft>
                <a:spcPts val="0"/>
              </a:spcAft>
              <a:buSzPts val="1100"/>
              <a:buNone/>
              <a:defRPr sz="1400"/>
            </a:lvl9pPr>
          </a:lstStyle>
          <a:p>
            <a:endParaRPr/>
          </a:p>
        </p:txBody>
      </p:sp>
      <p:sp>
        <p:nvSpPr>
          <p:cNvPr id="7" name="Google Shape;7;p1"/>
          <p:cNvSpPr txBox="1">
            <a:spLocks noGrp="1"/>
          </p:cNvSpPr>
          <p:nvPr>
            <p:ph type="body" idx="1"/>
          </p:nvPr>
        </p:nvSpPr>
        <p:spPr>
          <a:xfrm>
            <a:off x="400050" y="1257300"/>
            <a:ext cx="8343900" cy="3486000"/>
          </a:xfrm>
          <a:prstGeom prst="rect">
            <a:avLst/>
          </a:prstGeom>
          <a:noFill/>
          <a:ln>
            <a:noFill/>
          </a:ln>
        </p:spPr>
        <p:txBody>
          <a:bodyPr spcFirstLastPara="1" wrap="square" lIns="34275" tIns="34275" rIns="34275" bIns="34275" anchor="t" anchorCtr="0">
            <a:noAutofit/>
          </a:bodyPr>
          <a:lstStyle>
            <a:lvl1pPr marL="457200" marR="0" lvl="0" indent="-361950" rtl="0">
              <a:lnSpc>
                <a:spcPct val="100000"/>
              </a:lnSpc>
              <a:spcBef>
                <a:spcPts val="600"/>
              </a:spcBef>
              <a:spcAft>
                <a:spcPts val="0"/>
              </a:spcAft>
              <a:buClr>
                <a:srgbClr val="3A7E36"/>
              </a:buClr>
              <a:buSzPts val="2100"/>
              <a:buFont typeface="Noto Sans Symbols"/>
              <a:buChar char="▪"/>
              <a:defRPr sz="2100" b="0" i="0" u="none" strike="noStrike" cap="none">
                <a:solidFill>
                  <a:schemeClr val="dk1"/>
                </a:solidFill>
                <a:latin typeface="Arial"/>
                <a:ea typeface="Arial"/>
                <a:cs typeface="Arial"/>
                <a:sym typeface="Arial"/>
              </a:defRPr>
            </a:lvl1pPr>
            <a:lvl2pPr marL="914400" marR="0" lvl="1" indent="-342900" algn="l" rtl="0">
              <a:lnSpc>
                <a:spcPct val="100000"/>
              </a:lnSpc>
              <a:spcBef>
                <a:spcPts val="1000"/>
              </a:spcBef>
              <a:spcAft>
                <a:spcPts val="0"/>
              </a:spcAft>
              <a:buClr>
                <a:schemeClr val="dk2"/>
              </a:buClr>
              <a:buSzPts val="1800"/>
              <a:buFont typeface="Noto Sans Symbols"/>
              <a:buChar char="▪"/>
              <a:defRPr sz="1800" b="0" i="0" u="none" strike="noStrike" cap="none">
                <a:solidFill>
                  <a:schemeClr val="dk1"/>
                </a:solidFill>
                <a:latin typeface="Arial"/>
                <a:ea typeface="Arial"/>
                <a:cs typeface="Arial"/>
                <a:sym typeface="Arial"/>
              </a:defRPr>
            </a:lvl2pPr>
            <a:lvl3pPr marL="1371600" marR="0" lvl="2" indent="-323850" algn="l" rtl="0">
              <a:lnSpc>
                <a:spcPct val="100000"/>
              </a:lnSpc>
              <a:spcBef>
                <a:spcPts val="1000"/>
              </a:spcBef>
              <a:spcAft>
                <a:spcPts val="0"/>
              </a:spcAft>
              <a:buClr>
                <a:srgbClr val="3A7E36"/>
              </a:buClr>
              <a:buSzPts val="1500"/>
              <a:buFont typeface="Noto Sans Symbols"/>
              <a:buChar char="▪"/>
              <a:defRPr sz="1500" b="0" i="0" u="none" strike="noStrike" cap="none">
                <a:solidFill>
                  <a:schemeClr val="dk1"/>
                </a:solidFill>
                <a:latin typeface="Arial"/>
                <a:ea typeface="Arial"/>
                <a:cs typeface="Arial"/>
                <a:sym typeface="Arial"/>
              </a:defRPr>
            </a:lvl3pPr>
            <a:lvl4pPr marL="1828800" marR="0" lvl="3" indent="-304800" algn="l" rtl="0">
              <a:lnSpc>
                <a:spcPct val="100000"/>
              </a:lnSpc>
              <a:spcBef>
                <a:spcPts val="1000"/>
              </a:spcBef>
              <a:spcAft>
                <a:spcPts val="0"/>
              </a:spcAft>
              <a:buClr>
                <a:schemeClr val="dk2"/>
              </a:buClr>
              <a:buSzPts val="1200"/>
              <a:buFont typeface="Noto Sans Symbols"/>
              <a:buChar char="▪"/>
              <a:defRPr sz="1200" b="0" i="0" u="none" strike="noStrike" cap="none">
                <a:solidFill>
                  <a:schemeClr val="dk1"/>
                </a:solidFill>
                <a:latin typeface="Arial"/>
                <a:ea typeface="Arial"/>
                <a:cs typeface="Arial"/>
                <a:sym typeface="Arial"/>
              </a:defRPr>
            </a:lvl4pPr>
            <a:lvl5pPr marL="2286000" marR="0" lvl="4" indent="-298450" algn="l" rtl="0">
              <a:lnSpc>
                <a:spcPct val="100000"/>
              </a:lnSpc>
              <a:spcBef>
                <a:spcPts val="1000"/>
              </a:spcBef>
              <a:spcAft>
                <a:spcPts val="0"/>
              </a:spcAft>
              <a:buClr>
                <a:srgbClr val="3A7E36"/>
              </a:buClr>
              <a:buSzPts val="1100"/>
              <a:buFont typeface="Noto Sans Symbols"/>
              <a:buChar char="▪"/>
              <a:defRPr sz="1100" b="0" i="0" u="none" strike="noStrike" cap="none">
                <a:solidFill>
                  <a:schemeClr val="dk1"/>
                </a:solidFill>
                <a:latin typeface="Arial"/>
                <a:ea typeface="Arial"/>
                <a:cs typeface="Arial"/>
                <a:sym typeface="Arial"/>
              </a:defRPr>
            </a:lvl5pPr>
            <a:lvl6pPr marL="2743200" marR="0" lvl="5" indent="-292100" algn="l" rtl="0">
              <a:lnSpc>
                <a:spcPct val="100000"/>
              </a:lnSpc>
              <a:spcBef>
                <a:spcPts val="1000"/>
              </a:spcBef>
              <a:spcAft>
                <a:spcPts val="0"/>
              </a:spcAft>
              <a:buClr>
                <a:schemeClr val="accent1"/>
              </a:buClr>
              <a:buSzPts val="1000"/>
              <a:buFont typeface="Noto Sans Symbols"/>
              <a:buChar char="▪"/>
              <a:defRPr sz="1000" b="0" i="0" u="none" strike="noStrike" cap="none">
                <a:solidFill>
                  <a:schemeClr val="dk1"/>
                </a:solidFill>
                <a:latin typeface="Arial"/>
                <a:ea typeface="Arial"/>
                <a:cs typeface="Arial"/>
                <a:sym typeface="Arial"/>
              </a:defRPr>
            </a:lvl6pPr>
            <a:lvl7pPr marL="3200400" marR="0" lvl="6" indent="-285750" algn="l" rtl="0">
              <a:lnSpc>
                <a:spcPct val="100000"/>
              </a:lnSpc>
              <a:spcBef>
                <a:spcPts val="1000"/>
              </a:spcBef>
              <a:spcAft>
                <a:spcPts val="0"/>
              </a:spcAft>
              <a:buClr>
                <a:schemeClr val="accent1"/>
              </a:buClr>
              <a:buSzPts val="900"/>
              <a:buFont typeface="Noto Sans Symbols"/>
              <a:buChar char="▪"/>
              <a:defRPr sz="900" b="0" i="0" u="none" strike="noStrike" cap="none">
                <a:solidFill>
                  <a:schemeClr val="dk1"/>
                </a:solidFill>
                <a:latin typeface="Arial"/>
                <a:ea typeface="Arial"/>
                <a:cs typeface="Arial"/>
                <a:sym typeface="Arial"/>
              </a:defRPr>
            </a:lvl7pPr>
            <a:lvl8pPr marL="3657600" marR="0" lvl="7" indent="-279400" algn="l" rtl="0">
              <a:lnSpc>
                <a:spcPct val="100000"/>
              </a:lnSpc>
              <a:spcBef>
                <a:spcPts val="1000"/>
              </a:spcBef>
              <a:spcAft>
                <a:spcPts val="0"/>
              </a:spcAft>
              <a:buClr>
                <a:schemeClr val="lt2"/>
              </a:buClr>
              <a:buSzPts val="800"/>
              <a:buFont typeface="Noto Sans Symbols"/>
              <a:buChar char="▪"/>
              <a:defRPr sz="800" b="0" i="0" u="none" strike="noStrike" cap="none">
                <a:solidFill>
                  <a:schemeClr val="dk1"/>
                </a:solidFill>
                <a:latin typeface="Arial"/>
                <a:ea typeface="Arial"/>
                <a:cs typeface="Arial"/>
                <a:sym typeface="Arial"/>
              </a:defRPr>
            </a:lvl8pPr>
            <a:lvl9pPr marL="4114800" marR="0" lvl="8" indent="-273050" algn="l" rtl="0">
              <a:lnSpc>
                <a:spcPct val="100000"/>
              </a:lnSpc>
              <a:spcBef>
                <a:spcPts val="1000"/>
              </a:spcBef>
              <a:spcAft>
                <a:spcPts val="1000"/>
              </a:spcAft>
              <a:buClr>
                <a:schemeClr val="accent1"/>
              </a:buClr>
              <a:buSzPts val="700"/>
              <a:buFont typeface="Noto Sans Symbols"/>
              <a:buChar char="▪"/>
              <a:defRPr sz="700" b="0" i="0" u="none" strike="noStrike" cap="none">
                <a:solidFill>
                  <a:schemeClr val="dk1"/>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400050" y="4857751"/>
            <a:ext cx="285900" cy="171600"/>
          </a:xfrm>
          <a:prstGeom prst="rect">
            <a:avLst/>
          </a:prstGeom>
          <a:noFill/>
          <a:ln>
            <a:noFill/>
          </a:ln>
        </p:spPr>
        <p:txBody>
          <a:bodyPr spcFirstLastPara="1" wrap="square" lIns="0" tIns="0" rIns="0" bIns="0" anchor="t" anchorCtr="0">
            <a:noAutofit/>
          </a:bodyPr>
          <a:lstStyle>
            <a:lvl1pPr marL="0" marR="0" lvl="0" indent="0" algn="l" rtl="0">
              <a:spcBef>
                <a:spcPts val="0"/>
              </a:spcBef>
              <a:buNone/>
              <a:defRPr sz="800" b="0" i="0" u="none" strike="noStrike" cap="none">
                <a:solidFill>
                  <a:schemeClr val="dk1"/>
                </a:solidFill>
                <a:latin typeface="Arial"/>
                <a:ea typeface="Arial"/>
                <a:cs typeface="Arial"/>
                <a:sym typeface="Arial"/>
              </a:defRPr>
            </a:lvl1pPr>
            <a:lvl2pPr marL="0" marR="0" lvl="1" indent="0" algn="l" rtl="0">
              <a:spcBef>
                <a:spcPts val="0"/>
              </a:spcBef>
              <a:buNone/>
              <a:defRPr sz="800" b="0" i="0" u="none" strike="noStrike" cap="none">
                <a:solidFill>
                  <a:schemeClr val="dk1"/>
                </a:solidFill>
                <a:latin typeface="Arial"/>
                <a:ea typeface="Arial"/>
                <a:cs typeface="Arial"/>
                <a:sym typeface="Arial"/>
              </a:defRPr>
            </a:lvl2pPr>
            <a:lvl3pPr marL="0" marR="0" lvl="2" indent="0" algn="l" rtl="0">
              <a:spcBef>
                <a:spcPts val="0"/>
              </a:spcBef>
              <a:buNone/>
              <a:defRPr sz="800" b="0" i="0" u="none" strike="noStrike" cap="none">
                <a:solidFill>
                  <a:schemeClr val="dk1"/>
                </a:solidFill>
                <a:latin typeface="Arial"/>
                <a:ea typeface="Arial"/>
                <a:cs typeface="Arial"/>
                <a:sym typeface="Arial"/>
              </a:defRPr>
            </a:lvl3pPr>
            <a:lvl4pPr marL="0" marR="0" lvl="3" indent="0" algn="l" rtl="0">
              <a:spcBef>
                <a:spcPts val="0"/>
              </a:spcBef>
              <a:buNone/>
              <a:defRPr sz="800" b="0" i="0" u="none" strike="noStrike" cap="none">
                <a:solidFill>
                  <a:schemeClr val="dk1"/>
                </a:solidFill>
                <a:latin typeface="Arial"/>
                <a:ea typeface="Arial"/>
                <a:cs typeface="Arial"/>
                <a:sym typeface="Arial"/>
              </a:defRPr>
            </a:lvl4pPr>
            <a:lvl5pPr marL="0" marR="0" lvl="4" indent="0" algn="l" rtl="0">
              <a:spcBef>
                <a:spcPts val="0"/>
              </a:spcBef>
              <a:buNone/>
              <a:defRPr sz="800" b="0" i="0" u="none" strike="noStrike" cap="none">
                <a:solidFill>
                  <a:schemeClr val="dk1"/>
                </a:solidFill>
                <a:latin typeface="Arial"/>
                <a:ea typeface="Arial"/>
                <a:cs typeface="Arial"/>
                <a:sym typeface="Arial"/>
              </a:defRPr>
            </a:lvl5pPr>
            <a:lvl6pPr marL="0" marR="0" lvl="5" indent="0" algn="l" rtl="0">
              <a:spcBef>
                <a:spcPts val="0"/>
              </a:spcBef>
              <a:buNone/>
              <a:defRPr sz="800" b="0" i="0" u="none" strike="noStrike" cap="none">
                <a:solidFill>
                  <a:schemeClr val="dk1"/>
                </a:solidFill>
                <a:latin typeface="Arial"/>
                <a:ea typeface="Arial"/>
                <a:cs typeface="Arial"/>
                <a:sym typeface="Arial"/>
              </a:defRPr>
            </a:lvl6pPr>
            <a:lvl7pPr marL="0" marR="0" lvl="6" indent="0" algn="l" rtl="0">
              <a:spcBef>
                <a:spcPts val="0"/>
              </a:spcBef>
              <a:buNone/>
              <a:defRPr sz="800" b="0" i="0" u="none" strike="noStrike" cap="none">
                <a:solidFill>
                  <a:schemeClr val="dk1"/>
                </a:solidFill>
                <a:latin typeface="Arial"/>
                <a:ea typeface="Arial"/>
                <a:cs typeface="Arial"/>
                <a:sym typeface="Arial"/>
              </a:defRPr>
            </a:lvl7pPr>
            <a:lvl8pPr marL="0" marR="0" lvl="7" indent="0" algn="l" rtl="0">
              <a:spcBef>
                <a:spcPts val="0"/>
              </a:spcBef>
              <a:buNone/>
              <a:defRPr sz="800" b="0" i="0" u="none" strike="noStrike" cap="none">
                <a:solidFill>
                  <a:schemeClr val="dk1"/>
                </a:solidFill>
                <a:latin typeface="Arial"/>
                <a:ea typeface="Arial"/>
                <a:cs typeface="Arial"/>
                <a:sym typeface="Arial"/>
              </a:defRPr>
            </a:lvl8pPr>
            <a:lvl9pPr marL="0" marR="0" lvl="8" indent="0" algn="l" rtl="0">
              <a:spcBef>
                <a:spcPts val="0"/>
              </a:spcBef>
              <a:buNone/>
              <a:defRPr sz="8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1620">
          <p15:clr>
            <a:srgbClr val="F26B43"/>
          </p15:clr>
        </p15:guide>
        <p15:guide id="2" pos="2880">
          <p15:clr>
            <a:srgbClr val="F26B43"/>
          </p15:clr>
        </p15:guide>
        <p15:guide id="3" pos="252">
          <p15:clr>
            <a:srgbClr val="F26B43"/>
          </p15:clr>
        </p15:guide>
        <p15:guide id="4" orient="horz" pos="252">
          <p15:clr>
            <a:srgbClr val="F26B43"/>
          </p15:clr>
        </p15:guide>
        <p15:guide id="5" pos="5508">
          <p15:clr>
            <a:srgbClr val="F26B43"/>
          </p15:clr>
        </p15:guide>
        <p15:guide id="6" orient="horz" pos="2988">
          <p15:clr>
            <a:srgbClr val="F26B43"/>
          </p15:clr>
        </p15:guide>
        <p15:guide id="7" orient="horz" pos="792">
          <p15:clr>
            <a:srgbClr val="F26B43"/>
          </p15:clr>
        </p15:guide>
        <p15:guide id="8" orient="horz" pos="1188">
          <p15:clr>
            <a:srgbClr val="F26B43"/>
          </p15:clr>
        </p15:guide>
        <p15:guide id="9" orient="horz" pos="2700">
          <p15:clr>
            <a:srgbClr val="F26B43"/>
          </p15:clr>
        </p15:guide>
        <p15:guide id="10" pos="2988">
          <p15:clr>
            <a:srgbClr val="F26B43"/>
          </p15:clr>
        </p15:guide>
        <p15:guide id="11" pos="2772">
          <p15:clr>
            <a:srgbClr val="F26B43"/>
          </p15:clr>
        </p15:guide>
        <p15:guide id="12" pos="1512">
          <p15:clr>
            <a:srgbClr val="F26B43"/>
          </p15:clr>
        </p15:guide>
        <p15:guide id="13" pos="4248">
          <p15:clr>
            <a:srgbClr val="F26B43"/>
          </p15:clr>
        </p15:guide>
        <p15:guide id="14" orient="horz" pos="2736">
          <p15:clr>
            <a:srgbClr val="F26B43"/>
          </p15:clr>
        </p15:guide>
        <p15:guide id="15" pos="46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slide" Target="slide16.xml"/><Relationship Id="rId3" Type="http://schemas.openxmlformats.org/officeDocument/2006/relationships/slide" Target="slide11.xml"/><Relationship Id="rId7" Type="http://schemas.openxmlformats.org/officeDocument/2006/relationships/slide" Target="slide15.xml"/><Relationship Id="rId2" Type="http://schemas.openxmlformats.org/officeDocument/2006/relationships/notesSlide" Target="../notesSlides/notesSlide9.xml"/><Relationship Id="rId1" Type="http://schemas.openxmlformats.org/officeDocument/2006/relationships/slideLayout" Target="../slideLayouts/slideLayout5.xml"/><Relationship Id="rId6" Type="http://schemas.openxmlformats.org/officeDocument/2006/relationships/slide" Target="slide14.xml"/><Relationship Id="rId5" Type="http://schemas.openxmlformats.org/officeDocument/2006/relationships/slide" Target="slide13.xml"/><Relationship Id="rId4" Type="http://schemas.openxmlformats.org/officeDocument/2006/relationships/slide" Target="slide12.xml"/><Relationship Id="rId9" Type="http://schemas.openxmlformats.org/officeDocument/2006/relationships/slide" Target="slide17.xml"/></Relationships>
</file>

<file path=ppt/slides/_rels/slide11.xml.rels><?xml version="1.0" encoding="UTF-8" standalone="yes"?>
<Relationships xmlns="http://schemas.openxmlformats.org/package/2006/relationships"><Relationship Id="rId3" Type="http://schemas.openxmlformats.org/officeDocument/2006/relationships/hyperlink" Target="http://www.youtube.com/watch?v=vBcIAV0_cFU" TargetMode="External"/><Relationship Id="rId2" Type="http://schemas.openxmlformats.org/officeDocument/2006/relationships/notesSlide" Target="../notesSlides/notesSlide10.xml"/><Relationship Id="rId1" Type="http://schemas.openxmlformats.org/officeDocument/2006/relationships/slideLayout" Target="../slideLayouts/slideLayout10.xml"/><Relationship Id="rId4" Type="http://schemas.openxmlformats.org/officeDocument/2006/relationships/image" Target="../media/image9.jpg"/></Relationships>
</file>

<file path=ppt/slides/_rels/slide12.xml.rels><?xml version="1.0" encoding="UTF-8" standalone="yes"?>
<Relationships xmlns="http://schemas.openxmlformats.org/package/2006/relationships"><Relationship Id="rId3" Type="http://schemas.openxmlformats.org/officeDocument/2006/relationships/hyperlink" Target="http://www.youtube.com/watch?v=YaGyIAHX10c" TargetMode="External"/><Relationship Id="rId2" Type="http://schemas.openxmlformats.org/officeDocument/2006/relationships/notesSlide" Target="../notesSlides/notesSlide11.xml"/><Relationship Id="rId1" Type="http://schemas.openxmlformats.org/officeDocument/2006/relationships/slideLayout" Target="../slideLayouts/slideLayout10.xml"/><Relationship Id="rId4" Type="http://schemas.openxmlformats.org/officeDocument/2006/relationships/image" Target="../media/image10.jpg"/></Relationships>
</file>

<file path=ppt/slides/_rels/slide13.xml.rels><?xml version="1.0" encoding="UTF-8" standalone="yes"?>
<Relationships xmlns="http://schemas.openxmlformats.org/package/2006/relationships"><Relationship Id="rId3" Type="http://schemas.openxmlformats.org/officeDocument/2006/relationships/hyperlink" Target="http://www.youtube.com/watch?v=k3TH2VnRdEc" TargetMode="External"/><Relationship Id="rId2" Type="http://schemas.openxmlformats.org/officeDocument/2006/relationships/notesSlide" Target="../notesSlides/notesSlide12.xml"/><Relationship Id="rId1" Type="http://schemas.openxmlformats.org/officeDocument/2006/relationships/slideLayout" Target="../slideLayouts/slideLayout10.xml"/><Relationship Id="rId4" Type="http://schemas.openxmlformats.org/officeDocument/2006/relationships/image" Target="../media/image11.jpg"/></Relationships>
</file>

<file path=ppt/slides/_rels/slide14.xml.rels><?xml version="1.0" encoding="UTF-8" standalone="yes"?>
<Relationships xmlns="http://schemas.openxmlformats.org/package/2006/relationships"><Relationship Id="rId3" Type="http://schemas.openxmlformats.org/officeDocument/2006/relationships/hyperlink" Target="http://www.youtube.com/watch?v=DGsn2Y3vJ40" TargetMode="External"/><Relationship Id="rId2" Type="http://schemas.openxmlformats.org/officeDocument/2006/relationships/notesSlide" Target="../notesSlides/notesSlide13.xml"/><Relationship Id="rId1" Type="http://schemas.openxmlformats.org/officeDocument/2006/relationships/slideLayout" Target="../slideLayouts/slideLayout10.xml"/><Relationship Id="rId4" Type="http://schemas.openxmlformats.org/officeDocument/2006/relationships/image" Target="../media/image12.jpg"/></Relationships>
</file>

<file path=ppt/slides/_rels/slide15.xml.rels><?xml version="1.0" encoding="UTF-8" standalone="yes"?>
<Relationships xmlns="http://schemas.openxmlformats.org/package/2006/relationships"><Relationship Id="rId3" Type="http://schemas.openxmlformats.org/officeDocument/2006/relationships/hyperlink" Target="http://www.youtube.com/watch?v=rW5UjpOmUCQ" TargetMode="External"/><Relationship Id="rId2" Type="http://schemas.openxmlformats.org/officeDocument/2006/relationships/notesSlide" Target="../notesSlides/notesSlide14.xml"/><Relationship Id="rId1" Type="http://schemas.openxmlformats.org/officeDocument/2006/relationships/slideLayout" Target="../slideLayouts/slideLayout10.xml"/><Relationship Id="rId4" Type="http://schemas.openxmlformats.org/officeDocument/2006/relationships/image" Target="../media/image13.jpg"/></Relationships>
</file>

<file path=ppt/slides/_rels/slide16.xml.rels><?xml version="1.0" encoding="UTF-8" standalone="yes"?>
<Relationships xmlns="http://schemas.openxmlformats.org/package/2006/relationships"><Relationship Id="rId3" Type="http://schemas.openxmlformats.org/officeDocument/2006/relationships/hyperlink" Target="http://www.youtube.com/watch?v=2YkMc3ngbFs" TargetMode="External"/><Relationship Id="rId2" Type="http://schemas.openxmlformats.org/officeDocument/2006/relationships/notesSlide" Target="../notesSlides/notesSlide15.xml"/><Relationship Id="rId1" Type="http://schemas.openxmlformats.org/officeDocument/2006/relationships/slideLayout" Target="../slideLayouts/slideLayout10.xml"/><Relationship Id="rId4" Type="http://schemas.openxmlformats.org/officeDocument/2006/relationships/image" Target="../media/image14.jpg"/></Relationships>
</file>

<file path=ppt/slides/_rels/slide17.xml.rels><?xml version="1.0" encoding="UTF-8" standalone="yes"?>
<Relationships xmlns="http://schemas.openxmlformats.org/package/2006/relationships"><Relationship Id="rId3" Type="http://schemas.openxmlformats.org/officeDocument/2006/relationships/hyperlink" Target="http://www.youtube.com/watch?v=dPZvjSzZwJM" TargetMode="External"/><Relationship Id="rId2" Type="http://schemas.openxmlformats.org/officeDocument/2006/relationships/notesSlide" Target="../notesSlides/notesSlide16.xml"/><Relationship Id="rId1" Type="http://schemas.openxmlformats.org/officeDocument/2006/relationships/slideLayout" Target="../slideLayouts/slideLayout10.xml"/><Relationship Id="rId4" Type="http://schemas.openxmlformats.org/officeDocument/2006/relationships/image" Target="../media/image15.jpg"/></Relationships>
</file>

<file path=ppt/slides/_rels/slide18.xml.rels><?xml version="1.0" encoding="UTF-8" standalone="yes"?>
<Relationships xmlns="http://schemas.openxmlformats.org/package/2006/relationships"><Relationship Id="rId3" Type="http://schemas.openxmlformats.org/officeDocument/2006/relationships/hyperlink" Target="https://docs.google.com/document/d/128bVx1DcSlkhW2mEdPTm-fmkKSnVtyu2CPv_8oeMSk0/copy?usp=sharing"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highleveragepractices.org/store/books/high-leverage-practices-special-education" TargetMode="External"/><Relationship Id="rId2" Type="http://schemas.openxmlformats.org/officeDocument/2006/relationships/notesSlide" Target="../notesSlides/notesSlide18.xml"/><Relationship Id="rId1" Type="http://schemas.openxmlformats.org/officeDocument/2006/relationships/slideLayout" Target="../slideLayouts/slideLayout5.xml"/><Relationship Id="rId6" Type="http://schemas.openxmlformats.org/officeDocument/2006/relationships/image" Target="../media/image16.png"/><Relationship Id="rId5" Type="http://schemas.openxmlformats.org/officeDocument/2006/relationships/hyperlink" Target="https://ceedar.education.ufl.edu/family-guide-to-at-home-learning/" TargetMode="External"/><Relationship Id="rId4" Type="http://schemas.openxmlformats.org/officeDocument/2006/relationships/hyperlink" Target="https://ceedar.education.ufl.edu/wp-content/uploads/2017/07/CEC-HLP-Web.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hyperlink" Target="https://www.eteachny.org/students-with-disabilities/using-hlps-to-address-barriers/" TargetMode="Externa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s://highleveragepractices.org/collaboration" TargetMode="External"/><Relationship Id="rId7" Type="http://schemas.openxmlformats.org/officeDocument/2006/relationships/hyperlink" Target="https://highleveragepractices.org/about-hlps"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hyperlink" Target="https://highleveragepractices.org/instruction" TargetMode="External"/><Relationship Id="rId5" Type="http://schemas.openxmlformats.org/officeDocument/2006/relationships/hyperlink" Target="https://highleveragepractices.org/socialemotionalbehavioral" TargetMode="External"/><Relationship Id="rId4" Type="http://schemas.openxmlformats.org/officeDocument/2006/relationships/hyperlink" Target="https://highleveragepractices.org/assessment"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highleveragepractices.org/sites/default/files/2020-10/Preface.Intro1_.pdf" TargetMode="External"/><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https://ceedar.education.ufl.edu/wp-content/uploads/2020/10/CEEDER-Leveraging-508.pdf" TargetMode="External"/><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hyperlink" Target="https://docs.google.com/document/d/1N1qs_aFvMLS4FRNy3wxRH7W8WaefhGkEb4_gryu-tQc/copy?usp=sharing"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3" title="High Leverage Practices for Students with Disabilities "/>
          <p:cNvSpPr txBox="1">
            <a:spLocks noGrp="1"/>
          </p:cNvSpPr>
          <p:nvPr>
            <p:ph type="ctrTitle"/>
          </p:nvPr>
        </p:nvSpPr>
        <p:spPr>
          <a:xfrm>
            <a:off x="1874525" y="2287775"/>
            <a:ext cx="5437800" cy="16593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dirty="0"/>
              <a:t>High Leverage Practices for Students with Disabilities </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2" name="Title 1">
            <a:extLst>
              <a:ext uri="{FF2B5EF4-FFF2-40B4-BE49-F238E27FC236}">
                <a16:creationId xmlns:a16="http://schemas.microsoft.com/office/drawing/2014/main" id="{3164E76B-2A23-459A-BFC2-252F77D07CD9}"/>
              </a:ext>
            </a:extLst>
          </p:cNvPr>
          <p:cNvSpPr>
            <a:spLocks noGrp="1"/>
          </p:cNvSpPr>
          <p:nvPr>
            <p:ph type="title"/>
          </p:nvPr>
        </p:nvSpPr>
        <p:spPr/>
        <p:txBody>
          <a:bodyPr/>
          <a:lstStyle/>
          <a:p>
            <a:r>
              <a:rPr lang="en-US" dirty="0"/>
              <a:t>The Brief</a:t>
            </a:r>
          </a:p>
        </p:txBody>
      </p:sp>
      <p:sp>
        <p:nvSpPr>
          <p:cNvPr id="4" name="Text Placeholder 3">
            <a:extLst>
              <a:ext uri="{FF2B5EF4-FFF2-40B4-BE49-F238E27FC236}">
                <a16:creationId xmlns:a16="http://schemas.microsoft.com/office/drawing/2014/main" id="{AE041809-82C0-4E7B-9752-AF2AFA67DB31}"/>
              </a:ext>
            </a:extLst>
          </p:cNvPr>
          <p:cNvSpPr>
            <a:spLocks noGrp="1"/>
          </p:cNvSpPr>
          <p:nvPr>
            <p:ph type="body" idx="2"/>
          </p:nvPr>
        </p:nvSpPr>
        <p:spPr>
          <a:xfrm>
            <a:off x="405125" y="1302327"/>
            <a:ext cx="8331600" cy="3546764"/>
          </a:xfrm>
        </p:spPr>
        <p:txBody>
          <a:bodyPr>
            <a:normAutofit fontScale="70000" lnSpcReduction="20000"/>
          </a:bodyPr>
          <a:lstStyle/>
          <a:p>
            <a:pPr marL="0" lvl="0" indent="0" algn="ctr">
              <a:spcBef>
                <a:spcPts val="0"/>
              </a:spcBef>
              <a:buNone/>
            </a:pPr>
            <a:r>
              <a:rPr lang="en-US" sz="2800" dirty="0"/>
              <a:t>The next 8 slides are made up of videos addressing each area </a:t>
            </a:r>
            <a:br>
              <a:rPr lang="en-US" sz="2800" dirty="0"/>
            </a:br>
            <a:r>
              <a:rPr lang="en-US" sz="2800" dirty="0"/>
              <a:t>of “The Brief” in greater detail. </a:t>
            </a:r>
          </a:p>
          <a:p>
            <a:pPr marL="0" lvl="0" indent="0" algn="ctr">
              <a:spcBef>
                <a:spcPts val="0"/>
              </a:spcBef>
              <a:buNone/>
            </a:pPr>
            <a:r>
              <a:rPr lang="en-US" sz="2800" dirty="0"/>
              <a:t>After watching the introduction on the next slide, click any of the barriers below to go directly to the slide with that video.</a:t>
            </a:r>
          </a:p>
          <a:p>
            <a:pPr marL="0" lvl="0" indent="0" algn="ctr">
              <a:spcBef>
                <a:spcPts val="0"/>
              </a:spcBef>
              <a:buNone/>
            </a:pPr>
            <a:endParaRPr lang="en-US" dirty="0"/>
          </a:p>
          <a:p>
            <a:pPr marL="0" lvl="0" indent="0" algn="ctr">
              <a:spcBef>
                <a:spcPts val="0"/>
              </a:spcBef>
              <a:buNone/>
            </a:pPr>
            <a:r>
              <a:rPr lang="en-US" u="sng" dirty="0">
                <a:solidFill>
                  <a:schemeClr val="hlink"/>
                </a:solidFill>
                <a:hlinkClick r:id="rId3" action="ppaction://hlinksldjump"/>
              </a:rPr>
              <a:t>Introduction</a:t>
            </a:r>
            <a:endParaRPr lang="en-US" dirty="0"/>
          </a:p>
          <a:p>
            <a:pPr marL="0" lvl="0" indent="0" algn="ctr">
              <a:spcBef>
                <a:spcPts val="0"/>
              </a:spcBef>
              <a:buNone/>
            </a:pPr>
            <a:r>
              <a:rPr lang="en-US" u="sng" dirty="0">
                <a:solidFill>
                  <a:schemeClr val="hlink"/>
                </a:solidFill>
                <a:hlinkClick r:id="rId4" action="ppaction://hlinksldjump"/>
              </a:rPr>
              <a:t>Barrier 1</a:t>
            </a:r>
            <a:endParaRPr lang="en-US" dirty="0"/>
          </a:p>
          <a:p>
            <a:pPr marL="0" lvl="0" indent="0" algn="ctr">
              <a:spcBef>
                <a:spcPts val="0"/>
              </a:spcBef>
              <a:buNone/>
            </a:pPr>
            <a:r>
              <a:rPr lang="en-US" dirty="0"/>
              <a:t>Struggling to keep students focused &amp; engaged</a:t>
            </a:r>
          </a:p>
          <a:p>
            <a:pPr marL="0" lvl="0" indent="0" algn="ctr">
              <a:spcBef>
                <a:spcPts val="0"/>
              </a:spcBef>
              <a:buNone/>
            </a:pPr>
            <a:r>
              <a:rPr lang="en-US" u="sng" dirty="0">
                <a:solidFill>
                  <a:schemeClr val="hlink"/>
                </a:solidFill>
                <a:hlinkClick r:id="rId5" action="ppaction://hlinksldjump"/>
              </a:rPr>
              <a:t>Barrier 2</a:t>
            </a:r>
            <a:endParaRPr lang="en-US" dirty="0"/>
          </a:p>
          <a:p>
            <a:pPr marL="0" lvl="0" indent="0" algn="ctr">
              <a:spcBef>
                <a:spcPts val="0"/>
              </a:spcBef>
              <a:buNone/>
            </a:pPr>
            <a:r>
              <a:rPr lang="en-US" dirty="0"/>
              <a:t>Ensuring students feel connected and that their social and emotional needs are addressed</a:t>
            </a:r>
          </a:p>
          <a:p>
            <a:pPr marL="0" lvl="0" indent="0" algn="ctr">
              <a:spcBef>
                <a:spcPts val="0"/>
              </a:spcBef>
              <a:buNone/>
            </a:pPr>
            <a:r>
              <a:rPr lang="en-US" u="sng" dirty="0">
                <a:solidFill>
                  <a:schemeClr val="hlink"/>
                </a:solidFill>
                <a:hlinkClick r:id="rId6" action="ppaction://hlinksldjump"/>
              </a:rPr>
              <a:t>Barrier 3</a:t>
            </a:r>
            <a:endParaRPr lang="en-US" dirty="0"/>
          </a:p>
          <a:p>
            <a:pPr marL="0" lvl="0" indent="0" algn="ctr">
              <a:spcBef>
                <a:spcPts val="0"/>
              </a:spcBef>
              <a:buNone/>
            </a:pPr>
            <a:r>
              <a:rPr lang="en-US" dirty="0"/>
              <a:t>Helping students manage their workload and avoid being overwhelmed</a:t>
            </a:r>
          </a:p>
          <a:p>
            <a:pPr marL="0" lvl="0" indent="0" algn="ctr">
              <a:spcBef>
                <a:spcPts val="0"/>
              </a:spcBef>
              <a:buNone/>
            </a:pPr>
            <a:r>
              <a:rPr lang="en-US" u="sng" dirty="0">
                <a:solidFill>
                  <a:schemeClr val="hlink"/>
                </a:solidFill>
                <a:hlinkClick r:id="rId7" action="ppaction://hlinksldjump"/>
              </a:rPr>
              <a:t>Barrier 4</a:t>
            </a:r>
            <a:endParaRPr lang="en-US" dirty="0"/>
          </a:p>
          <a:p>
            <a:pPr marL="0" lvl="0" indent="0" algn="ctr">
              <a:spcBef>
                <a:spcPts val="0"/>
              </a:spcBef>
              <a:buNone/>
            </a:pPr>
            <a:r>
              <a:rPr lang="en-US" dirty="0"/>
              <a:t>Supporting students’ learning so they can process and retain new content</a:t>
            </a:r>
          </a:p>
          <a:p>
            <a:pPr marL="0" lvl="0" indent="0" algn="ctr">
              <a:spcBef>
                <a:spcPts val="0"/>
              </a:spcBef>
              <a:buNone/>
            </a:pPr>
            <a:r>
              <a:rPr lang="en-US" u="sng" dirty="0">
                <a:solidFill>
                  <a:schemeClr val="hlink"/>
                </a:solidFill>
                <a:hlinkClick r:id="rId8" action="ppaction://hlinksldjump"/>
              </a:rPr>
              <a:t>Barrier 5</a:t>
            </a:r>
            <a:endParaRPr lang="en-US" dirty="0"/>
          </a:p>
          <a:p>
            <a:pPr marL="0" lvl="0" indent="0" algn="ctr">
              <a:spcBef>
                <a:spcPts val="0"/>
              </a:spcBef>
              <a:buNone/>
            </a:pPr>
            <a:r>
              <a:rPr lang="en-US" dirty="0"/>
              <a:t>Addressing students’ wide range of skills and experiences using technology for learning</a:t>
            </a:r>
          </a:p>
          <a:p>
            <a:pPr marL="0" lvl="0" indent="0" algn="ctr">
              <a:spcBef>
                <a:spcPts val="0"/>
              </a:spcBef>
              <a:buNone/>
            </a:pPr>
            <a:r>
              <a:rPr lang="en-US" u="sng" dirty="0">
                <a:solidFill>
                  <a:schemeClr val="hlink"/>
                </a:solidFill>
                <a:hlinkClick r:id="rId9" action="ppaction://hlinksldjump"/>
              </a:rPr>
              <a:t>Barrier 6</a:t>
            </a:r>
            <a:endParaRPr lang="en-US" dirty="0"/>
          </a:p>
          <a:p>
            <a:pPr marL="0" lvl="0" indent="0" algn="ctr">
              <a:spcBef>
                <a:spcPts val="0"/>
              </a:spcBef>
              <a:buNone/>
            </a:pPr>
            <a:r>
              <a:rPr lang="en-US" dirty="0"/>
              <a:t>Facilitating family engagement</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2"/>
          <p:cNvSpPr txBox="1">
            <a:spLocks noGrp="1"/>
          </p:cNvSpPr>
          <p:nvPr>
            <p:ph type="sldNum" idx="12"/>
          </p:nvPr>
        </p:nvSpPr>
        <p:spPr>
          <a:xfrm>
            <a:off x="402325" y="4855475"/>
            <a:ext cx="340500" cy="179400"/>
          </a:xfrm>
          <a:prstGeom prst="rect">
            <a:avLst/>
          </a:prstGeom>
        </p:spPr>
        <p:txBody>
          <a:bodyPr spcFirstLastPara="1" wrap="square" lIns="0" tIns="0" rIns="0" bIns="0" anchor="t" anchorCtr="0">
            <a:noAutofit/>
          </a:bodyPr>
          <a:lstStyle/>
          <a:p>
            <a:pPr marL="0" lvl="0" indent="0" algn="l" rtl="0">
              <a:spcBef>
                <a:spcPts val="0"/>
              </a:spcBef>
              <a:spcAft>
                <a:spcPts val="0"/>
              </a:spcAft>
              <a:buNone/>
            </a:pPr>
            <a:fld id="{00000000-1234-1234-1234-123412341234}" type="slidenum">
              <a:rPr lang="en"/>
              <a:t>11</a:t>
            </a:fld>
            <a:endParaRPr/>
          </a:p>
        </p:txBody>
      </p:sp>
      <p:sp>
        <p:nvSpPr>
          <p:cNvPr id="156" name="Google Shape;156;p22"/>
          <p:cNvSpPr txBox="1">
            <a:spLocks noGrp="1"/>
          </p:cNvSpPr>
          <p:nvPr>
            <p:ph type="title"/>
          </p:nvPr>
        </p:nvSpPr>
        <p:spPr>
          <a:xfrm>
            <a:off x="169300" y="400050"/>
            <a:ext cx="6000900" cy="6987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en"/>
              <a:t>Introduction</a:t>
            </a:r>
            <a:endParaRPr/>
          </a:p>
        </p:txBody>
      </p:sp>
      <p:pic>
        <p:nvPicPr>
          <p:cNvPr id="157" name="Google Shape;157;p22" title="Barrier Introduction Video">
            <a:hlinkClick r:id="rId3"/>
          </p:cNvPr>
          <p:cNvPicPr preferRelativeResize="0"/>
          <p:nvPr/>
        </p:nvPicPr>
        <p:blipFill>
          <a:blip r:embed="rId4">
            <a:alphaModFix/>
          </a:blip>
          <a:stretch>
            <a:fillRect/>
          </a:stretch>
        </p:blipFill>
        <p:spPr>
          <a:xfrm>
            <a:off x="169300" y="1141625"/>
            <a:ext cx="4572000" cy="34290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7"/>
                                        </p:tgtEl>
                                        <p:attrNameLst>
                                          <p:attrName>style.visibility</p:attrName>
                                        </p:attrNameLst>
                                      </p:cBhvr>
                                      <p:to>
                                        <p:strVal val="visible"/>
                                      </p:to>
                                    </p:set>
                                    <p:animEffect transition="in" filter="fade">
                                      <p:cBhvr>
                                        <p:cTn id="7" dur="1000"/>
                                        <p:tgtEl>
                                          <p:spTgt spid="1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3"/>
          <p:cNvSpPr txBox="1">
            <a:spLocks noGrp="1"/>
          </p:cNvSpPr>
          <p:nvPr>
            <p:ph type="sldNum" idx="12"/>
          </p:nvPr>
        </p:nvSpPr>
        <p:spPr>
          <a:xfrm>
            <a:off x="402325" y="4855475"/>
            <a:ext cx="340500" cy="179400"/>
          </a:xfrm>
          <a:prstGeom prst="rect">
            <a:avLst/>
          </a:prstGeom>
        </p:spPr>
        <p:txBody>
          <a:bodyPr spcFirstLastPara="1" wrap="square" lIns="0" tIns="0" rIns="0" bIns="0" anchor="t" anchorCtr="0">
            <a:noAutofit/>
          </a:bodyPr>
          <a:lstStyle/>
          <a:p>
            <a:pPr marL="0" lvl="0" indent="0" algn="l" rtl="0">
              <a:spcBef>
                <a:spcPts val="0"/>
              </a:spcBef>
              <a:spcAft>
                <a:spcPts val="0"/>
              </a:spcAft>
              <a:buNone/>
            </a:pPr>
            <a:fld id="{00000000-1234-1234-1234-123412341234}" type="slidenum">
              <a:rPr lang="en"/>
              <a:t>12</a:t>
            </a:fld>
            <a:endParaRPr/>
          </a:p>
        </p:txBody>
      </p:sp>
      <p:sp>
        <p:nvSpPr>
          <p:cNvPr id="163" name="Google Shape;163;p23"/>
          <p:cNvSpPr txBox="1">
            <a:spLocks noGrp="1"/>
          </p:cNvSpPr>
          <p:nvPr>
            <p:ph type="title"/>
          </p:nvPr>
        </p:nvSpPr>
        <p:spPr>
          <a:xfrm>
            <a:off x="169300" y="400050"/>
            <a:ext cx="8239800" cy="6987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en"/>
              <a:t>Barrier #1: Struggling to Keep Students Focused &amp; Engages</a:t>
            </a:r>
            <a:endParaRPr/>
          </a:p>
        </p:txBody>
      </p:sp>
      <p:pic>
        <p:nvPicPr>
          <p:cNvPr id="164" name="Google Shape;164;p23" title="Barrier #1 Video">
            <a:hlinkClick r:id="rId3"/>
          </p:cNvPr>
          <p:cNvPicPr preferRelativeResize="0"/>
          <p:nvPr/>
        </p:nvPicPr>
        <p:blipFill>
          <a:blip r:embed="rId4">
            <a:alphaModFix/>
          </a:blip>
          <a:stretch>
            <a:fillRect/>
          </a:stretch>
        </p:blipFill>
        <p:spPr>
          <a:xfrm>
            <a:off x="169300" y="1203725"/>
            <a:ext cx="4572000" cy="34290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4"/>
                                        </p:tgtEl>
                                        <p:attrNameLst>
                                          <p:attrName>style.visibility</p:attrName>
                                        </p:attrNameLst>
                                      </p:cBhvr>
                                      <p:to>
                                        <p:strVal val="visible"/>
                                      </p:to>
                                    </p:set>
                                    <p:animEffect transition="in" filter="fade">
                                      <p:cBhvr>
                                        <p:cTn id="7" dur="1000"/>
                                        <p:tgtEl>
                                          <p:spTgt spid="1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4"/>
          <p:cNvSpPr txBox="1">
            <a:spLocks noGrp="1"/>
          </p:cNvSpPr>
          <p:nvPr>
            <p:ph type="sldNum" idx="12"/>
          </p:nvPr>
        </p:nvSpPr>
        <p:spPr>
          <a:xfrm>
            <a:off x="402325" y="4855475"/>
            <a:ext cx="340500" cy="179400"/>
          </a:xfrm>
          <a:prstGeom prst="rect">
            <a:avLst/>
          </a:prstGeom>
        </p:spPr>
        <p:txBody>
          <a:bodyPr spcFirstLastPara="1" wrap="square" lIns="0" tIns="0" rIns="0" bIns="0" anchor="t" anchorCtr="0">
            <a:noAutofit/>
          </a:bodyPr>
          <a:lstStyle/>
          <a:p>
            <a:pPr marL="0" lvl="0" indent="0" algn="l" rtl="0">
              <a:spcBef>
                <a:spcPts val="0"/>
              </a:spcBef>
              <a:spcAft>
                <a:spcPts val="0"/>
              </a:spcAft>
              <a:buNone/>
            </a:pPr>
            <a:fld id="{00000000-1234-1234-1234-123412341234}" type="slidenum">
              <a:rPr lang="en"/>
              <a:t>13</a:t>
            </a:fld>
            <a:endParaRPr/>
          </a:p>
        </p:txBody>
      </p:sp>
      <p:sp>
        <p:nvSpPr>
          <p:cNvPr id="170" name="Google Shape;170;p24"/>
          <p:cNvSpPr txBox="1">
            <a:spLocks noGrp="1"/>
          </p:cNvSpPr>
          <p:nvPr>
            <p:ph type="title"/>
          </p:nvPr>
        </p:nvSpPr>
        <p:spPr>
          <a:xfrm>
            <a:off x="169300" y="400050"/>
            <a:ext cx="8746200" cy="6987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en"/>
              <a:t>Barrier #2: Ensuring students feel connected &amp; their social/emotional needs are addressed</a:t>
            </a:r>
            <a:endParaRPr/>
          </a:p>
        </p:txBody>
      </p:sp>
      <p:pic>
        <p:nvPicPr>
          <p:cNvPr id="171" name="Google Shape;171;p24" title="Barrier #2 Video">
            <a:hlinkClick r:id="rId3"/>
          </p:cNvPr>
          <p:cNvPicPr preferRelativeResize="0"/>
          <p:nvPr/>
        </p:nvPicPr>
        <p:blipFill>
          <a:blip r:embed="rId4">
            <a:alphaModFix/>
          </a:blip>
          <a:stretch>
            <a:fillRect/>
          </a:stretch>
        </p:blipFill>
        <p:spPr>
          <a:xfrm>
            <a:off x="169300" y="1262613"/>
            <a:ext cx="4572000" cy="34290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1"/>
                                        </p:tgtEl>
                                        <p:attrNameLst>
                                          <p:attrName>style.visibility</p:attrName>
                                        </p:attrNameLst>
                                      </p:cBhvr>
                                      <p:to>
                                        <p:strVal val="visible"/>
                                      </p:to>
                                    </p:set>
                                    <p:animEffect transition="in" filter="fade">
                                      <p:cBhvr>
                                        <p:cTn id="7" dur="1000"/>
                                        <p:tgtEl>
                                          <p:spTgt spid="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25"/>
          <p:cNvSpPr txBox="1">
            <a:spLocks noGrp="1"/>
          </p:cNvSpPr>
          <p:nvPr>
            <p:ph type="sldNum" idx="12"/>
          </p:nvPr>
        </p:nvSpPr>
        <p:spPr>
          <a:xfrm>
            <a:off x="402325" y="4855475"/>
            <a:ext cx="340500" cy="179400"/>
          </a:xfrm>
          <a:prstGeom prst="rect">
            <a:avLst/>
          </a:prstGeom>
        </p:spPr>
        <p:txBody>
          <a:bodyPr spcFirstLastPara="1" wrap="square" lIns="0" tIns="0" rIns="0" bIns="0" anchor="t" anchorCtr="0">
            <a:noAutofit/>
          </a:bodyPr>
          <a:lstStyle/>
          <a:p>
            <a:pPr marL="0" lvl="0" indent="0" algn="l" rtl="0">
              <a:spcBef>
                <a:spcPts val="0"/>
              </a:spcBef>
              <a:spcAft>
                <a:spcPts val="0"/>
              </a:spcAft>
              <a:buNone/>
            </a:pPr>
            <a:fld id="{00000000-1234-1234-1234-123412341234}" type="slidenum">
              <a:rPr lang="en"/>
              <a:t>14</a:t>
            </a:fld>
            <a:endParaRPr/>
          </a:p>
        </p:txBody>
      </p:sp>
      <p:sp>
        <p:nvSpPr>
          <p:cNvPr id="177" name="Google Shape;177;p25"/>
          <p:cNvSpPr txBox="1">
            <a:spLocks noGrp="1"/>
          </p:cNvSpPr>
          <p:nvPr>
            <p:ph type="title"/>
          </p:nvPr>
        </p:nvSpPr>
        <p:spPr>
          <a:xfrm>
            <a:off x="169300" y="400050"/>
            <a:ext cx="8291700" cy="6987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en"/>
              <a:t>Barrier #3: Helping students’ manage their workload and avoid being overwhelmed</a:t>
            </a:r>
            <a:endParaRPr/>
          </a:p>
        </p:txBody>
      </p:sp>
      <p:pic>
        <p:nvPicPr>
          <p:cNvPr id="178" name="Google Shape;178;p25" title="Barrier #3 Video">
            <a:hlinkClick r:id="rId3"/>
          </p:cNvPr>
          <p:cNvPicPr preferRelativeResize="0"/>
          <p:nvPr/>
        </p:nvPicPr>
        <p:blipFill>
          <a:blip r:embed="rId4">
            <a:alphaModFix/>
          </a:blip>
          <a:stretch>
            <a:fillRect/>
          </a:stretch>
        </p:blipFill>
        <p:spPr>
          <a:xfrm>
            <a:off x="152400" y="1251150"/>
            <a:ext cx="4572000" cy="34290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8"/>
                                        </p:tgtEl>
                                        <p:attrNameLst>
                                          <p:attrName>style.visibility</p:attrName>
                                        </p:attrNameLst>
                                      </p:cBhvr>
                                      <p:to>
                                        <p:strVal val="visible"/>
                                      </p:to>
                                    </p:set>
                                    <p:animEffect transition="in" filter="fade">
                                      <p:cBhvr>
                                        <p:cTn id="7" dur="1000"/>
                                        <p:tgtEl>
                                          <p:spTgt spid="1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26"/>
          <p:cNvSpPr txBox="1">
            <a:spLocks noGrp="1"/>
          </p:cNvSpPr>
          <p:nvPr>
            <p:ph type="sldNum" idx="12"/>
          </p:nvPr>
        </p:nvSpPr>
        <p:spPr>
          <a:xfrm>
            <a:off x="402325" y="4855475"/>
            <a:ext cx="340500" cy="179400"/>
          </a:xfrm>
          <a:prstGeom prst="rect">
            <a:avLst/>
          </a:prstGeom>
        </p:spPr>
        <p:txBody>
          <a:bodyPr spcFirstLastPara="1" wrap="square" lIns="0" tIns="0" rIns="0" bIns="0" anchor="t" anchorCtr="0">
            <a:noAutofit/>
          </a:bodyPr>
          <a:lstStyle/>
          <a:p>
            <a:pPr marL="0" lvl="0" indent="0" algn="l" rtl="0">
              <a:spcBef>
                <a:spcPts val="0"/>
              </a:spcBef>
              <a:spcAft>
                <a:spcPts val="0"/>
              </a:spcAft>
              <a:buNone/>
            </a:pPr>
            <a:fld id="{00000000-1234-1234-1234-123412341234}" type="slidenum">
              <a:rPr lang="en"/>
              <a:t>15</a:t>
            </a:fld>
            <a:endParaRPr/>
          </a:p>
        </p:txBody>
      </p:sp>
      <p:sp>
        <p:nvSpPr>
          <p:cNvPr id="184" name="Google Shape;184;p26"/>
          <p:cNvSpPr txBox="1">
            <a:spLocks noGrp="1"/>
          </p:cNvSpPr>
          <p:nvPr>
            <p:ph type="title"/>
          </p:nvPr>
        </p:nvSpPr>
        <p:spPr>
          <a:xfrm>
            <a:off x="169300" y="400050"/>
            <a:ext cx="8291700" cy="6987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en"/>
              <a:t>Barrier #4: Supporting students’ learning so they can process and retain new content</a:t>
            </a:r>
            <a:endParaRPr/>
          </a:p>
        </p:txBody>
      </p:sp>
      <p:pic>
        <p:nvPicPr>
          <p:cNvPr id="185" name="Google Shape;185;p26" title="Barrier #4 Video">
            <a:hlinkClick r:id="rId3"/>
          </p:cNvPr>
          <p:cNvPicPr preferRelativeResize="0"/>
          <p:nvPr/>
        </p:nvPicPr>
        <p:blipFill>
          <a:blip r:embed="rId4">
            <a:alphaModFix/>
          </a:blip>
          <a:stretch>
            <a:fillRect/>
          </a:stretch>
        </p:blipFill>
        <p:spPr>
          <a:xfrm>
            <a:off x="152400" y="1251150"/>
            <a:ext cx="4572000" cy="34290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5"/>
                                        </p:tgtEl>
                                        <p:attrNameLst>
                                          <p:attrName>style.visibility</p:attrName>
                                        </p:attrNameLst>
                                      </p:cBhvr>
                                      <p:to>
                                        <p:strVal val="visible"/>
                                      </p:to>
                                    </p:set>
                                    <p:animEffect transition="in" filter="fade">
                                      <p:cBhvr>
                                        <p:cTn id="7" dur="1000"/>
                                        <p:tgtEl>
                                          <p:spTgt spid="1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27"/>
          <p:cNvSpPr txBox="1">
            <a:spLocks noGrp="1"/>
          </p:cNvSpPr>
          <p:nvPr>
            <p:ph type="sldNum" idx="12"/>
          </p:nvPr>
        </p:nvSpPr>
        <p:spPr>
          <a:xfrm>
            <a:off x="402325" y="4855475"/>
            <a:ext cx="340500" cy="179400"/>
          </a:xfrm>
          <a:prstGeom prst="rect">
            <a:avLst/>
          </a:prstGeom>
        </p:spPr>
        <p:txBody>
          <a:bodyPr spcFirstLastPara="1" wrap="square" lIns="0" tIns="0" rIns="0" bIns="0" anchor="t" anchorCtr="0">
            <a:noAutofit/>
          </a:bodyPr>
          <a:lstStyle/>
          <a:p>
            <a:pPr marL="0" lvl="0" indent="0" algn="l" rtl="0">
              <a:spcBef>
                <a:spcPts val="0"/>
              </a:spcBef>
              <a:spcAft>
                <a:spcPts val="0"/>
              </a:spcAft>
              <a:buNone/>
            </a:pPr>
            <a:fld id="{00000000-1234-1234-1234-123412341234}" type="slidenum">
              <a:rPr lang="en"/>
              <a:t>16</a:t>
            </a:fld>
            <a:endParaRPr/>
          </a:p>
        </p:txBody>
      </p:sp>
      <p:sp>
        <p:nvSpPr>
          <p:cNvPr id="191" name="Google Shape;191;p27"/>
          <p:cNvSpPr txBox="1">
            <a:spLocks noGrp="1"/>
          </p:cNvSpPr>
          <p:nvPr>
            <p:ph type="title"/>
          </p:nvPr>
        </p:nvSpPr>
        <p:spPr>
          <a:xfrm>
            <a:off x="177300" y="343275"/>
            <a:ext cx="8789400" cy="6987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en" sz="3000"/>
              <a:t>Barrier #5: Addressing students wide range of skills and experiences using technology for learning</a:t>
            </a:r>
            <a:endParaRPr sz="3000"/>
          </a:p>
        </p:txBody>
      </p:sp>
      <p:pic>
        <p:nvPicPr>
          <p:cNvPr id="192" name="Google Shape;192;p27" title="Barrier #5 Video">
            <a:hlinkClick r:id="rId3"/>
          </p:cNvPr>
          <p:cNvPicPr preferRelativeResize="0"/>
          <p:nvPr/>
        </p:nvPicPr>
        <p:blipFill>
          <a:blip r:embed="rId4">
            <a:alphaModFix/>
          </a:blip>
          <a:stretch>
            <a:fillRect/>
          </a:stretch>
        </p:blipFill>
        <p:spPr>
          <a:xfrm>
            <a:off x="152400" y="1194375"/>
            <a:ext cx="4572000" cy="34290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2"/>
                                        </p:tgtEl>
                                        <p:attrNameLst>
                                          <p:attrName>style.visibility</p:attrName>
                                        </p:attrNameLst>
                                      </p:cBhvr>
                                      <p:to>
                                        <p:strVal val="visible"/>
                                      </p:to>
                                    </p:set>
                                    <p:animEffect transition="in" filter="fade">
                                      <p:cBhvr>
                                        <p:cTn id="7" dur="1000"/>
                                        <p:tgtEl>
                                          <p:spTgt spid="1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28"/>
          <p:cNvSpPr txBox="1">
            <a:spLocks noGrp="1"/>
          </p:cNvSpPr>
          <p:nvPr>
            <p:ph type="sldNum" idx="12"/>
          </p:nvPr>
        </p:nvSpPr>
        <p:spPr>
          <a:xfrm>
            <a:off x="402325" y="4855475"/>
            <a:ext cx="340500" cy="179400"/>
          </a:xfrm>
          <a:prstGeom prst="rect">
            <a:avLst/>
          </a:prstGeom>
        </p:spPr>
        <p:txBody>
          <a:bodyPr spcFirstLastPara="1" wrap="square" lIns="0" tIns="0" rIns="0" bIns="0" anchor="t" anchorCtr="0">
            <a:noAutofit/>
          </a:bodyPr>
          <a:lstStyle/>
          <a:p>
            <a:pPr marL="0" lvl="0" indent="0" algn="l" rtl="0">
              <a:spcBef>
                <a:spcPts val="0"/>
              </a:spcBef>
              <a:spcAft>
                <a:spcPts val="0"/>
              </a:spcAft>
              <a:buNone/>
            </a:pPr>
            <a:fld id="{00000000-1234-1234-1234-123412341234}" type="slidenum">
              <a:rPr lang="en"/>
              <a:t>17</a:t>
            </a:fld>
            <a:endParaRPr/>
          </a:p>
        </p:txBody>
      </p:sp>
      <p:sp>
        <p:nvSpPr>
          <p:cNvPr id="198" name="Google Shape;198;p28"/>
          <p:cNvSpPr txBox="1">
            <a:spLocks noGrp="1"/>
          </p:cNvSpPr>
          <p:nvPr>
            <p:ph type="title"/>
          </p:nvPr>
        </p:nvSpPr>
        <p:spPr>
          <a:xfrm>
            <a:off x="169300" y="400050"/>
            <a:ext cx="8239800" cy="6987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en"/>
              <a:t>Barrier #6: Facilitating Family Engagement</a:t>
            </a:r>
            <a:endParaRPr/>
          </a:p>
        </p:txBody>
      </p:sp>
      <p:pic>
        <p:nvPicPr>
          <p:cNvPr id="199" name="Google Shape;199;p28" title="Barrier #6 Video">
            <a:hlinkClick r:id="rId3"/>
          </p:cNvPr>
          <p:cNvPicPr preferRelativeResize="0"/>
          <p:nvPr/>
        </p:nvPicPr>
        <p:blipFill>
          <a:blip r:embed="rId4">
            <a:alphaModFix/>
          </a:blip>
          <a:stretch>
            <a:fillRect/>
          </a:stretch>
        </p:blipFill>
        <p:spPr>
          <a:xfrm>
            <a:off x="152400" y="1251150"/>
            <a:ext cx="4572000" cy="34290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9"/>
                                        </p:tgtEl>
                                        <p:attrNameLst>
                                          <p:attrName>style.visibility</p:attrName>
                                        </p:attrNameLst>
                                      </p:cBhvr>
                                      <p:to>
                                        <p:strVal val="visible"/>
                                      </p:to>
                                    </p:set>
                                    <p:animEffect transition="in" filter="fade">
                                      <p:cBhvr>
                                        <p:cTn id="7" dur="1000"/>
                                        <p:tgtEl>
                                          <p:spTgt spid="1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29"/>
          <p:cNvSpPr txBox="1">
            <a:spLocks noGrp="1"/>
          </p:cNvSpPr>
          <p:nvPr>
            <p:ph type="sldNum" idx="12"/>
          </p:nvPr>
        </p:nvSpPr>
        <p:spPr>
          <a:xfrm>
            <a:off x="402325" y="4855475"/>
            <a:ext cx="340500" cy="179400"/>
          </a:xfrm>
          <a:prstGeom prst="rect">
            <a:avLst/>
          </a:prstGeom>
        </p:spPr>
        <p:txBody>
          <a:bodyPr spcFirstLastPara="1" wrap="square" lIns="0" tIns="0" rIns="0" bIns="0" anchor="t" anchorCtr="0">
            <a:noAutofit/>
          </a:bodyPr>
          <a:lstStyle/>
          <a:p>
            <a:pPr marL="0" lvl="0" indent="0" algn="l" rtl="0">
              <a:spcBef>
                <a:spcPts val="0"/>
              </a:spcBef>
              <a:spcAft>
                <a:spcPts val="0"/>
              </a:spcAft>
              <a:buNone/>
            </a:pPr>
            <a:fld id="{00000000-1234-1234-1234-123412341234}" type="slidenum">
              <a:rPr lang="en"/>
              <a:t>18</a:t>
            </a:fld>
            <a:endParaRPr/>
          </a:p>
        </p:txBody>
      </p:sp>
      <p:sp>
        <p:nvSpPr>
          <p:cNvPr id="205" name="Google Shape;205;p29"/>
          <p:cNvSpPr txBox="1">
            <a:spLocks noGrp="1"/>
          </p:cNvSpPr>
          <p:nvPr>
            <p:ph type="title"/>
          </p:nvPr>
        </p:nvSpPr>
        <p:spPr>
          <a:xfrm>
            <a:off x="0" y="400051"/>
            <a:ext cx="9144000" cy="685800"/>
          </a:xfrm>
          <a:prstGeom prst="rect">
            <a:avLst/>
          </a:prstGeom>
        </p:spPr>
        <p:txBody>
          <a:bodyPr spcFirstLastPara="1" wrap="square" lIns="411475" tIns="0" rIns="411475" bIns="0" anchor="ctr" anchorCtr="0">
            <a:normAutofit/>
          </a:bodyPr>
          <a:lstStyle/>
          <a:p>
            <a:pPr marL="0" lvl="0" indent="0" algn="l" rtl="0">
              <a:spcBef>
                <a:spcPts val="0"/>
              </a:spcBef>
              <a:spcAft>
                <a:spcPts val="0"/>
              </a:spcAft>
              <a:buNone/>
            </a:pPr>
            <a:r>
              <a:rPr lang="en"/>
              <a:t>Final Activity Directions &amp; Link</a:t>
            </a:r>
            <a:endParaRPr/>
          </a:p>
        </p:txBody>
      </p:sp>
      <p:sp>
        <p:nvSpPr>
          <p:cNvPr id="206" name="Google Shape;206;p29"/>
          <p:cNvSpPr txBox="1">
            <a:spLocks noGrp="1"/>
          </p:cNvSpPr>
          <p:nvPr>
            <p:ph type="body" idx="2"/>
          </p:nvPr>
        </p:nvSpPr>
        <p:spPr>
          <a:xfrm>
            <a:off x="405125" y="1423650"/>
            <a:ext cx="4617600" cy="2829900"/>
          </a:xfrm>
          <a:prstGeom prst="rect">
            <a:avLst/>
          </a:prstGeom>
        </p:spPr>
        <p:txBody>
          <a:bodyPr spcFirstLastPara="1" wrap="square" lIns="0" tIns="0" rIns="0" bIns="0" anchor="t" anchorCtr="0">
            <a:normAutofit/>
          </a:bodyPr>
          <a:lstStyle/>
          <a:p>
            <a:pPr marL="457200" lvl="0" indent="-361950" algn="l" rtl="0">
              <a:spcBef>
                <a:spcPts val="600"/>
              </a:spcBef>
              <a:spcAft>
                <a:spcPts val="0"/>
              </a:spcAft>
              <a:buSzPts val="2100"/>
              <a:buChar char="▪"/>
            </a:pPr>
            <a:r>
              <a:rPr lang="en"/>
              <a:t>Look back through your Self- Assessment to find practices that you marked as “rarely”</a:t>
            </a:r>
            <a:endParaRPr/>
          </a:p>
          <a:p>
            <a:pPr marL="457200" lvl="0" indent="-361950" algn="l" rtl="0">
              <a:spcBef>
                <a:spcPts val="1000"/>
              </a:spcBef>
              <a:spcAft>
                <a:spcPts val="0"/>
              </a:spcAft>
              <a:buSzPts val="2100"/>
              <a:buChar char="▪"/>
            </a:pPr>
            <a:r>
              <a:rPr lang="en"/>
              <a:t>Choose 2 to focus on </a:t>
            </a:r>
            <a:endParaRPr/>
          </a:p>
          <a:p>
            <a:pPr marL="457200" lvl="0" indent="-361950" algn="l" rtl="0">
              <a:spcBef>
                <a:spcPts val="1000"/>
              </a:spcBef>
              <a:spcAft>
                <a:spcPts val="1000"/>
              </a:spcAft>
              <a:buSzPts val="2100"/>
              <a:buChar char="▪"/>
            </a:pPr>
            <a:r>
              <a:rPr lang="en"/>
              <a:t>Create a plan for implementing these strategies</a:t>
            </a:r>
            <a:endParaRPr/>
          </a:p>
        </p:txBody>
      </p:sp>
      <p:sp>
        <p:nvSpPr>
          <p:cNvPr id="207" name="Google Shape;207;p29"/>
          <p:cNvSpPr txBox="1">
            <a:spLocks noGrp="1"/>
          </p:cNvSpPr>
          <p:nvPr>
            <p:ph type="body" idx="3"/>
          </p:nvPr>
        </p:nvSpPr>
        <p:spPr>
          <a:xfrm>
            <a:off x="5132150" y="1257300"/>
            <a:ext cx="3618600" cy="2258100"/>
          </a:xfrm>
          <a:prstGeom prst="rect">
            <a:avLst/>
          </a:prstGeom>
        </p:spPr>
        <p:txBody>
          <a:bodyPr spcFirstLastPara="1" wrap="square" lIns="201150" tIns="201150" rIns="201150" bIns="201150" anchor="t" anchorCtr="0">
            <a:normAutofit/>
          </a:bodyPr>
          <a:lstStyle/>
          <a:p>
            <a:pPr marL="0" lvl="0" indent="0" algn="ctr" rtl="0">
              <a:spcBef>
                <a:spcPts val="600"/>
              </a:spcBef>
              <a:spcAft>
                <a:spcPts val="0"/>
              </a:spcAft>
              <a:buNone/>
            </a:pPr>
            <a:r>
              <a:rPr lang="en" sz="2700" u="sng"/>
              <a:t>Link to Final Activity</a:t>
            </a:r>
            <a:endParaRPr sz="2700" u="sng"/>
          </a:p>
          <a:p>
            <a:pPr marL="0" lvl="0" indent="0" algn="ctr" rtl="0">
              <a:lnSpc>
                <a:spcPct val="90000"/>
              </a:lnSpc>
              <a:spcBef>
                <a:spcPts val="1000"/>
              </a:spcBef>
              <a:spcAft>
                <a:spcPts val="0"/>
              </a:spcAft>
              <a:buNone/>
            </a:pPr>
            <a:r>
              <a:rPr lang="en" sz="2700"/>
              <a:t>Click on the link to create your own private copy</a:t>
            </a:r>
            <a:endParaRPr sz="1900">
              <a:solidFill>
                <a:srgbClr val="FFFFFF"/>
              </a:solidFill>
            </a:endParaRPr>
          </a:p>
        </p:txBody>
      </p:sp>
      <p:sp>
        <p:nvSpPr>
          <p:cNvPr id="208" name="Google Shape;208;p29"/>
          <p:cNvSpPr txBox="1"/>
          <p:nvPr/>
        </p:nvSpPr>
        <p:spPr>
          <a:xfrm>
            <a:off x="5132150" y="3515400"/>
            <a:ext cx="3618600" cy="1354500"/>
          </a:xfrm>
          <a:prstGeom prst="rect">
            <a:avLst/>
          </a:prstGeom>
          <a:solidFill>
            <a:schemeClr val="accent3"/>
          </a:solidFill>
          <a:ln>
            <a:noFill/>
          </a:ln>
        </p:spPr>
        <p:txBody>
          <a:bodyPr spcFirstLastPara="1" wrap="square" lIns="91425" tIns="91425" rIns="91425" bIns="91425" anchor="ctr" anchorCtr="0">
            <a:noAutofit/>
          </a:bodyPr>
          <a:lstStyle/>
          <a:p>
            <a:pPr marL="0" lvl="0" indent="0" algn="ctr" rtl="0">
              <a:spcBef>
                <a:spcPts val="600"/>
              </a:spcBef>
              <a:spcAft>
                <a:spcPts val="1000"/>
              </a:spcAft>
              <a:buNone/>
            </a:pPr>
            <a:r>
              <a:rPr lang="en" sz="1900" u="sng">
                <a:solidFill>
                  <a:schemeClr val="lt1"/>
                </a:solidFill>
                <a:hlinkClick r:id="rId3">
                  <a:extLst>
                    <a:ext uri="{A12FA001-AC4F-418D-AE19-62706E023703}">
                      <ahyp:hlinkClr xmlns:ahyp="http://schemas.microsoft.com/office/drawing/2018/hyperlinkcolor" val="tx"/>
                    </a:ext>
                  </a:extLst>
                </a:hlinkClick>
              </a:rPr>
              <a:t>https://docs.google.com/document/d/128bVx1DcSlkhW2mEdPTm-fmkKSnVtyu2CPv_8oeMSk0/copy?usp=sharing</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30"/>
          <p:cNvSpPr txBox="1">
            <a:spLocks noGrp="1"/>
          </p:cNvSpPr>
          <p:nvPr>
            <p:ph type="sldNum" idx="12"/>
          </p:nvPr>
        </p:nvSpPr>
        <p:spPr>
          <a:xfrm>
            <a:off x="402325" y="4855475"/>
            <a:ext cx="340500" cy="179400"/>
          </a:xfrm>
          <a:prstGeom prst="rect">
            <a:avLst/>
          </a:prstGeom>
        </p:spPr>
        <p:txBody>
          <a:bodyPr spcFirstLastPara="1" wrap="square" lIns="0" tIns="0" rIns="0" bIns="0" anchor="t" anchorCtr="0">
            <a:noAutofit/>
          </a:bodyPr>
          <a:lstStyle/>
          <a:p>
            <a:pPr marL="0" lvl="0" indent="0" algn="l" rtl="0">
              <a:spcBef>
                <a:spcPts val="0"/>
              </a:spcBef>
              <a:spcAft>
                <a:spcPts val="0"/>
              </a:spcAft>
              <a:buNone/>
            </a:pPr>
            <a:fld id="{00000000-1234-1234-1234-123412341234}" type="slidenum">
              <a:rPr lang="en"/>
              <a:t>19</a:t>
            </a:fld>
            <a:endParaRPr/>
          </a:p>
        </p:txBody>
      </p:sp>
      <p:sp>
        <p:nvSpPr>
          <p:cNvPr id="214" name="Google Shape;214;p30"/>
          <p:cNvSpPr txBox="1">
            <a:spLocks noGrp="1"/>
          </p:cNvSpPr>
          <p:nvPr>
            <p:ph type="title"/>
          </p:nvPr>
        </p:nvSpPr>
        <p:spPr>
          <a:xfrm>
            <a:off x="0" y="400051"/>
            <a:ext cx="9144000" cy="685800"/>
          </a:xfrm>
          <a:prstGeom prst="rect">
            <a:avLst/>
          </a:prstGeom>
        </p:spPr>
        <p:txBody>
          <a:bodyPr spcFirstLastPara="1" wrap="square" lIns="411475" tIns="0" rIns="411475" bIns="0" anchor="ctr" anchorCtr="0">
            <a:normAutofit/>
          </a:bodyPr>
          <a:lstStyle/>
          <a:p>
            <a:pPr marL="0" lvl="0" indent="0" algn="l" rtl="0">
              <a:spcBef>
                <a:spcPts val="0"/>
              </a:spcBef>
              <a:spcAft>
                <a:spcPts val="0"/>
              </a:spcAft>
              <a:buNone/>
            </a:pPr>
            <a:r>
              <a:rPr lang="en"/>
              <a:t>Learn more!</a:t>
            </a:r>
            <a:endParaRPr/>
          </a:p>
        </p:txBody>
      </p:sp>
      <p:sp>
        <p:nvSpPr>
          <p:cNvPr id="215" name="Google Shape;215;p30"/>
          <p:cNvSpPr txBox="1">
            <a:spLocks noGrp="1"/>
          </p:cNvSpPr>
          <p:nvPr>
            <p:ph type="body" idx="2"/>
          </p:nvPr>
        </p:nvSpPr>
        <p:spPr>
          <a:xfrm>
            <a:off x="405125" y="1295125"/>
            <a:ext cx="7077000" cy="3648600"/>
          </a:xfrm>
          <a:prstGeom prst="rect">
            <a:avLst/>
          </a:prstGeom>
        </p:spPr>
        <p:txBody>
          <a:bodyPr spcFirstLastPara="1" wrap="square" lIns="0" tIns="0" rIns="0" bIns="0" anchor="t" anchorCtr="0">
            <a:normAutofit/>
          </a:bodyPr>
          <a:lstStyle/>
          <a:p>
            <a:pPr marL="0" lvl="0" indent="0" algn="l" rtl="0">
              <a:spcBef>
                <a:spcPts val="600"/>
              </a:spcBef>
              <a:spcAft>
                <a:spcPts val="0"/>
              </a:spcAft>
              <a:buNone/>
            </a:pPr>
            <a:r>
              <a:rPr lang="en"/>
              <a:t>The High Leverage Practices in Special Education is available:</a:t>
            </a:r>
            <a:endParaRPr/>
          </a:p>
          <a:p>
            <a:pPr marL="457200" lvl="0" indent="-361950" algn="l" rtl="0">
              <a:spcBef>
                <a:spcPts val="1000"/>
              </a:spcBef>
              <a:spcAft>
                <a:spcPts val="0"/>
              </a:spcAft>
              <a:buSzPts val="2100"/>
              <a:buChar char="▪"/>
            </a:pPr>
            <a:r>
              <a:rPr lang="en"/>
              <a:t>For purchase: </a:t>
            </a:r>
            <a:endParaRPr/>
          </a:p>
          <a:p>
            <a:pPr marL="914400" lvl="1" indent="-342900" algn="l" rtl="0">
              <a:spcBef>
                <a:spcPts val="0"/>
              </a:spcBef>
              <a:spcAft>
                <a:spcPts val="0"/>
              </a:spcAft>
              <a:buSzPts val="1800"/>
              <a:buChar char="▪"/>
            </a:pPr>
            <a:r>
              <a:rPr lang="en" u="sng">
                <a:solidFill>
                  <a:schemeClr val="hlink"/>
                </a:solidFill>
                <a:hlinkClick r:id="rId3"/>
              </a:rPr>
              <a:t>https://highleveragepractices.org/store/books/high-leverage-practices-special-education</a:t>
            </a:r>
            <a:endParaRPr/>
          </a:p>
          <a:p>
            <a:pPr marL="457200" lvl="0" indent="-361950" algn="l" rtl="0">
              <a:spcBef>
                <a:spcPts val="0"/>
              </a:spcBef>
              <a:spcAft>
                <a:spcPts val="0"/>
              </a:spcAft>
              <a:buSzPts val="2100"/>
              <a:buChar char="▪"/>
            </a:pPr>
            <a:r>
              <a:rPr lang="en"/>
              <a:t>For FREE download:</a:t>
            </a:r>
            <a:endParaRPr/>
          </a:p>
          <a:p>
            <a:pPr marL="914400" lvl="1" indent="-342900" algn="l" rtl="0">
              <a:spcBef>
                <a:spcPts val="0"/>
              </a:spcBef>
              <a:spcAft>
                <a:spcPts val="0"/>
              </a:spcAft>
              <a:buSzPts val="1800"/>
              <a:buChar char="▪"/>
            </a:pPr>
            <a:r>
              <a:rPr lang="en" u="sng">
                <a:solidFill>
                  <a:schemeClr val="hlink"/>
                </a:solidFill>
                <a:hlinkClick r:id="rId4"/>
              </a:rPr>
              <a:t>https://ceedar.education.ufl.edu/wp-content/uploads/2017/07/CEC-HLP-Web.pdf</a:t>
            </a:r>
            <a:endParaRPr/>
          </a:p>
          <a:p>
            <a:pPr marL="457200" lvl="0" indent="-361950" algn="l" rtl="0">
              <a:spcBef>
                <a:spcPts val="0"/>
              </a:spcBef>
              <a:spcAft>
                <a:spcPts val="0"/>
              </a:spcAft>
              <a:buSzPts val="2100"/>
              <a:buChar char="▪"/>
            </a:pPr>
            <a:r>
              <a:rPr lang="en"/>
              <a:t>As a guide for at-home learning: </a:t>
            </a:r>
            <a:endParaRPr/>
          </a:p>
          <a:p>
            <a:pPr marL="914400" lvl="1" indent="-342900" algn="l" rtl="0">
              <a:spcBef>
                <a:spcPts val="0"/>
              </a:spcBef>
              <a:spcAft>
                <a:spcPts val="0"/>
              </a:spcAft>
              <a:buSzPts val="1800"/>
              <a:buChar char="▪"/>
            </a:pPr>
            <a:r>
              <a:rPr lang="en" u="sng">
                <a:solidFill>
                  <a:schemeClr val="hlink"/>
                </a:solidFill>
                <a:hlinkClick r:id="rId5"/>
              </a:rPr>
              <a:t>https://ceedar.education.ufl.edu/family-guide-to-at-home-learning/</a:t>
            </a:r>
            <a:r>
              <a:rPr lang="en"/>
              <a:t> </a:t>
            </a:r>
            <a:endParaRPr/>
          </a:p>
        </p:txBody>
      </p:sp>
      <p:pic>
        <p:nvPicPr>
          <p:cNvPr id="216" name="Google Shape;216;p30" descr="Screenshot of the cover of a book titled High Leverage Practices in Special Education" title="High Leverage Practices in Special Education"/>
          <p:cNvPicPr preferRelativeResize="0"/>
          <p:nvPr/>
        </p:nvPicPr>
        <p:blipFill>
          <a:blip r:embed="rId6">
            <a:alphaModFix/>
          </a:blip>
          <a:stretch>
            <a:fillRect/>
          </a:stretch>
        </p:blipFill>
        <p:spPr>
          <a:xfrm rot="258091">
            <a:off x="7074783" y="223698"/>
            <a:ext cx="1593885" cy="2067199"/>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4" title="Session Outcomes"/>
          <p:cNvSpPr txBox="1">
            <a:spLocks noGrp="1"/>
          </p:cNvSpPr>
          <p:nvPr>
            <p:ph type="title"/>
          </p:nvPr>
        </p:nvSpPr>
        <p:spPr>
          <a:xfrm>
            <a:off x="0" y="400051"/>
            <a:ext cx="9144000" cy="685800"/>
          </a:xfrm>
          <a:prstGeom prst="rect">
            <a:avLst/>
          </a:prstGeom>
        </p:spPr>
        <p:txBody>
          <a:bodyPr spcFirstLastPara="1" wrap="square" lIns="411475" tIns="0" rIns="411475" bIns="0" anchor="ctr" anchorCtr="0">
            <a:normAutofit/>
          </a:bodyPr>
          <a:lstStyle/>
          <a:p>
            <a:pPr marL="0" lvl="0" indent="0" algn="l" rtl="0">
              <a:spcBef>
                <a:spcPts val="0"/>
              </a:spcBef>
              <a:spcAft>
                <a:spcPts val="0"/>
              </a:spcAft>
              <a:buNone/>
            </a:pPr>
            <a:r>
              <a:rPr lang="en"/>
              <a:t>Session Outcomes</a:t>
            </a:r>
            <a:endParaRPr/>
          </a:p>
        </p:txBody>
      </p:sp>
      <p:sp>
        <p:nvSpPr>
          <p:cNvPr id="93" name="Google Shape;93;p14"/>
          <p:cNvSpPr txBox="1">
            <a:spLocks noGrp="1"/>
          </p:cNvSpPr>
          <p:nvPr>
            <p:ph type="sldNum" idx="12"/>
          </p:nvPr>
        </p:nvSpPr>
        <p:spPr>
          <a:xfrm>
            <a:off x="402325" y="4855475"/>
            <a:ext cx="340500" cy="179400"/>
          </a:xfrm>
          <a:prstGeom prst="rect">
            <a:avLst/>
          </a:prstGeom>
        </p:spPr>
        <p:txBody>
          <a:bodyPr spcFirstLastPara="1" wrap="square" lIns="0" tIns="0" rIns="0" bIns="0" anchor="t" anchorCtr="0">
            <a:noAutofit/>
          </a:bodyPr>
          <a:lstStyle/>
          <a:p>
            <a:pPr marL="0" lvl="0" indent="0" algn="l" rtl="0">
              <a:spcBef>
                <a:spcPts val="0"/>
              </a:spcBef>
              <a:spcAft>
                <a:spcPts val="0"/>
              </a:spcAft>
              <a:buNone/>
            </a:pPr>
            <a:fld id="{00000000-1234-1234-1234-123412341234}" type="slidenum">
              <a:rPr lang="en"/>
              <a:t>2</a:t>
            </a:fld>
            <a:endParaRPr/>
          </a:p>
        </p:txBody>
      </p:sp>
      <p:sp>
        <p:nvSpPr>
          <p:cNvPr id="94" name="Google Shape;94;p14"/>
          <p:cNvSpPr txBox="1">
            <a:spLocks noGrp="1"/>
          </p:cNvSpPr>
          <p:nvPr>
            <p:ph type="body" idx="2"/>
          </p:nvPr>
        </p:nvSpPr>
        <p:spPr>
          <a:xfrm>
            <a:off x="405125" y="1257300"/>
            <a:ext cx="8331600" cy="2996400"/>
          </a:xfrm>
          <a:prstGeom prst="rect">
            <a:avLst/>
          </a:prstGeom>
        </p:spPr>
        <p:txBody>
          <a:bodyPr spcFirstLastPara="1" wrap="square" lIns="0" tIns="0" rIns="0" bIns="0" anchor="t" anchorCtr="0">
            <a:normAutofit/>
          </a:bodyPr>
          <a:lstStyle/>
          <a:p>
            <a:pPr marL="457200" lvl="0" indent="-361950" algn="l" rtl="0">
              <a:spcBef>
                <a:spcPts val="600"/>
              </a:spcBef>
              <a:spcAft>
                <a:spcPts val="0"/>
              </a:spcAft>
              <a:buSzPts val="2100"/>
              <a:buAutoNum type="arabicPeriod"/>
            </a:pPr>
            <a:r>
              <a:rPr lang="en"/>
              <a:t>Describe the High Leverage Practices (HLPs) which support learning for students with disabilities.</a:t>
            </a:r>
            <a:endParaRPr/>
          </a:p>
          <a:p>
            <a:pPr marL="457200" lvl="0" indent="-361950" algn="l" rtl="0">
              <a:spcBef>
                <a:spcPts val="1000"/>
              </a:spcBef>
              <a:spcAft>
                <a:spcPts val="0"/>
              </a:spcAft>
              <a:buSzPts val="2100"/>
              <a:buAutoNum type="arabicPeriod"/>
            </a:pPr>
            <a:r>
              <a:rPr lang="en"/>
              <a:t>Identify HLPs which address Barriers to remote learning.</a:t>
            </a:r>
            <a:endParaRPr/>
          </a:p>
          <a:p>
            <a:pPr marL="457200" lvl="0" indent="-361950" algn="l" rtl="0">
              <a:spcBef>
                <a:spcPts val="1000"/>
              </a:spcBef>
              <a:spcAft>
                <a:spcPts val="0"/>
              </a:spcAft>
              <a:buSzPts val="2100"/>
              <a:buAutoNum type="arabicPeriod"/>
            </a:pPr>
            <a:r>
              <a:rPr lang="en"/>
              <a:t>Assess current practices using the self assessment tool </a:t>
            </a:r>
            <a:endParaRPr/>
          </a:p>
          <a:p>
            <a:pPr marL="457200" lvl="0" indent="-361950" algn="l" rtl="0">
              <a:spcBef>
                <a:spcPts val="1000"/>
              </a:spcBef>
              <a:spcAft>
                <a:spcPts val="0"/>
              </a:spcAft>
              <a:buSzPts val="2100"/>
              <a:buAutoNum type="arabicPeriod"/>
            </a:pPr>
            <a:r>
              <a:rPr lang="en"/>
              <a:t>Create a plan which incorporates the HLPs in order to enhance student achievement</a:t>
            </a:r>
            <a:endParaRPr/>
          </a:p>
          <a:p>
            <a:pPr marL="457200" lvl="0" indent="0" algn="l" rtl="0">
              <a:spcBef>
                <a:spcPts val="1000"/>
              </a:spcBef>
              <a:spcAft>
                <a:spcPts val="1000"/>
              </a:spcAft>
              <a:buNone/>
            </a:pPr>
            <a:r>
              <a:rPr lang="en"/>
              <a:t>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31"/>
          <p:cNvSpPr txBox="1">
            <a:spLocks noGrp="1"/>
          </p:cNvSpPr>
          <p:nvPr>
            <p:ph type="sldNum" idx="12"/>
          </p:nvPr>
        </p:nvSpPr>
        <p:spPr>
          <a:xfrm>
            <a:off x="402325" y="4855475"/>
            <a:ext cx="340500" cy="179400"/>
          </a:xfrm>
          <a:prstGeom prst="rect">
            <a:avLst/>
          </a:prstGeom>
        </p:spPr>
        <p:txBody>
          <a:bodyPr spcFirstLastPara="1" wrap="square" lIns="0" tIns="0" rIns="0" bIns="0" anchor="t" anchorCtr="0">
            <a:noAutofit/>
          </a:bodyPr>
          <a:lstStyle/>
          <a:p>
            <a:pPr marL="0" lvl="0" indent="0" algn="l" rtl="0">
              <a:spcBef>
                <a:spcPts val="0"/>
              </a:spcBef>
              <a:spcAft>
                <a:spcPts val="0"/>
              </a:spcAft>
              <a:buNone/>
            </a:pPr>
            <a:fld id="{00000000-1234-1234-1234-123412341234}" type="slidenum">
              <a:rPr lang="en">
                <a:solidFill>
                  <a:schemeClr val="lt1"/>
                </a:solidFill>
              </a:rPr>
              <a:t>20</a:t>
            </a:fld>
            <a:endParaRPr>
              <a:solidFill>
                <a:schemeClr val="lt1"/>
              </a:solidFill>
            </a:endParaRPr>
          </a:p>
        </p:txBody>
      </p:sp>
      <p:sp>
        <p:nvSpPr>
          <p:cNvPr id="222" name="Google Shape;222;p31"/>
          <p:cNvSpPr txBox="1">
            <a:spLocks noGrp="1"/>
          </p:cNvSpPr>
          <p:nvPr>
            <p:ph type="title"/>
          </p:nvPr>
        </p:nvSpPr>
        <p:spPr>
          <a:xfrm>
            <a:off x="1655075" y="2587750"/>
            <a:ext cx="5257800" cy="6171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a:t>Thank you!</a:t>
            </a:r>
            <a:endParaRPr/>
          </a:p>
        </p:txBody>
      </p:sp>
      <p:sp>
        <p:nvSpPr>
          <p:cNvPr id="223" name="Google Shape;223;p31"/>
          <p:cNvSpPr txBox="1">
            <a:spLocks noGrp="1"/>
          </p:cNvSpPr>
          <p:nvPr>
            <p:ph type="body" idx="1"/>
          </p:nvPr>
        </p:nvSpPr>
        <p:spPr>
          <a:xfrm>
            <a:off x="1655064" y="3204750"/>
            <a:ext cx="4800600" cy="1048800"/>
          </a:xfrm>
          <a:prstGeom prst="rect">
            <a:avLst/>
          </a:prstGeom>
        </p:spPr>
        <p:txBody>
          <a:bodyPr spcFirstLastPara="1" wrap="square" lIns="0" tIns="0" rIns="0" bIns="0" anchor="t" anchorCtr="0">
            <a:normAutofit/>
          </a:bodyPr>
          <a:lstStyle/>
          <a:p>
            <a:pPr marL="0" lvl="0" indent="0" algn="l" rtl="0">
              <a:spcBef>
                <a:spcPts val="600"/>
              </a:spcBef>
              <a:spcAft>
                <a:spcPts val="1000"/>
              </a:spcAft>
              <a:buNone/>
            </a:pPr>
            <a:r>
              <a:rPr lang="en">
                <a:solidFill>
                  <a:srgbClr val="FFFFFF"/>
                </a:solidFill>
              </a:rPr>
              <a:t>Insert BOCES Contact information here.</a:t>
            </a:r>
            <a:endParaRPr>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5"/>
          <p:cNvSpPr txBox="1">
            <a:spLocks noGrp="1"/>
          </p:cNvSpPr>
          <p:nvPr>
            <p:ph type="sldNum" idx="12"/>
          </p:nvPr>
        </p:nvSpPr>
        <p:spPr>
          <a:xfrm>
            <a:off x="402325" y="4855475"/>
            <a:ext cx="340500" cy="179400"/>
          </a:xfrm>
          <a:prstGeom prst="rect">
            <a:avLst/>
          </a:prstGeom>
        </p:spPr>
        <p:txBody>
          <a:bodyPr spcFirstLastPara="1" wrap="square" lIns="0" tIns="0" rIns="0" bIns="0" anchor="t" anchorCtr="0">
            <a:noAutofit/>
          </a:bodyPr>
          <a:lstStyle/>
          <a:p>
            <a:pPr marL="0" lvl="0" indent="0" algn="l" rtl="0">
              <a:spcBef>
                <a:spcPts val="0"/>
              </a:spcBef>
              <a:spcAft>
                <a:spcPts val="0"/>
              </a:spcAft>
              <a:buNone/>
            </a:pPr>
            <a:fld id="{00000000-1234-1234-1234-123412341234}" type="slidenum">
              <a:rPr lang="en"/>
              <a:t>3</a:t>
            </a:fld>
            <a:endParaRPr/>
          </a:p>
        </p:txBody>
      </p:sp>
      <p:sp>
        <p:nvSpPr>
          <p:cNvPr id="100" name="Google Shape;100;p15" title="Logistics"/>
          <p:cNvSpPr txBox="1">
            <a:spLocks noGrp="1"/>
          </p:cNvSpPr>
          <p:nvPr>
            <p:ph type="title"/>
          </p:nvPr>
        </p:nvSpPr>
        <p:spPr>
          <a:xfrm>
            <a:off x="0" y="400051"/>
            <a:ext cx="9144000" cy="685800"/>
          </a:xfrm>
          <a:prstGeom prst="rect">
            <a:avLst/>
          </a:prstGeom>
        </p:spPr>
        <p:txBody>
          <a:bodyPr spcFirstLastPara="1" wrap="square" lIns="411475" tIns="0" rIns="411475" bIns="0" anchor="ctr" anchorCtr="0">
            <a:normAutofit/>
          </a:bodyPr>
          <a:lstStyle/>
          <a:p>
            <a:pPr marL="0" lvl="0" indent="0" algn="l" rtl="0">
              <a:spcBef>
                <a:spcPts val="0"/>
              </a:spcBef>
              <a:spcAft>
                <a:spcPts val="0"/>
              </a:spcAft>
              <a:buNone/>
            </a:pPr>
            <a:r>
              <a:rPr lang="en"/>
              <a:t>Logistics</a:t>
            </a:r>
            <a:endParaRPr/>
          </a:p>
        </p:txBody>
      </p:sp>
      <p:sp>
        <p:nvSpPr>
          <p:cNvPr id="101" name="Google Shape;101;p15"/>
          <p:cNvSpPr txBox="1">
            <a:spLocks noGrp="1"/>
          </p:cNvSpPr>
          <p:nvPr>
            <p:ph type="subTitle" idx="1"/>
          </p:nvPr>
        </p:nvSpPr>
        <p:spPr>
          <a:xfrm>
            <a:off x="412350" y="1265975"/>
            <a:ext cx="8331600" cy="3877500"/>
          </a:xfrm>
          <a:prstGeom prst="rect">
            <a:avLst/>
          </a:prstGeom>
        </p:spPr>
        <p:txBody>
          <a:bodyPr spcFirstLastPara="1" wrap="square" lIns="34275" tIns="34275" rIns="34275" bIns="34275" anchor="t" anchorCtr="0">
            <a:noAutofit/>
          </a:bodyPr>
          <a:lstStyle/>
          <a:p>
            <a:pPr marL="0" lvl="0" indent="0" algn="l" rtl="0">
              <a:spcBef>
                <a:spcPts val="600"/>
              </a:spcBef>
              <a:spcAft>
                <a:spcPts val="0"/>
              </a:spcAft>
              <a:buNone/>
            </a:pPr>
            <a:r>
              <a:rPr lang="en" sz="2100"/>
              <a:t>This is an asynchronous course that is broken down into 6 parts.  </a:t>
            </a:r>
            <a:endParaRPr sz="2100"/>
          </a:p>
          <a:p>
            <a:pPr marL="0" lvl="0" indent="0" algn="l" rtl="0">
              <a:spcBef>
                <a:spcPts val="1000"/>
              </a:spcBef>
              <a:spcAft>
                <a:spcPts val="0"/>
              </a:spcAft>
              <a:buNone/>
            </a:pPr>
            <a:r>
              <a:rPr lang="en" sz="2100"/>
              <a:t> During this course you will:</a:t>
            </a:r>
            <a:endParaRPr sz="2100"/>
          </a:p>
          <a:p>
            <a:pPr marL="457200" lvl="0" indent="-361950" algn="l" rtl="0">
              <a:spcBef>
                <a:spcPts val="1000"/>
              </a:spcBef>
              <a:spcAft>
                <a:spcPts val="0"/>
              </a:spcAft>
              <a:buSzPts val="2100"/>
              <a:buChar char="●"/>
            </a:pPr>
            <a:r>
              <a:rPr lang="en" sz="2100"/>
              <a:t>Access informational videos</a:t>
            </a:r>
            <a:endParaRPr sz="2100"/>
          </a:p>
          <a:p>
            <a:pPr marL="457200" lvl="0" indent="-361950" algn="l" rtl="0">
              <a:spcBef>
                <a:spcPts val="0"/>
              </a:spcBef>
              <a:spcAft>
                <a:spcPts val="0"/>
              </a:spcAft>
              <a:buSzPts val="2100"/>
              <a:buChar char="●"/>
            </a:pPr>
            <a:r>
              <a:rPr lang="en" sz="2100"/>
              <a:t>Complete a self assessment</a:t>
            </a:r>
            <a:endParaRPr sz="2100"/>
          </a:p>
          <a:p>
            <a:pPr marL="457200" lvl="0" indent="-361950" algn="l" rtl="0">
              <a:spcBef>
                <a:spcPts val="0"/>
              </a:spcBef>
              <a:spcAft>
                <a:spcPts val="0"/>
              </a:spcAft>
              <a:buSzPts val="2100"/>
              <a:buChar char="●"/>
            </a:pPr>
            <a:r>
              <a:rPr lang="en" sz="2100"/>
              <a:t>Create a plan to implement new knowledge</a:t>
            </a:r>
            <a:endParaRPr sz="2100"/>
          </a:p>
          <a:p>
            <a:pPr marL="0" lvl="0" indent="0" algn="l" rtl="0">
              <a:spcBef>
                <a:spcPts val="1000"/>
              </a:spcBef>
              <a:spcAft>
                <a:spcPts val="0"/>
              </a:spcAft>
              <a:buNone/>
            </a:pPr>
            <a:endParaRPr sz="2100"/>
          </a:p>
          <a:p>
            <a:pPr marL="0" lvl="0" indent="0" algn="l" rtl="0">
              <a:spcBef>
                <a:spcPts val="1000"/>
              </a:spcBef>
              <a:spcAft>
                <a:spcPts val="0"/>
              </a:spcAft>
              <a:buNone/>
            </a:pPr>
            <a:r>
              <a:rPr lang="en" sz="2100"/>
              <a:t>The starting date for this course is ____________ and needs to be completed by _______________.</a:t>
            </a:r>
            <a:endParaRPr sz="2100"/>
          </a:p>
          <a:p>
            <a:pPr marL="0" lvl="0" indent="0" algn="l" rtl="0">
              <a:spcBef>
                <a:spcPts val="1000"/>
              </a:spcBef>
              <a:spcAft>
                <a:spcPts val="1000"/>
              </a:spcAft>
              <a:buNone/>
            </a:pPr>
            <a:r>
              <a:rPr lang="en" sz="2100"/>
              <a:t>Any questions or concerns please contact: ____________________</a:t>
            </a:r>
            <a:endParaRPr sz="21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C7153DF-AF81-40D5-BEA5-EABEDDDBF883}"/>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4</a:t>
            </a:fld>
            <a:endParaRPr lang="en"/>
          </a:p>
        </p:txBody>
      </p:sp>
      <p:sp>
        <p:nvSpPr>
          <p:cNvPr id="3" name="Title 2">
            <a:extLst>
              <a:ext uri="{FF2B5EF4-FFF2-40B4-BE49-F238E27FC236}">
                <a16:creationId xmlns:a16="http://schemas.microsoft.com/office/drawing/2014/main" id="{B79FF13B-6BDD-44CD-A92B-8DD6322C95CF}"/>
              </a:ext>
            </a:extLst>
          </p:cNvPr>
          <p:cNvSpPr>
            <a:spLocks noGrp="1"/>
          </p:cNvSpPr>
          <p:nvPr>
            <p:ph type="title"/>
          </p:nvPr>
        </p:nvSpPr>
        <p:spPr/>
        <p:txBody>
          <a:bodyPr/>
          <a:lstStyle/>
          <a:p>
            <a:r>
              <a:rPr lang="en-US" dirty="0"/>
              <a:t>Delivery Options</a:t>
            </a:r>
          </a:p>
        </p:txBody>
      </p:sp>
      <p:sp>
        <p:nvSpPr>
          <p:cNvPr id="5" name="Text Placeholder 4">
            <a:extLst>
              <a:ext uri="{FF2B5EF4-FFF2-40B4-BE49-F238E27FC236}">
                <a16:creationId xmlns:a16="http://schemas.microsoft.com/office/drawing/2014/main" id="{BE960888-AEB1-4204-A39B-784135B5D1F9}"/>
              </a:ext>
            </a:extLst>
          </p:cNvPr>
          <p:cNvSpPr>
            <a:spLocks noGrp="1"/>
          </p:cNvSpPr>
          <p:nvPr>
            <p:ph type="body" idx="2"/>
          </p:nvPr>
        </p:nvSpPr>
        <p:spPr>
          <a:xfrm>
            <a:off x="405125" y="1340069"/>
            <a:ext cx="8331600" cy="3403380"/>
          </a:xfrm>
        </p:spPr>
        <p:txBody>
          <a:bodyPr>
            <a:normAutofit fontScale="92500" lnSpcReduction="10000"/>
          </a:bodyPr>
          <a:lstStyle/>
          <a:p>
            <a:pPr rtl="0" fontAlgn="base">
              <a:spcBef>
                <a:spcPts val="600"/>
              </a:spcBef>
              <a:spcAft>
                <a:spcPts val="1000"/>
              </a:spcAft>
              <a:buFont typeface="+mj-lt"/>
              <a:buAutoNum type="arabicPeriod"/>
            </a:pPr>
            <a:r>
              <a:rPr lang="en-US" sz="2200" b="1" i="0" u="none" strike="noStrike" dirty="0">
                <a:solidFill>
                  <a:srgbClr val="000000"/>
                </a:solidFill>
                <a:effectLst/>
                <a:latin typeface="Arial" panose="020B0604020202020204" pitchFamily="34" charset="0"/>
              </a:rPr>
              <a:t>Synchronous: </a:t>
            </a:r>
            <a:r>
              <a:rPr lang="en-US" sz="2200" b="0" i="0" u="none" strike="noStrike" dirty="0">
                <a:solidFill>
                  <a:srgbClr val="000000"/>
                </a:solidFill>
                <a:effectLst/>
                <a:latin typeface="Arial" panose="020B0604020202020204" pitchFamily="34" charset="0"/>
              </a:rPr>
              <a:t>Use the main slide deck or </a:t>
            </a:r>
            <a:r>
              <a:rPr lang="en-US" sz="2200" b="0" i="0" u="sng" strike="noStrike" dirty="0">
                <a:solidFill>
                  <a:srgbClr val="0000CC"/>
                </a:solidFill>
                <a:effectLst/>
                <a:latin typeface="Arial" panose="020B0604020202020204" pitchFamily="34" charset="0"/>
                <a:hlinkClick r:id="rId2"/>
              </a:rPr>
              <a:t>webpage</a:t>
            </a:r>
            <a:r>
              <a:rPr lang="en-US" sz="2200" b="0" i="0" u="none" strike="noStrike" dirty="0">
                <a:solidFill>
                  <a:srgbClr val="000000"/>
                </a:solidFill>
                <a:effectLst/>
                <a:latin typeface="Arial" panose="020B0604020202020204" pitchFamily="34" charset="0"/>
              </a:rPr>
              <a:t> with the self-assessment tool, final activity, and the CEEDAR Brief; remove videos so facilitator can guide participants through the brief.</a:t>
            </a:r>
            <a:endParaRPr lang="en-US" sz="2200" b="0" i="0" u="none" strike="noStrike" dirty="0">
              <a:solidFill>
                <a:srgbClr val="3A7E36"/>
              </a:solidFill>
              <a:effectLst/>
              <a:latin typeface="Noto Sans Symbols"/>
            </a:endParaRPr>
          </a:p>
          <a:p>
            <a:pPr rtl="0" fontAlgn="base">
              <a:spcBef>
                <a:spcPts val="600"/>
              </a:spcBef>
              <a:spcAft>
                <a:spcPts val="1000"/>
              </a:spcAft>
              <a:buFont typeface="+mj-lt"/>
              <a:buAutoNum type="arabicPeriod"/>
            </a:pPr>
            <a:r>
              <a:rPr lang="en-US" sz="2200" b="1" i="0" u="none" strike="noStrike" dirty="0">
                <a:solidFill>
                  <a:srgbClr val="000000"/>
                </a:solidFill>
                <a:effectLst/>
                <a:latin typeface="Arial" panose="020B0604020202020204" pitchFamily="34" charset="0"/>
              </a:rPr>
              <a:t>Asynchronous</a:t>
            </a:r>
            <a:r>
              <a:rPr lang="en-US" sz="2200" b="0" i="0" u="none" strike="noStrike" dirty="0">
                <a:solidFill>
                  <a:srgbClr val="000000"/>
                </a:solidFill>
                <a:effectLst/>
                <a:latin typeface="Arial" panose="020B0604020202020204" pitchFamily="34" charset="0"/>
              </a:rPr>
              <a:t>:</a:t>
            </a:r>
            <a:endParaRPr lang="en-US" sz="2200" b="0" i="0" u="none" strike="noStrike" dirty="0">
              <a:solidFill>
                <a:srgbClr val="3A7E36"/>
              </a:solidFill>
              <a:effectLst/>
              <a:latin typeface="Noto Sans Symbols"/>
            </a:endParaRPr>
          </a:p>
          <a:p>
            <a:pPr marL="742950" lvl="1" indent="-285750" rtl="0" fontAlgn="base">
              <a:spcBef>
                <a:spcPts val="0"/>
              </a:spcBef>
              <a:spcAft>
                <a:spcPts val="1000"/>
              </a:spcAft>
              <a:buFont typeface="+mj-lt"/>
              <a:buAutoNum type="arabicPeriod"/>
            </a:pPr>
            <a:r>
              <a:rPr lang="en-US" sz="1900" b="0" i="0" u="none" strike="noStrike" dirty="0">
                <a:solidFill>
                  <a:srgbClr val="000000"/>
                </a:solidFill>
                <a:effectLst/>
                <a:latin typeface="Arial" panose="020B0604020202020204" pitchFamily="34" charset="0"/>
              </a:rPr>
              <a:t>Use the main slide deck or </a:t>
            </a:r>
            <a:r>
              <a:rPr lang="en-US" sz="1900" b="0" i="0" u="sng" strike="noStrike" dirty="0">
                <a:solidFill>
                  <a:srgbClr val="0000CC"/>
                </a:solidFill>
                <a:effectLst/>
                <a:latin typeface="Arial" panose="020B0604020202020204" pitchFamily="34" charset="0"/>
                <a:hlinkClick r:id="rId2"/>
              </a:rPr>
              <a:t>webpage</a:t>
            </a:r>
            <a:r>
              <a:rPr lang="en-US" sz="1900" b="0" i="0" u="none" strike="noStrike" dirty="0">
                <a:solidFill>
                  <a:srgbClr val="000000"/>
                </a:solidFill>
                <a:effectLst/>
                <a:latin typeface="Arial" panose="020B0604020202020204" pitchFamily="34" charset="0"/>
              </a:rPr>
              <a:t> with embedded videos, self-assessment, final activity, and CEEDAR Brief; allow participants to navigate through the slide deck themselves.</a:t>
            </a:r>
            <a:endParaRPr lang="en-US" sz="1900" b="0" i="0" u="none" strike="noStrike" dirty="0">
              <a:solidFill>
                <a:srgbClr val="2B3890"/>
              </a:solidFill>
              <a:effectLst/>
              <a:latin typeface="Noto Sans Symbols"/>
            </a:endParaRPr>
          </a:p>
          <a:p>
            <a:pPr marL="742950" lvl="1" indent="-285750" rtl="0" fontAlgn="base">
              <a:spcBef>
                <a:spcPts val="0"/>
              </a:spcBef>
              <a:spcAft>
                <a:spcPts val="1000"/>
              </a:spcAft>
              <a:buFont typeface="+mj-lt"/>
              <a:buAutoNum type="arabicPeriod"/>
            </a:pPr>
            <a:r>
              <a:rPr lang="en-US" sz="1900" b="0" i="0" u="none" strike="noStrike" dirty="0">
                <a:solidFill>
                  <a:srgbClr val="000000"/>
                </a:solidFill>
                <a:effectLst/>
                <a:latin typeface="Arial" panose="020B0604020202020204" pitchFamily="34" charset="0"/>
              </a:rPr>
              <a:t>Modify the main slide deck or </a:t>
            </a:r>
            <a:r>
              <a:rPr lang="en-US" sz="1900" b="0" i="0" u="sng" strike="noStrike" dirty="0">
                <a:solidFill>
                  <a:srgbClr val="0000CC"/>
                </a:solidFill>
                <a:effectLst/>
                <a:latin typeface="Arial" panose="020B0604020202020204" pitchFamily="34" charset="0"/>
                <a:hlinkClick r:id="rId2"/>
              </a:rPr>
              <a:t>webpage</a:t>
            </a:r>
            <a:r>
              <a:rPr lang="en-US" sz="1900" b="0" i="0" u="none" strike="noStrike" dirty="0">
                <a:solidFill>
                  <a:srgbClr val="000000"/>
                </a:solidFill>
                <a:effectLst/>
                <a:latin typeface="Arial" panose="020B0604020202020204" pitchFamily="34" charset="0"/>
              </a:rPr>
              <a:t> by removing the videos and post individual links to each video separately in the LMS housing all the materials </a:t>
            </a:r>
            <a:endParaRPr lang="en-US" sz="1900" b="0" i="0" u="none" strike="noStrike" dirty="0">
              <a:solidFill>
                <a:srgbClr val="2B3890"/>
              </a:solidFill>
              <a:effectLst/>
              <a:latin typeface="Noto Sans Symbols"/>
            </a:endParaRPr>
          </a:p>
        </p:txBody>
      </p:sp>
    </p:spTree>
    <p:extLst>
      <p:ext uri="{BB962C8B-B14F-4D97-AF65-F5344CB8AC3E}">
        <p14:creationId xmlns:p14="http://schemas.microsoft.com/office/powerpoint/2010/main" val="1406584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6"/>
          <p:cNvSpPr txBox="1">
            <a:spLocks noGrp="1"/>
          </p:cNvSpPr>
          <p:nvPr>
            <p:ph type="title"/>
          </p:nvPr>
        </p:nvSpPr>
        <p:spPr>
          <a:xfrm>
            <a:off x="0" y="400051"/>
            <a:ext cx="9144000" cy="685800"/>
          </a:xfrm>
          <a:prstGeom prst="rect">
            <a:avLst/>
          </a:prstGeom>
        </p:spPr>
        <p:txBody>
          <a:bodyPr spcFirstLastPara="1" wrap="square" lIns="411475" tIns="0" rIns="411475" bIns="0" anchor="ctr" anchorCtr="0">
            <a:normAutofit/>
          </a:bodyPr>
          <a:lstStyle/>
          <a:p>
            <a:pPr marL="0" lvl="0" indent="0" algn="l" rtl="0">
              <a:spcBef>
                <a:spcPts val="0"/>
              </a:spcBef>
              <a:spcAft>
                <a:spcPts val="0"/>
              </a:spcAft>
              <a:buNone/>
            </a:pPr>
            <a:r>
              <a:rPr lang="en"/>
              <a:t>What are the High Leverage Practices?</a:t>
            </a:r>
            <a:endParaRPr/>
          </a:p>
        </p:txBody>
      </p:sp>
      <p:sp>
        <p:nvSpPr>
          <p:cNvPr id="107" name="Google Shape;107;p16"/>
          <p:cNvSpPr txBox="1">
            <a:spLocks noGrp="1"/>
          </p:cNvSpPr>
          <p:nvPr>
            <p:ph type="sldNum" idx="12"/>
          </p:nvPr>
        </p:nvSpPr>
        <p:spPr>
          <a:xfrm>
            <a:off x="402325" y="4855475"/>
            <a:ext cx="340500" cy="179400"/>
          </a:xfrm>
          <a:prstGeom prst="rect">
            <a:avLst/>
          </a:prstGeom>
        </p:spPr>
        <p:txBody>
          <a:bodyPr spcFirstLastPara="1" wrap="square" lIns="0" tIns="0" rIns="0" bIns="0" anchor="t" anchorCtr="0">
            <a:noAutofit/>
          </a:bodyPr>
          <a:lstStyle/>
          <a:p>
            <a:pPr marL="0" lvl="0" indent="0" algn="l" rtl="0">
              <a:spcBef>
                <a:spcPts val="0"/>
              </a:spcBef>
              <a:spcAft>
                <a:spcPts val="0"/>
              </a:spcAft>
              <a:buNone/>
            </a:pPr>
            <a:fld id="{00000000-1234-1234-1234-123412341234}" type="slidenum">
              <a:rPr lang="en"/>
              <a:t>5</a:t>
            </a:fld>
            <a:endParaRPr/>
          </a:p>
        </p:txBody>
      </p:sp>
      <p:sp>
        <p:nvSpPr>
          <p:cNvPr id="108" name="Google Shape;108;p16"/>
          <p:cNvSpPr txBox="1">
            <a:spLocks noGrp="1"/>
          </p:cNvSpPr>
          <p:nvPr>
            <p:ph type="body" idx="2"/>
          </p:nvPr>
        </p:nvSpPr>
        <p:spPr>
          <a:xfrm>
            <a:off x="405125" y="1257300"/>
            <a:ext cx="8331600" cy="2996400"/>
          </a:xfrm>
          <a:prstGeom prst="rect">
            <a:avLst/>
          </a:prstGeom>
        </p:spPr>
        <p:txBody>
          <a:bodyPr spcFirstLastPara="1" wrap="square" lIns="0" tIns="0" rIns="0" bIns="0" anchor="t" anchorCtr="0">
            <a:noAutofit/>
          </a:bodyPr>
          <a:lstStyle/>
          <a:p>
            <a:pPr marL="0" lvl="0" indent="0" algn="l" rtl="0">
              <a:lnSpc>
                <a:spcPct val="115000"/>
              </a:lnSpc>
              <a:spcBef>
                <a:spcPts val="0"/>
              </a:spcBef>
              <a:spcAft>
                <a:spcPts val="0"/>
              </a:spcAft>
              <a:buClr>
                <a:schemeClr val="dk1"/>
              </a:buClr>
              <a:buSzPts val="1100"/>
              <a:buFont typeface="Arial"/>
              <a:buNone/>
            </a:pPr>
            <a:r>
              <a:rPr lang="en" sz="1850" dirty="0">
                <a:solidFill>
                  <a:srgbClr val="363636"/>
                </a:solidFill>
                <a:highlight>
                  <a:srgbClr val="FFFFFF"/>
                </a:highlight>
              </a:rPr>
              <a:t>In 2015, in partnership with the Collaboration for Effective Educator Development, Accountability and Reform (CEEDAR), the Council for Exceptional Children (CEC) developed and published a set of high-leverage practices (HLPs) for special educators and teacher candidates. The HLPs are organized around four aspects of practice:</a:t>
            </a:r>
            <a:endParaRPr sz="1850" dirty="0">
              <a:solidFill>
                <a:srgbClr val="363636"/>
              </a:solidFill>
              <a:highlight>
                <a:srgbClr val="FFFFFF"/>
              </a:highlight>
            </a:endParaRPr>
          </a:p>
          <a:p>
            <a:pPr marL="457200" lvl="0" indent="-346075" algn="l" rtl="0">
              <a:lnSpc>
                <a:spcPct val="115000"/>
              </a:lnSpc>
              <a:spcBef>
                <a:spcPts val="1200"/>
              </a:spcBef>
              <a:spcAft>
                <a:spcPts val="0"/>
              </a:spcAft>
              <a:buClr>
                <a:srgbClr val="363636"/>
              </a:buClr>
              <a:buSzPts val="1850"/>
              <a:buFont typeface="Arial"/>
              <a:buChar char="●"/>
            </a:pPr>
            <a:r>
              <a:rPr lang="en" sz="1850" dirty="0">
                <a:solidFill>
                  <a:srgbClr val="00539B"/>
                </a:solidFill>
                <a:highlight>
                  <a:srgbClr val="FFFFFF"/>
                </a:highlight>
                <a:uFill>
                  <a:noFill/>
                </a:uFill>
                <a:hlinkClick r:id="rId3">
                  <a:extLst>
                    <a:ext uri="{A12FA001-AC4F-418D-AE19-62706E023703}">
                      <ahyp:hlinkClr xmlns:ahyp="http://schemas.microsoft.com/office/drawing/2018/hyperlinkcolor" val="tx"/>
                    </a:ext>
                  </a:extLst>
                </a:hlinkClick>
              </a:rPr>
              <a:t>Collaboration</a:t>
            </a:r>
            <a:endParaRPr sz="1850" dirty="0">
              <a:solidFill>
                <a:srgbClr val="00539B"/>
              </a:solidFill>
              <a:highlight>
                <a:srgbClr val="FFFFFF"/>
              </a:highlight>
            </a:endParaRPr>
          </a:p>
          <a:p>
            <a:pPr marL="457200" lvl="0" indent="-346075" algn="l" rtl="0">
              <a:lnSpc>
                <a:spcPct val="115000"/>
              </a:lnSpc>
              <a:spcBef>
                <a:spcPts val="0"/>
              </a:spcBef>
              <a:spcAft>
                <a:spcPts val="0"/>
              </a:spcAft>
              <a:buClr>
                <a:srgbClr val="363636"/>
              </a:buClr>
              <a:buSzPts val="1850"/>
              <a:buFont typeface="Arial"/>
              <a:buChar char="●"/>
            </a:pPr>
            <a:r>
              <a:rPr lang="en" sz="1850" dirty="0">
                <a:solidFill>
                  <a:srgbClr val="00539B"/>
                </a:solidFill>
                <a:highlight>
                  <a:srgbClr val="FFFFFF"/>
                </a:highlight>
                <a:uFill>
                  <a:noFill/>
                </a:uFill>
                <a:hlinkClick r:id="rId4">
                  <a:extLst>
                    <a:ext uri="{A12FA001-AC4F-418D-AE19-62706E023703}">
                      <ahyp:hlinkClr xmlns:ahyp="http://schemas.microsoft.com/office/drawing/2018/hyperlinkcolor" val="tx"/>
                    </a:ext>
                  </a:extLst>
                </a:hlinkClick>
              </a:rPr>
              <a:t>Assessment</a:t>
            </a:r>
            <a:endParaRPr sz="1850" dirty="0">
              <a:solidFill>
                <a:srgbClr val="00539B"/>
              </a:solidFill>
              <a:highlight>
                <a:srgbClr val="FFFFFF"/>
              </a:highlight>
            </a:endParaRPr>
          </a:p>
          <a:p>
            <a:pPr marL="457200" lvl="0" indent="-346075" algn="l" rtl="0">
              <a:lnSpc>
                <a:spcPct val="115000"/>
              </a:lnSpc>
              <a:spcBef>
                <a:spcPts val="0"/>
              </a:spcBef>
              <a:spcAft>
                <a:spcPts val="0"/>
              </a:spcAft>
              <a:buClr>
                <a:srgbClr val="363636"/>
              </a:buClr>
              <a:buSzPts val="1850"/>
              <a:buFont typeface="Arial"/>
              <a:buChar char="●"/>
            </a:pPr>
            <a:r>
              <a:rPr lang="en" sz="1850" dirty="0">
                <a:solidFill>
                  <a:srgbClr val="00539B"/>
                </a:solidFill>
                <a:highlight>
                  <a:srgbClr val="FFFFFF"/>
                </a:highlight>
                <a:uFill>
                  <a:noFill/>
                </a:uFill>
                <a:hlinkClick r:id="rId5">
                  <a:extLst>
                    <a:ext uri="{A12FA001-AC4F-418D-AE19-62706E023703}">
                      <ahyp:hlinkClr xmlns:ahyp="http://schemas.microsoft.com/office/drawing/2018/hyperlinkcolor" val="tx"/>
                    </a:ext>
                  </a:extLst>
                </a:hlinkClick>
              </a:rPr>
              <a:t>Social/emotional/behavioral</a:t>
            </a:r>
            <a:endParaRPr sz="1850" dirty="0">
              <a:solidFill>
                <a:srgbClr val="00539B"/>
              </a:solidFill>
              <a:highlight>
                <a:srgbClr val="FFFFFF"/>
              </a:highlight>
            </a:endParaRPr>
          </a:p>
          <a:p>
            <a:pPr marL="457200" lvl="0" indent="-346075" algn="l" rtl="0">
              <a:lnSpc>
                <a:spcPct val="115000"/>
              </a:lnSpc>
              <a:spcBef>
                <a:spcPts val="0"/>
              </a:spcBef>
              <a:spcAft>
                <a:spcPts val="0"/>
              </a:spcAft>
              <a:buClr>
                <a:srgbClr val="363636"/>
              </a:buClr>
              <a:buSzPts val="1850"/>
              <a:buFont typeface="Arial"/>
              <a:buChar char="●"/>
            </a:pPr>
            <a:r>
              <a:rPr lang="en" sz="1850" dirty="0">
                <a:solidFill>
                  <a:srgbClr val="00539B"/>
                </a:solidFill>
                <a:highlight>
                  <a:srgbClr val="FFFFFF"/>
                </a:highlight>
                <a:uFill>
                  <a:noFill/>
                </a:uFill>
                <a:hlinkClick r:id="rId6">
                  <a:extLst>
                    <a:ext uri="{A12FA001-AC4F-418D-AE19-62706E023703}">
                      <ahyp:hlinkClr xmlns:ahyp="http://schemas.microsoft.com/office/drawing/2018/hyperlinkcolor" val="tx"/>
                    </a:ext>
                  </a:extLst>
                </a:hlinkClick>
              </a:rPr>
              <a:t>Instruction</a:t>
            </a:r>
            <a:endParaRPr dirty="0"/>
          </a:p>
        </p:txBody>
      </p:sp>
      <p:sp>
        <p:nvSpPr>
          <p:cNvPr id="109" name="Google Shape;109;p16"/>
          <p:cNvSpPr txBox="1"/>
          <p:nvPr/>
        </p:nvSpPr>
        <p:spPr>
          <a:xfrm>
            <a:off x="4919875" y="4486575"/>
            <a:ext cx="38856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u="sng">
                <a:solidFill>
                  <a:schemeClr val="hlink"/>
                </a:solidFill>
                <a:hlinkClick r:id="rId7"/>
              </a:rPr>
              <a:t>https://highleveragepractices.org/about-hlps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7"/>
          <p:cNvSpPr txBox="1">
            <a:spLocks noGrp="1"/>
          </p:cNvSpPr>
          <p:nvPr>
            <p:ph type="sldNum" idx="12"/>
          </p:nvPr>
        </p:nvSpPr>
        <p:spPr>
          <a:xfrm>
            <a:off x="402325" y="4855475"/>
            <a:ext cx="340500" cy="179400"/>
          </a:xfrm>
          <a:prstGeom prst="rect">
            <a:avLst/>
          </a:prstGeom>
        </p:spPr>
        <p:txBody>
          <a:bodyPr spcFirstLastPara="1" wrap="square" lIns="0" tIns="0" rIns="0" bIns="0" anchor="t" anchorCtr="0">
            <a:noAutofit/>
          </a:bodyPr>
          <a:lstStyle/>
          <a:p>
            <a:pPr marL="0" lvl="0" indent="0" algn="l" rtl="0">
              <a:spcBef>
                <a:spcPts val="0"/>
              </a:spcBef>
              <a:spcAft>
                <a:spcPts val="0"/>
              </a:spcAft>
              <a:buNone/>
            </a:pPr>
            <a:fld id="{00000000-1234-1234-1234-123412341234}" type="slidenum">
              <a:rPr lang="en"/>
              <a:t>6</a:t>
            </a:fld>
            <a:endParaRPr/>
          </a:p>
        </p:txBody>
      </p:sp>
      <p:sp>
        <p:nvSpPr>
          <p:cNvPr id="115" name="Google Shape;115;p17"/>
          <p:cNvSpPr txBox="1">
            <a:spLocks noGrp="1"/>
          </p:cNvSpPr>
          <p:nvPr>
            <p:ph type="title"/>
          </p:nvPr>
        </p:nvSpPr>
        <p:spPr>
          <a:xfrm>
            <a:off x="0" y="400051"/>
            <a:ext cx="9144000" cy="685800"/>
          </a:xfrm>
          <a:prstGeom prst="rect">
            <a:avLst/>
          </a:prstGeom>
        </p:spPr>
        <p:txBody>
          <a:bodyPr spcFirstLastPara="1" wrap="square" lIns="411475" tIns="0" rIns="411475" bIns="0" anchor="ctr" anchorCtr="0">
            <a:normAutofit/>
          </a:bodyPr>
          <a:lstStyle/>
          <a:p>
            <a:pPr marL="0" lvl="0" indent="0" algn="l" rtl="0">
              <a:spcBef>
                <a:spcPts val="0"/>
              </a:spcBef>
              <a:spcAft>
                <a:spcPts val="0"/>
              </a:spcAft>
              <a:buClr>
                <a:schemeClr val="dk1"/>
              </a:buClr>
              <a:buSzPts val="1100"/>
              <a:buFont typeface="Arial"/>
              <a:buNone/>
            </a:pPr>
            <a:r>
              <a:rPr lang="en" dirty="0"/>
              <a:t>What are the High Leverage Practices? (cont.)</a:t>
            </a:r>
            <a:endParaRPr dirty="0"/>
          </a:p>
        </p:txBody>
      </p:sp>
      <p:sp>
        <p:nvSpPr>
          <p:cNvPr id="116" name="Google Shape;116;p17"/>
          <p:cNvSpPr txBox="1">
            <a:spLocks noGrp="1"/>
          </p:cNvSpPr>
          <p:nvPr>
            <p:ph type="subTitle" idx="1"/>
          </p:nvPr>
        </p:nvSpPr>
        <p:spPr>
          <a:xfrm>
            <a:off x="412350" y="1265975"/>
            <a:ext cx="8331600" cy="620100"/>
          </a:xfrm>
          <a:prstGeom prst="rect">
            <a:avLst/>
          </a:prstGeom>
        </p:spPr>
        <p:txBody>
          <a:bodyPr spcFirstLastPara="1" wrap="square" lIns="34275" tIns="34275" rIns="34275" bIns="34275" anchor="t" anchorCtr="0">
            <a:noAutofit/>
          </a:bodyPr>
          <a:lstStyle/>
          <a:p>
            <a:pPr marL="0" lvl="0" indent="0" algn="l" rtl="0">
              <a:spcBef>
                <a:spcPts val="600"/>
              </a:spcBef>
              <a:spcAft>
                <a:spcPts val="1000"/>
              </a:spcAft>
              <a:buNone/>
            </a:pPr>
            <a:r>
              <a:rPr lang="en"/>
              <a:t>Within the 4 areas there are 22 practices</a:t>
            </a:r>
            <a:endParaRPr/>
          </a:p>
        </p:txBody>
      </p:sp>
      <p:sp>
        <p:nvSpPr>
          <p:cNvPr id="117" name="Google Shape;117;p17"/>
          <p:cNvSpPr txBox="1">
            <a:spLocks noGrp="1"/>
          </p:cNvSpPr>
          <p:nvPr>
            <p:ph type="body" idx="2"/>
          </p:nvPr>
        </p:nvSpPr>
        <p:spPr>
          <a:xfrm>
            <a:off x="405125" y="2017375"/>
            <a:ext cx="8331600" cy="2236200"/>
          </a:xfrm>
          <a:prstGeom prst="rect">
            <a:avLst/>
          </a:prstGeom>
        </p:spPr>
        <p:txBody>
          <a:bodyPr spcFirstLastPara="1" wrap="square" lIns="0" tIns="0" rIns="0" bIns="0" anchor="t" anchorCtr="0">
            <a:normAutofit/>
          </a:bodyPr>
          <a:lstStyle/>
          <a:p>
            <a:pPr marL="0" lvl="0" indent="0" algn="l" rtl="0">
              <a:spcBef>
                <a:spcPts val="600"/>
              </a:spcBef>
              <a:spcAft>
                <a:spcPts val="0"/>
              </a:spcAft>
              <a:buNone/>
            </a:pPr>
            <a:r>
              <a:rPr lang="en"/>
              <a:t>These practices are designed to enhance student achievement.</a:t>
            </a:r>
            <a:endParaRPr/>
          </a:p>
          <a:p>
            <a:pPr marL="0" lvl="0" indent="0" algn="l" rtl="0">
              <a:spcBef>
                <a:spcPts val="1000"/>
              </a:spcBef>
              <a:spcAft>
                <a:spcPts val="0"/>
              </a:spcAft>
              <a:buNone/>
            </a:pPr>
            <a:r>
              <a:rPr lang="en"/>
              <a:t>They should be used regularly in the classroom.</a:t>
            </a:r>
            <a:endParaRPr/>
          </a:p>
          <a:p>
            <a:pPr marL="0" lvl="0" indent="0" algn="l" rtl="0">
              <a:spcBef>
                <a:spcPts val="1000"/>
              </a:spcBef>
              <a:spcAft>
                <a:spcPts val="0"/>
              </a:spcAft>
              <a:buNone/>
            </a:pPr>
            <a:endParaRPr/>
          </a:p>
          <a:p>
            <a:pPr marL="0" lvl="0" indent="0" algn="l" rtl="0">
              <a:spcBef>
                <a:spcPts val="1000"/>
              </a:spcBef>
              <a:spcAft>
                <a:spcPts val="1000"/>
              </a:spcAft>
              <a:buNone/>
            </a:pPr>
            <a:r>
              <a:rPr lang="en"/>
              <a:t>They came about as response to rapid changes in Special Education.</a:t>
            </a:r>
            <a:endParaRPr/>
          </a:p>
        </p:txBody>
      </p:sp>
      <p:sp>
        <p:nvSpPr>
          <p:cNvPr id="118" name="Google Shape;118;p17"/>
          <p:cNvSpPr txBox="1">
            <a:spLocks noGrp="1"/>
          </p:cNvSpPr>
          <p:nvPr>
            <p:ph type="body" idx="3"/>
          </p:nvPr>
        </p:nvSpPr>
        <p:spPr>
          <a:xfrm>
            <a:off x="209650" y="4004725"/>
            <a:ext cx="8534100" cy="620100"/>
          </a:xfrm>
          <a:prstGeom prst="rect">
            <a:avLst/>
          </a:prstGeom>
        </p:spPr>
        <p:txBody>
          <a:bodyPr spcFirstLastPara="1" wrap="square" lIns="0" tIns="0" rIns="0" bIns="0" anchor="t" anchorCtr="0">
            <a:noAutofit/>
          </a:bodyPr>
          <a:lstStyle/>
          <a:p>
            <a:pPr marL="0" lvl="0" indent="0" algn="l" rtl="0">
              <a:spcBef>
                <a:spcPts val="600"/>
              </a:spcBef>
              <a:spcAft>
                <a:spcPts val="0"/>
              </a:spcAft>
              <a:buNone/>
            </a:pPr>
            <a:r>
              <a:rPr lang="en"/>
              <a:t>For more information about the development: </a:t>
            </a:r>
            <a:r>
              <a:rPr lang="en" u="sng">
                <a:solidFill>
                  <a:schemeClr val="hlink"/>
                </a:solidFill>
                <a:hlinkClick r:id="rId3"/>
              </a:rPr>
              <a:t>https://highleveragepractices.org/sites/default/files/2020-10/Preface.Intro1_.pdf</a:t>
            </a:r>
            <a:endParaRPr/>
          </a:p>
          <a:p>
            <a:pPr marL="0" lvl="0" indent="0" algn="l" rtl="0">
              <a:spcBef>
                <a:spcPts val="1000"/>
              </a:spcBef>
              <a:spcAft>
                <a:spcPts val="1000"/>
              </a:spcAft>
              <a:buNone/>
            </a:pPr>
            <a:endParaRPr sz="2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18"/>
          <p:cNvSpPr txBox="1">
            <a:spLocks noGrp="1"/>
          </p:cNvSpPr>
          <p:nvPr>
            <p:ph type="sldNum" idx="12"/>
          </p:nvPr>
        </p:nvSpPr>
        <p:spPr>
          <a:xfrm>
            <a:off x="402325" y="4855475"/>
            <a:ext cx="340500" cy="179400"/>
          </a:xfrm>
          <a:prstGeom prst="rect">
            <a:avLst/>
          </a:prstGeom>
        </p:spPr>
        <p:txBody>
          <a:bodyPr spcFirstLastPara="1" wrap="square" lIns="0" tIns="0" rIns="0" bIns="0" anchor="t" anchorCtr="0">
            <a:noAutofit/>
          </a:bodyPr>
          <a:lstStyle/>
          <a:p>
            <a:pPr marL="0" lvl="0" indent="0" algn="l" rtl="0">
              <a:spcBef>
                <a:spcPts val="0"/>
              </a:spcBef>
              <a:spcAft>
                <a:spcPts val="0"/>
              </a:spcAft>
              <a:buNone/>
            </a:pPr>
            <a:fld id="{00000000-1234-1234-1234-123412341234}" type="slidenum">
              <a:rPr lang="en"/>
              <a:t>7</a:t>
            </a:fld>
            <a:endParaRPr/>
          </a:p>
        </p:txBody>
      </p:sp>
      <p:sp>
        <p:nvSpPr>
          <p:cNvPr id="124" name="Google Shape;124;p18"/>
          <p:cNvSpPr txBox="1">
            <a:spLocks noGrp="1"/>
          </p:cNvSpPr>
          <p:nvPr>
            <p:ph type="title"/>
          </p:nvPr>
        </p:nvSpPr>
        <p:spPr>
          <a:xfrm>
            <a:off x="0" y="400051"/>
            <a:ext cx="9144000" cy="685800"/>
          </a:xfrm>
          <a:prstGeom prst="rect">
            <a:avLst/>
          </a:prstGeom>
        </p:spPr>
        <p:txBody>
          <a:bodyPr spcFirstLastPara="1" wrap="square" lIns="411475" tIns="0" rIns="411475" bIns="0" anchor="ctr" anchorCtr="0">
            <a:normAutofit/>
          </a:bodyPr>
          <a:lstStyle/>
          <a:p>
            <a:pPr marL="0" lvl="0" indent="0" algn="l" rtl="0">
              <a:spcBef>
                <a:spcPts val="0"/>
              </a:spcBef>
              <a:spcAft>
                <a:spcPts val="0"/>
              </a:spcAft>
              <a:buNone/>
            </a:pPr>
            <a:r>
              <a:rPr lang="en"/>
              <a:t>HLPs and Remote Learning - “The Brief”</a:t>
            </a:r>
            <a:endParaRPr/>
          </a:p>
        </p:txBody>
      </p:sp>
      <p:sp>
        <p:nvSpPr>
          <p:cNvPr id="125" name="Google Shape;125;p18"/>
          <p:cNvSpPr txBox="1">
            <a:spLocks noGrp="1"/>
          </p:cNvSpPr>
          <p:nvPr>
            <p:ph type="body" idx="2"/>
          </p:nvPr>
        </p:nvSpPr>
        <p:spPr>
          <a:xfrm>
            <a:off x="400050" y="1257300"/>
            <a:ext cx="8331600" cy="2625900"/>
          </a:xfrm>
          <a:prstGeom prst="rect">
            <a:avLst/>
          </a:prstGeom>
        </p:spPr>
        <p:txBody>
          <a:bodyPr spcFirstLastPara="1" wrap="square" lIns="0" tIns="0" rIns="0" bIns="0" anchor="t" anchorCtr="0">
            <a:normAutofit lnSpcReduction="10000"/>
          </a:bodyPr>
          <a:lstStyle/>
          <a:p>
            <a:pPr marL="0" lvl="0" indent="0" algn="l" rtl="0">
              <a:spcBef>
                <a:spcPts val="600"/>
              </a:spcBef>
              <a:spcAft>
                <a:spcPts val="0"/>
              </a:spcAft>
              <a:buNone/>
            </a:pPr>
            <a:r>
              <a:rPr lang="en"/>
              <a:t>As a result of the quick transition to remote/hybrid learning:</a:t>
            </a:r>
            <a:endParaRPr/>
          </a:p>
          <a:p>
            <a:pPr marL="457200" lvl="0" indent="-361950" algn="l" rtl="0">
              <a:spcBef>
                <a:spcPts val="1000"/>
              </a:spcBef>
              <a:spcAft>
                <a:spcPts val="0"/>
              </a:spcAft>
              <a:buSzPts val="2100"/>
              <a:buChar char="▪"/>
            </a:pPr>
            <a:r>
              <a:rPr lang="en"/>
              <a:t>The CEEDAR Center and the National Center for Systemic Improvement (NCSI) collaborated to develop “The Brief”.</a:t>
            </a:r>
            <a:endParaRPr/>
          </a:p>
          <a:p>
            <a:pPr marL="457200" lvl="0" indent="-361950" algn="l" rtl="0">
              <a:spcBef>
                <a:spcPts val="1000"/>
              </a:spcBef>
              <a:spcAft>
                <a:spcPts val="0"/>
              </a:spcAft>
              <a:buSzPts val="2100"/>
              <a:buChar char="▪"/>
            </a:pPr>
            <a:r>
              <a:rPr lang="en"/>
              <a:t>Describes 6 of the most common barriers students could experience in remote/hybrid learning environments.</a:t>
            </a:r>
            <a:endParaRPr/>
          </a:p>
          <a:p>
            <a:pPr marL="457200" lvl="0" indent="-361950" algn="l" rtl="0">
              <a:spcBef>
                <a:spcPts val="1000"/>
              </a:spcBef>
              <a:spcAft>
                <a:spcPts val="1000"/>
              </a:spcAft>
              <a:buSzPts val="2100"/>
              <a:buChar char="▪"/>
            </a:pPr>
            <a:r>
              <a:rPr lang="en"/>
              <a:t>Identifies which HLPs are most effective in helping students overcome the barriers (2-3 HLPs/barrier).</a:t>
            </a:r>
            <a:endParaRPr/>
          </a:p>
        </p:txBody>
      </p:sp>
      <p:sp>
        <p:nvSpPr>
          <p:cNvPr id="126" name="Google Shape;126;p18"/>
          <p:cNvSpPr txBox="1"/>
          <p:nvPr/>
        </p:nvSpPr>
        <p:spPr>
          <a:xfrm>
            <a:off x="386050" y="4008075"/>
            <a:ext cx="81864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a:t>**The remainder of this session will be spent diving into each brief using guidance videos and a self-assessment</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19"/>
          <p:cNvSpPr txBox="1">
            <a:spLocks noGrp="1"/>
          </p:cNvSpPr>
          <p:nvPr>
            <p:ph type="sldNum" idx="12"/>
          </p:nvPr>
        </p:nvSpPr>
        <p:spPr>
          <a:xfrm>
            <a:off x="402325" y="4855475"/>
            <a:ext cx="340500" cy="179400"/>
          </a:xfrm>
          <a:prstGeom prst="rect">
            <a:avLst/>
          </a:prstGeom>
        </p:spPr>
        <p:txBody>
          <a:bodyPr spcFirstLastPara="1" wrap="square" lIns="0" tIns="0" rIns="0" bIns="0" anchor="t" anchorCtr="0">
            <a:noAutofit/>
          </a:bodyPr>
          <a:lstStyle/>
          <a:p>
            <a:pPr marL="0" lvl="0" indent="0" algn="l" rtl="0">
              <a:spcBef>
                <a:spcPts val="0"/>
              </a:spcBef>
              <a:spcAft>
                <a:spcPts val="0"/>
              </a:spcAft>
              <a:buNone/>
            </a:pPr>
            <a:fld id="{00000000-1234-1234-1234-123412341234}" type="slidenum">
              <a:rPr lang="en"/>
              <a:t>8</a:t>
            </a:fld>
            <a:endParaRPr/>
          </a:p>
        </p:txBody>
      </p:sp>
      <p:sp>
        <p:nvSpPr>
          <p:cNvPr id="132" name="Google Shape;132;p19"/>
          <p:cNvSpPr txBox="1">
            <a:spLocks noGrp="1"/>
          </p:cNvSpPr>
          <p:nvPr>
            <p:ph type="title"/>
          </p:nvPr>
        </p:nvSpPr>
        <p:spPr>
          <a:xfrm>
            <a:off x="0" y="400051"/>
            <a:ext cx="9144000" cy="685800"/>
          </a:xfrm>
          <a:prstGeom prst="rect">
            <a:avLst/>
          </a:prstGeom>
        </p:spPr>
        <p:txBody>
          <a:bodyPr spcFirstLastPara="1" wrap="square" lIns="411475" tIns="0" rIns="411475" bIns="0" anchor="ctr" anchorCtr="0">
            <a:normAutofit/>
          </a:bodyPr>
          <a:lstStyle/>
          <a:p>
            <a:pPr marL="0" lvl="0" indent="0" algn="l" rtl="0">
              <a:spcBef>
                <a:spcPts val="0"/>
              </a:spcBef>
              <a:spcAft>
                <a:spcPts val="0"/>
              </a:spcAft>
              <a:buNone/>
            </a:pPr>
            <a:r>
              <a:rPr lang="en" dirty="0"/>
              <a:t>Materials &amp; Resources Needed</a:t>
            </a:r>
            <a:endParaRPr dirty="0"/>
          </a:p>
        </p:txBody>
      </p:sp>
      <p:sp>
        <p:nvSpPr>
          <p:cNvPr id="134" name="Google Shape;134;p19"/>
          <p:cNvSpPr txBox="1">
            <a:spLocks noGrp="1"/>
          </p:cNvSpPr>
          <p:nvPr>
            <p:ph type="title"/>
          </p:nvPr>
        </p:nvSpPr>
        <p:spPr>
          <a:xfrm>
            <a:off x="337500" y="1257300"/>
            <a:ext cx="4125600" cy="2486400"/>
          </a:xfrm>
          <a:prstGeom prst="rect">
            <a:avLst/>
          </a:prstGeom>
        </p:spPr>
        <p:txBody>
          <a:bodyPr spcFirstLastPara="1" wrap="square" lIns="411475" tIns="0" rIns="411475" bIns="0" anchor="ctr" anchorCtr="0">
            <a:normAutofit fontScale="90000"/>
          </a:bodyPr>
          <a:lstStyle/>
          <a:p>
            <a:pPr marL="0" lvl="0" indent="0" algn="ctr" rtl="0">
              <a:spcBef>
                <a:spcPts val="0"/>
              </a:spcBef>
              <a:spcAft>
                <a:spcPts val="0"/>
              </a:spcAft>
              <a:buNone/>
            </a:pPr>
            <a:r>
              <a:rPr lang="en">
                <a:solidFill>
                  <a:srgbClr val="FFFFFF"/>
                </a:solidFill>
              </a:rPr>
              <a:t>“</a:t>
            </a:r>
            <a:r>
              <a:rPr lang="en" u="sng">
                <a:solidFill>
                  <a:srgbClr val="FFFFFF"/>
                </a:solidFill>
              </a:rPr>
              <a:t>The Brief</a:t>
            </a:r>
            <a:r>
              <a:rPr lang="en">
                <a:solidFill>
                  <a:srgbClr val="FFFFFF"/>
                </a:solidFill>
              </a:rPr>
              <a:t>”</a:t>
            </a:r>
            <a:endParaRPr>
              <a:solidFill>
                <a:srgbClr val="FFFFFF"/>
              </a:solidFill>
            </a:endParaRPr>
          </a:p>
          <a:p>
            <a:pPr marL="0" lvl="0" indent="0" algn="ctr" rtl="0">
              <a:spcBef>
                <a:spcPts val="0"/>
              </a:spcBef>
              <a:spcAft>
                <a:spcPts val="0"/>
              </a:spcAft>
              <a:buNone/>
            </a:pPr>
            <a:r>
              <a:rPr lang="en"/>
              <a:t>Removing Barriers to Effective Distance Learning by Applying the High Leverage Practices</a:t>
            </a:r>
            <a:endParaRPr/>
          </a:p>
        </p:txBody>
      </p:sp>
      <p:sp>
        <p:nvSpPr>
          <p:cNvPr id="135" name="Google Shape;135;p19"/>
          <p:cNvSpPr txBox="1">
            <a:spLocks noGrp="1"/>
          </p:cNvSpPr>
          <p:nvPr>
            <p:ph type="body" idx="2"/>
          </p:nvPr>
        </p:nvSpPr>
        <p:spPr>
          <a:xfrm>
            <a:off x="337500" y="3719625"/>
            <a:ext cx="4125600" cy="1135800"/>
          </a:xfrm>
          <a:prstGeom prst="rect">
            <a:avLst/>
          </a:prstGeom>
          <a:solidFill>
            <a:schemeClr val="accent3"/>
          </a:solidFill>
        </p:spPr>
        <p:txBody>
          <a:bodyPr spcFirstLastPara="1" wrap="square" lIns="0" tIns="0" rIns="0" bIns="0" anchor="ctr" anchorCtr="0">
            <a:normAutofit/>
          </a:bodyPr>
          <a:lstStyle/>
          <a:p>
            <a:pPr marL="0" lvl="0" indent="0" algn="ctr" rtl="0">
              <a:spcBef>
                <a:spcPts val="600"/>
              </a:spcBef>
              <a:spcAft>
                <a:spcPts val="1000"/>
              </a:spcAft>
              <a:buClr>
                <a:schemeClr val="dk1"/>
              </a:buClr>
              <a:buSzPts val="1100"/>
              <a:buFont typeface="Arial"/>
              <a:buNone/>
            </a:pPr>
            <a:r>
              <a:rPr lang="en" sz="1800" u="sng">
                <a:solidFill>
                  <a:srgbClr val="FFFFFF"/>
                </a:solidFill>
                <a:hlinkClick r:id="rId3">
                  <a:extLst>
                    <a:ext uri="{A12FA001-AC4F-418D-AE19-62706E023703}">
                      <ahyp:hlinkClr xmlns:ahyp="http://schemas.microsoft.com/office/drawing/2018/hyperlinkcolor" val="tx"/>
                    </a:ext>
                  </a:extLst>
                </a:hlinkClick>
              </a:rPr>
              <a:t>https://ceedar.education.ufl.edu/wp-content/uploads/2020/10/CEEDER-Leveraging-508.pdf</a:t>
            </a:r>
            <a:endParaRPr sz="1800">
              <a:solidFill>
                <a:srgbClr val="FFFFFF"/>
              </a:solidFill>
            </a:endParaRPr>
          </a:p>
        </p:txBody>
      </p:sp>
      <p:sp>
        <p:nvSpPr>
          <p:cNvPr id="136" name="Google Shape;136;p19"/>
          <p:cNvSpPr txBox="1">
            <a:spLocks noGrp="1"/>
          </p:cNvSpPr>
          <p:nvPr>
            <p:ph type="body" idx="4294967295"/>
          </p:nvPr>
        </p:nvSpPr>
        <p:spPr>
          <a:xfrm>
            <a:off x="4861300" y="1257300"/>
            <a:ext cx="4125600" cy="2580000"/>
          </a:xfrm>
          <a:prstGeom prst="rect">
            <a:avLst/>
          </a:prstGeom>
          <a:solidFill>
            <a:schemeClr val="accent3"/>
          </a:solidFill>
        </p:spPr>
        <p:txBody>
          <a:bodyPr spcFirstLastPara="1" wrap="square" lIns="34275" tIns="34275" rIns="34275" bIns="34275" anchor="t" anchorCtr="0">
            <a:noAutofit/>
          </a:bodyPr>
          <a:lstStyle/>
          <a:p>
            <a:pPr marL="0" lvl="0" indent="0" algn="ctr" rtl="0">
              <a:spcBef>
                <a:spcPts val="0"/>
              </a:spcBef>
              <a:spcAft>
                <a:spcPts val="0"/>
              </a:spcAft>
              <a:buNone/>
            </a:pPr>
            <a:r>
              <a:rPr lang="en" sz="2700" u="sng" dirty="0">
                <a:solidFill>
                  <a:srgbClr val="FFFFFF"/>
                </a:solidFill>
              </a:rPr>
              <a:t>Self-Assessment</a:t>
            </a:r>
            <a:endParaRPr sz="2700" u="sng" dirty="0">
              <a:solidFill>
                <a:srgbClr val="FFFFFF"/>
              </a:solidFill>
            </a:endParaRPr>
          </a:p>
          <a:p>
            <a:pPr marL="0" lvl="0" indent="0" algn="ctr" rtl="0">
              <a:lnSpc>
                <a:spcPct val="90000"/>
              </a:lnSpc>
              <a:spcBef>
                <a:spcPts val="0"/>
              </a:spcBef>
              <a:spcAft>
                <a:spcPts val="0"/>
              </a:spcAft>
              <a:buNone/>
            </a:pPr>
            <a:r>
              <a:rPr lang="en" sz="2700" dirty="0">
                <a:solidFill>
                  <a:schemeClr val="lt1"/>
                </a:solidFill>
              </a:rPr>
              <a:t>To be used while watching the videos/reviewing the brief. </a:t>
            </a:r>
            <a:endParaRPr sz="2700" dirty="0">
              <a:solidFill>
                <a:schemeClr val="lt1"/>
              </a:solidFill>
            </a:endParaRPr>
          </a:p>
          <a:p>
            <a:pPr marL="0" lvl="0" indent="0" algn="ctr" rtl="0">
              <a:lnSpc>
                <a:spcPct val="90000"/>
              </a:lnSpc>
              <a:spcBef>
                <a:spcPts val="0"/>
              </a:spcBef>
              <a:spcAft>
                <a:spcPts val="0"/>
              </a:spcAft>
              <a:buClr>
                <a:schemeClr val="dk1"/>
              </a:buClr>
              <a:buSzPts val="1100"/>
              <a:buFont typeface="Arial"/>
              <a:buNone/>
            </a:pPr>
            <a:r>
              <a:rPr lang="en" sz="2700" dirty="0">
                <a:solidFill>
                  <a:schemeClr val="lt1"/>
                </a:solidFill>
              </a:rPr>
              <a:t>Click on the link to create your own private copy </a:t>
            </a:r>
            <a:endParaRPr sz="2700" u="sng" dirty="0">
              <a:solidFill>
                <a:srgbClr val="FFFFFF"/>
              </a:solidFill>
            </a:endParaRPr>
          </a:p>
          <a:p>
            <a:pPr marL="0" lvl="0" indent="0" algn="l" rtl="0">
              <a:spcBef>
                <a:spcPts val="0"/>
              </a:spcBef>
              <a:spcAft>
                <a:spcPts val="0"/>
              </a:spcAft>
              <a:buNone/>
            </a:pPr>
            <a:endParaRPr sz="2700" dirty="0">
              <a:solidFill>
                <a:srgbClr val="FFFFFF"/>
              </a:solidFill>
            </a:endParaRPr>
          </a:p>
          <a:p>
            <a:pPr marL="0" lvl="0" indent="0" algn="l" rtl="0">
              <a:spcBef>
                <a:spcPts val="0"/>
              </a:spcBef>
              <a:spcAft>
                <a:spcPts val="0"/>
              </a:spcAft>
              <a:buClr>
                <a:schemeClr val="dk1"/>
              </a:buClr>
              <a:buSzPts val="1100"/>
              <a:buFont typeface="Arial"/>
              <a:buNone/>
            </a:pPr>
            <a:endParaRPr sz="2700" dirty="0">
              <a:solidFill>
                <a:srgbClr val="FFFFFF"/>
              </a:solidFill>
            </a:endParaRPr>
          </a:p>
        </p:txBody>
      </p:sp>
      <p:sp>
        <p:nvSpPr>
          <p:cNvPr id="138" name="Google Shape;138;p19"/>
          <p:cNvSpPr txBox="1">
            <a:spLocks noGrp="1"/>
          </p:cNvSpPr>
          <p:nvPr>
            <p:ph type="body" idx="2"/>
          </p:nvPr>
        </p:nvSpPr>
        <p:spPr>
          <a:xfrm>
            <a:off x="4861300" y="3837300"/>
            <a:ext cx="4125600" cy="1016700"/>
          </a:xfrm>
          <a:prstGeom prst="rect">
            <a:avLst/>
          </a:prstGeom>
          <a:solidFill>
            <a:schemeClr val="accent3"/>
          </a:solidFill>
        </p:spPr>
        <p:txBody>
          <a:bodyPr spcFirstLastPara="1" wrap="square" lIns="0" tIns="0" rIns="0" bIns="0" anchor="ctr" anchorCtr="0">
            <a:normAutofit/>
          </a:bodyPr>
          <a:lstStyle/>
          <a:p>
            <a:pPr marL="0" lvl="0" indent="0" algn="ctr" rtl="0">
              <a:spcBef>
                <a:spcPts val="0"/>
              </a:spcBef>
              <a:spcAft>
                <a:spcPts val="0"/>
              </a:spcAft>
              <a:buClr>
                <a:schemeClr val="dk1"/>
              </a:buClr>
              <a:buSzPts val="1100"/>
              <a:buFont typeface="Arial"/>
              <a:buNone/>
            </a:pPr>
            <a:r>
              <a:rPr lang="en" sz="1800" u="sng">
                <a:solidFill>
                  <a:schemeClr val="lt1"/>
                </a:solidFill>
                <a:hlinkClick r:id="rId4">
                  <a:extLst>
                    <a:ext uri="{A12FA001-AC4F-418D-AE19-62706E023703}">
                      <ahyp:hlinkClr xmlns:ahyp="http://schemas.microsoft.com/office/drawing/2018/hyperlinkcolor" val="tx"/>
                    </a:ext>
                  </a:extLst>
                </a:hlinkClick>
              </a:rPr>
              <a:t>https://docs.google.com/document/d/1N1qs_aFvMLS4FRNy3wxRH7W8WaefhGkEb4_gryu-tQc/copy?usp=sharing</a:t>
            </a:r>
            <a:r>
              <a:rPr lang="en" sz="1800">
                <a:solidFill>
                  <a:schemeClr val="lt1"/>
                </a:solidFill>
              </a:rPr>
              <a:t> </a:t>
            </a:r>
            <a:endParaRPr sz="1800">
              <a:solidFill>
                <a:srgbClr val="FFFF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0"/>
          <p:cNvSpPr txBox="1">
            <a:spLocks noGrp="1"/>
          </p:cNvSpPr>
          <p:nvPr>
            <p:ph type="sldNum" idx="12"/>
          </p:nvPr>
        </p:nvSpPr>
        <p:spPr>
          <a:xfrm>
            <a:off x="402325" y="4855475"/>
            <a:ext cx="340500" cy="179400"/>
          </a:xfrm>
          <a:prstGeom prst="rect">
            <a:avLst/>
          </a:prstGeom>
        </p:spPr>
        <p:txBody>
          <a:bodyPr spcFirstLastPara="1" wrap="square" lIns="0" tIns="0" rIns="0" bIns="0" anchor="t" anchorCtr="0">
            <a:noAutofit/>
          </a:bodyPr>
          <a:lstStyle/>
          <a:p>
            <a:pPr marL="0" lvl="0" indent="0" algn="l" rtl="0">
              <a:spcBef>
                <a:spcPts val="0"/>
              </a:spcBef>
              <a:spcAft>
                <a:spcPts val="0"/>
              </a:spcAft>
              <a:buNone/>
            </a:pPr>
            <a:fld id="{00000000-1234-1234-1234-123412341234}" type="slidenum">
              <a:rPr lang="en">
                <a:solidFill>
                  <a:schemeClr val="dk1"/>
                </a:solidFill>
              </a:rPr>
              <a:t>9</a:t>
            </a:fld>
            <a:endParaRPr>
              <a:solidFill>
                <a:schemeClr val="dk1"/>
              </a:solidFill>
            </a:endParaRPr>
          </a:p>
        </p:txBody>
      </p:sp>
      <p:sp>
        <p:nvSpPr>
          <p:cNvPr id="144" name="Google Shape;144;p20"/>
          <p:cNvSpPr txBox="1">
            <a:spLocks noGrp="1"/>
          </p:cNvSpPr>
          <p:nvPr>
            <p:ph type="title"/>
          </p:nvPr>
        </p:nvSpPr>
        <p:spPr>
          <a:xfrm>
            <a:off x="0" y="400051"/>
            <a:ext cx="9144000" cy="685800"/>
          </a:xfrm>
          <a:prstGeom prst="rect">
            <a:avLst/>
          </a:prstGeom>
        </p:spPr>
        <p:txBody>
          <a:bodyPr spcFirstLastPara="1" wrap="square" lIns="411475" tIns="0" rIns="411475" bIns="0" anchor="ctr" anchorCtr="0">
            <a:normAutofit/>
          </a:bodyPr>
          <a:lstStyle/>
          <a:p>
            <a:pPr marL="0" lvl="0" indent="0" algn="l" rtl="0">
              <a:spcBef>
                <a:spcPts val="0"/>
              </a:spcBef>
              <a:spcAft>
                <a:spcPts val="0"/>
              </a:spcAft>
              <a:buNone/>
            </a:pPr>
            <a:r>
              <a:rPr lang="en"/>
              <a:t>Self - Assessment Directions </a:t>
            </a:r>
            <a:endParaRPr/>
          </a:p>
        </p:txBody>
      </p:sp>
      <p:sp>
        <p:nvSpPr>
          <p:cNvPr id="145" name="Google Shape;145;p20"/>
          <p:cNvSpPr txBox="1">
            <a:spLocks noGrp="1"/>
          </p:cNvSpPr>
          <p:nvPr>
            <p:ph type="body" idx="2"/>
          </p:nvPr>
        </p:nvSpPr>
        <p:spPr>
          <a:xfrm>
            <a:off x="122475" y="1461300"/>
            <a:ext cx="8756700" cy="2906700"/>
          </a:xfrm>
          <a:prstGeom prst="rect">
            <a:avLst/>
          </a:prstGeom>
        </p:spPr>
        <p:txBody>
          <a:bodyPr spcFirstLastPara="1" wrap="square" lIns="0" tIns="0" rIns="0" bIns="0" anchor="t" anchorCtr="0">
            <a:normAutofit/>
          </a:bodyPr>
          <a:lstStyle/>
          <a:p>
            <a:pPr marL="457200" lvl="0" indent="-361950" algn="l" rtl="0">
              <a:spcBef>
                <a:spcPts val="600"/>
              </a:spcBef>
              <a:spcAft>
                <a:spcPts val="0"/>
              </a:spcAft>
              <a:buSzPts val="2100"/>
              <a:buChar char="▪"/>
            </a:pPr>
            <a:r>
              <a:rPr lang="en"/>
              <a:t>Pause after reviewing each barrier to complete the corresponding section of the self-assessment. </a:t>
            </a:r>
            <a:endParaRPr/>
          </a:p>
          <a:p>
            <a:pPr marL="457200" lvl="0" indent="-361950" algn="l" rtl="0">
              <a:spcBef>
                <a:spcPts val="1000"/>
              </a:spcBef>
              <a:spcAft>
                <a:spcPts val="0"/>
              </a:spcAft>
              <a:buSzPts val="2100"/>
              <a:buChar char="▪"/>
            </a:pPr>
            <a:r>
              <a:rPr lang="en"/>
              <a:t>You will be indicating if you utilize the High Leverage Practices rarely, sometimes, or often. </a:t>
            </a:r>
            <a:endParaRPr/>
          </a:p>
          <a:p>
            <a:pPr marL="457200" lvl="0" indent="-361950" algn="l" rtl="0">
              <a:spcBef>
                <a:spcPts val="1000"/>
              </a:spcBef>
              <a:spcAft>
                <a:spcPts val="1000"/>
              </a:spcAft>
              <a:buSzPts val="2100"/>
              <a:buChar char="▪"/>
            </a:pPr>
            <a:r>
              <a:rPr lang="en"/>
              <a:t>Write down examples of how you use the practices in your classroom that you marked sometimes or often.</a:t>
            </a:r>
            <a:endParaRPr/>
          </a:p>
        </p:txBody>
      </p:sp>
    </p:spTree>
  </p:cSld>
  <p:clrMapOvr>
    <a:masterClrMapping/>
  </p:clrMapOvr>
</p:sld>
</file>

<file path=ppt/theme/theme1.xml><?xml version="1.0" encoding="utf-8"?>
<a:theme xmlns:a="http://schemas.openxmlformats.org/drawingml/2006/main" name="eTeachNY">
  <a:themeElements>
    <a:clrScheme name="Custom 2">
      <a:dk1>
        <a:srgbClr val="000000"/>
      </a:dk1>
      <a:lt1>
        <a:srgbClr val="FFFFFF"/>
      </a:lt1>
      <a:dk2>
        <a:srgbClr val="2B3890"/>
      </a:dk2>
      <a:lt2>
        <a:srgbClr val="4EA848"/>
      </a:lt2>
      <a:accent1>
        <a:srgbClr val="43467B"/>
      </a:accent1>
      <a:accent2>
        <a:srgbClr val="E58C09"/>
      </a:accent2>
      <a:accent3>
        <a:srgbClr val="2379B8"/>
      </a:accent3>
      <a:accent4>
        <a:srgbClr val="EEC621"/>
      </a:accent4>
      <a:accent5>
        <a:srgbClr val="1D9BA1"/>
      </a:accent5>
      <a:accent6>
        <a:srgbClr val="87175F"/>
      </a:accent6>
      <a:hlink>
        <a:srgbClr val="00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1309</Words>
  <Application>Microsoft Office PowerPoint</Application>
  <PresentationFormat>On-screen Show (16:9)</PresentationFormat>
  <Paragraphs>124</Paragraphs>
  <Slides>20</Slides>
  <Notes>19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Noto Sans Symbols</vt:lpstr>
      <vt:lpstr>eTeachNY</vt:lpstr>
      <vt:lpstr>High Leverage Practices for Students with Disabilities </vt:lpstr>
      <vt:lpstr>Session Outcomes</vt:lpstr>
      <vt:lpstr>Logistics</vt:lpstr>
      <vt:lpstr>Delivery Options</vt:lpstr>
      <vt:lpstr>What are the High Leverage Practices?</vt:lpstr>
      <vt:lpstr>What are the High Leverage Practices? (cont.)</vt:lpstr>
      <vt:lpstr>HLPs and Remote Learning - “The Brief”</vt:lpstr>
      <vt:lpstr>Materials &amp; Resources Needed</vt:lpstr>
      <vt:lpstr>Self - Assessment Directions </vt:lpstr>
      <vt:lpstr>The Brief</vt:lpstr>
      <vt:lpstr>Introduction</vt:lpstr>
      <vt:lpstr>Barrier #1: Struggling to Keep Students Focused &amp; Engages</vt:lpstr>
      <vt:lpstr>Barrier #2: Ensuring students feel connected &amp; their social/emotional needs are addressed</vt:lpstr>
      <vt:lpstr>Barrier #3: Helping students’ manage their workload and avoid being overwhelmed</vt:lpstr>
      <vt:lpstr>Barrier #4: Supporting students’ learning so they can process and retain new content</vt:lpstr>
      <vt:lpstr>Barrier #5: Addressing students wide range of skills and experiences using technology for learning</vt:lpstr>
      <vt:lpstr>Barrier #6: Facilitating Family Engagement</vt:lpstr>
      <vt:lpstr>Final Activity Directions &amp; Link</vt:lpstr>
      <vt:lpstr>Learn more!</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 Leverage Practices for Students with Disabilities </dc:title>
  <cp:lastModifiedBy>Emily Popek</cp:lastModifiedBy>
  <cp:revision>2</cp:revision>
  <dcterms:modified xsi:type="dcterms:W3CDTF">2021-04-15T10:30:23Z</dcterms:modified>
</cp:coreProperties>
</file>