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Krona One"/>
      <p:regular r:id="rId49"/>
    </p:embeddedFont>
    <p:embeddedFont>
      <p:font typeface="Architects Daughter"/>
      <p:regular r:id="rId50"/>
    </p:embeddedFont>
    <p:embeddedFont>
      <p:font typeface="Roboto"/>
      <p:regular r:id="rId51"/>
      <p:bold r:id="rId52"/>
      <p:italic r:id="rId53"/>
      <p:boldItalic r:id="rId54"/>
    </p:embeddedFont>
    <p:embeddedFont>
      <p:font typeface="Roboto Condensed"/>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A14856C-2BDA-4316-95F6-4B4F65733BBF}">
  <a:tblStyle styleId="{BA14856C-2BDA-4316-95F6-4B4F65733BB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0EEA6D1-0527-4806-917C-41FAC10AED29}"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Krona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regular.fntdata"/><Relationship Id="rId50" Type="http://schemas.openxmlformats.org/officeDocument/2006/relationships/font" Target="fonts/ArchitectsDaughter-regular.fntdata"/><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6.xml"/><Relationship Id="rId55" Type="http://schemas.openxmlformats.org/officeDocument/2006/relationships/font" Target="fonts/RobotoCondensed-regular.fntdata"/><Relationship Id="rId10" Type="http://schemas.openxmlformats.org/officeDocument/2006/relationships/slide" Target="slides/slide5.xml"/><Relationship Id="rId54" Type="http://schemas.openxmlformats.org/officeDocument/2006/relationships/font" Target="fonts/Roboto-boldItalic.fntdata"/><Relationship Id="rId13" Type="http://schemas.openxmlformats.org/officeDocument/2006/relationships/slide" Target="slides/slide8.xml"/><Relationship Id="rId57" Type="http://schemas.openxmlformats.org/officeDocument/2006/relationships/font" Target="fonts/RobotoCondensed-italic.fntdata"/><Relationship Id="rId12" Type="http://schemas.openxmlformats.org/officeDocument/2006/relationships/slide" Target="slides/slide7.xml"/><Relationship Id="rId56" Type="http://schemas.openxmlformats.org/officeDocument/2006/relationships/font" Target="fonts/RobotoCondensed-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RobotoCondense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wentieth Century"/>
                <a:ea typeface="Twentieth Century"/>
                <a:cs typeface="Twentieth Century"/>
                <a:sym typeface="Twentieth Century"/>
              </a:rPr>
              <a:t>‹#›</a:t>
            </a:fld>
            <a:endParaRPr b="0" i="0" sz="1200" u="none" cap="none" strike="noStrike">
              <a:solidFill>
                <a:schemeClr val="dk1"/>
              </a:solidFill>
              <a:latin typeface="Twentieth Century"/>
              <a:ea typeface="Twentieth Century"/>
              <a:cs typeface="Twentieth Century"/>
              <a:sym typeface="Twentieth Century"/>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dr304Zpw3CWsOeZdiuYfJxKW1EH4Pkp6ip1R9BYdJmg/edit#slide=id.g8ec7c78a32_0_0"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tchthattextbook.com/10-digital-bell-ringer-activities-to-kickstart-class-part-1/"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eertutoringresource.org/2016/03/the-why-and-how-of-collaborative-learnin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duflow.com/blog/online-collaborative-learning-strategies-to-keep-students-engaged-while-at-home" TargetMode="External"/><Relationship Id="rId3" Type="http://schemas.openxmlformats.org/officeDocument/2006/relationships/hyperlink" Target="https://www.peertutoringresource.org/2016/03/the-why-and-how-of-collaborative-learnin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inghistory.org/resource-library/back-school-2020-building-community-connection-and-learning/establishing-opening-closing-routines"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di.org/journal/ss05/Graham-Clay.pdf"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di.org/journal/ss05/Graham-Clay.pdf"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di.org/journal/ss05/Graham-Clay.pdf"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dutopia.org/article/establishing-routines-remote-learn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are some rituals and routines for a virtual world that can be established to set the stage for your classroom. What do you notice? What do you wonder? What else would you add to these? </a:t>
            </a:r>
            <a:endParaRPr/>
          </a:p>
        </p:txBody>
      </p:sp>
      <p:sp>
        <p:nvSpPr>
          <p:cNvPr id="378" name="Google Shape;378;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this time to capture notes on phase 1 take-aways. On your note catcher, there is also a place to write out explicitly how this phase can be applied to you and your students. </a:t>
            </a:r>
            <a:endParaRPr/>
          </a:p>
        </p:txBody>
      </p:sp>
      <p:sp>
        <p:nvSpPr>
          <p:cNvPr id="389" name="Google Shape;389;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second phase of building classroom community and communication is the secure your safety belt first. This is when we get a chance to practice and model self care for ourself and our students. Self care is a part of social emotional learning and as we have experienced all levels of change during the pandemic, so have we experienced all levels of stress. It is important as educators we are taking care of ourselves as well as taking opportunities to model for our students how to do this through engaging them in mindfulness practices, and also allowing them the time and space they need to prepare to enter the learning environment. </a:t>
            </a:r>
            <a:endParaRPr/>
          </a:p>
        </p:txBody>
      </p:sp>
      <p:sp>
        <p:nvSpPr>
          <p:cNvPr id="398" name="Google Shape;398;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One way to practice securing our safety belts is to practice mindful breathing. We are going to take a moment to practice right now! As we do, keep in mind how you feel before, during, and after, and how this activity might be useful to you and your students as they prepare for the day/ lesson. </a:t>
            </a:r>
            <a:endParaRPr/>
          </a:p>
        </p:txBody>
      </p:sp>
      <p:sp>
        <p:nvSpPr>
          <p:cNvPr id="408" name="Google Shape;408;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are some other examples of how to practice self-care, including creating self-care plans, and examples of different types of self care that teacher and students can do. </a:t>
            </a:r>
            <a:endParaRPr/>
          </a:p>
        </p:txBody>
      </p:sp>
      <p:sp>
        <p:nvSpPr>
          <p:cNvPr id="416" name="Google Shape;416;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Use this time to capture notes on phase 2 take-aways. On your note catcher, there is also a place to write out explicitly how this phase can be applied.</a:t>
            </a:r>
            <a:endParaRPr/>
          </a:p>
        </p:txBody>
      </p:sp>
      <p:sp>
        <p:nvSpPr>
          <p:cNvPr id="424" name="Google Shape;424;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you have planned consistent routines and structures and you have ensured you are in a good space to begin your lesson, you are ready plan for the third phase of building community and communication in you classroom which is being thoughtful of how you welcome your students. This time should be designed to connect and check in with your students at the beginning of your time together. Be aware of how you greet your students as they enter the classroom. Purposefully begin with an activity that is focused on connectedness, not content. Decades of research show that by building relationships and establishing classroom cultures have a positive impact on learning. When students feel safe, appreciated, heard and accepted they are more likely to take risks and engage in their learning.</a:t>
            </a:r>
            <a:endParaRPr/>
          </a:p>
        </p:txBody>
      </p:sp>
      <p:sp>
        <p:nvSpPr>
          <p:cNvPr id="433" name="Google Shape;433;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Collaborative for Academic, Social and Emotional Learning, CASEL, has identified 4 Critical Actions for reopening of schools. The 3rd action describes the importance of building a healthy learning community for your students. Phases 1-3 set the foundation for creating the safe and welcoming space where students feel valued.</a:t>
            </a:r>
            <a:endParaRPr/>
          </a:p>
          <a:p>
            <a:pPr indent="0" lvl="0" marL="0" rtl="0" algn="l">
              <a:lnSpc>
                <a:spcPct val="100000"/>
              </a:lnSpc>
              <a:spcBef>
                <a:spcPts val="0"/>
              </a:spcBef>
              <a:spcAft>
                <a:spcPts val="0"/>
              </a:spcAft>
              <a:buSzPts val="1400"/>
              <a:buNone/>
            </a:pPr>
            <a:r>
              <a:rPr lang="en-US" u="sng">
                <a:solidFill>
                  <a:schemeClr val="hlink"/>
                </a:solidFill>
                <a:hlinkClick r:id="rId2"/>
              </a:rPr>
              <a:t>https://docs.google.com/presentation/d/1dr304Zpw3CWsOeZdiuYfJxKW1EH4Pkp6ip1R9BYdJmg/edit#slide=id.g8ec7c78a32_0_0</a:t>
            </a:r>
            <a:r>
              <a:rPr lang="en-US"/>
              <a:t> </a:t>
            </a:r>
            <a:endParaRPr/>
          </a:p>
        </p:txBody>
      </p:sp>
      <p:sp>
        <p:nvSpPr>
          <p:cNvPr id="443" name="Google Shape;443;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Facing History and Ourselves and The Digigogy Collaborative are just two many sites that have some great ideas for virtual opening activities that help to build relationships and attend to students social emotional readiness before jumping into lessons. These ideas can be used in any setting. Let’s jump in to each site and take a look.</a:t>
            </a:r>
            <a:endParaRPr/>
          </a:p>
        </p:txBody>
      </p:sp>
      <p:sp>
        <p:nvSpPr>
          <p:cNvPr id="469" name="Google Shape;469;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Take a minute to capture any new thinking in your note catcher.</a:t>
            </a:r>
            <a:endParaRPr/>
          </a:p>
        </p:txBody>
      </p:sp>
      <p:sp>
        <p:nvSpPr>
          <p:cNvPr id="479" name="Google Shape;479;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Steph</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you are ready to engage your learner in the content for the day. In the fourth phase you have an opportunity to build community and connections. Your bellringer or opening activity should be designed so that the student is beginning to engage prior thinking and preparing for the academic learning for the day. This time can also be designed to continue to build community through collaborative options and options that allow for student sharing.</a:t>
            </a:r>
            <a:endParaRPr/>
          </a:p>
          <a:p>
            <a:pPr indent="0" lvl="0" marL="0" rtl="0" algn="l">
              <a:lnSpc>
                <a:spcPct val="100000"/>
              </a:lnSpc>
              <a:spcBef>
                <a:spcPts val="0"/>
              </a:spcBef>
              <a:spcAft>
                <a:spcPts val="0"/>
              </a:spcAft>
              <a:buSzPts val="1400"/>
              <a:buNone/>
            </a:pPr>
            <a:r>
              <a:t/>
            </a:r>
            <a:endParaRPr/>
          </a:p>
        </p:txBody>
      </p:sp>
      <p:sp>
        <p:nvSpPr>
          <p:cNvPr id="488" name="Google Shape;488;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By creating predictable routines such as entry routines that engage content and community, students are better able to transition into learning. In an online environment, these routines are even more important as students transition not from one class to another via the school hallway, but through any number of possible experiences from home. Many times students have competing needs in their home environments that make it even more challenging to remain engaged in learning. Routines including content and community help to increase that engagement.</a:t>
            </a:r>
            <a:endParaRPr/>
          </a:p>
        </p:txBody>
      </p:sp>
      <p:sp>
        <p:nvSpPr>
          <p:cNvPr id="498" name="Google Shape;498;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After you have allowed students time to center themselves, you can now begin to engage them in thinking about the content for the day. Here are some ideas for community building bellringer activities in a virtual environment. Present an image from your topic and ask students to add speech bubbles, have your students pick a famous person from your topic (an author, mathematician, person in history, scientist) and have them ask a question of that person. Have your students create a flowchart using Google Slides/Drawings to demonstrate the understanding of a concept. Have your students pick a passage from a reading that resonates with them, ask them to take a picture and annotate their thoughts to share with the class. Post a “What if . . “ questions to do with your topic and allow your students to explore thinking beyond the classroom. Find more ideas like these at ditchthetextbook.com.</a:t>
            </a:r>
            <a:endParaRPr/>
          </a:p>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https://ditchthattextbook.com/10-digital-bell-ringer-activities-to-kickstart-class-part-1/</a:t>
            </a:r>
            <a:r>
              <a:rPr lang="en-US"/>
              <a:t> </a:t>
            </a:r>
            <a:endParaRPr/>
          </a:p>
        </p:txBody>
      </p:sp>
      <p:sp>
        <p:nvSpPr>
          <p:cNvPr id="524" name="Google Shape;524;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Take a minute to capture ideas for how you can begin to engage your student thinking through a virtual bellringer activity.</a:t>
            </a:r>
            <a:endParaRPr/>
          </a:p>
        </p:txBody>
      </p:sp>
      <p:sp>
        <p:nvSpPr>
          <p:cNvPr id="536" name="Google Shape;536;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During the fifth phase of building community and communication, you can plan for allowing students to work collaboratively to build connections in content and in community. John Hattie’s research on the effect size of instructional practices show that cooperative learning has a greater impact on student growth than individual or competitive learning. Specifically, classroom discussions have an effect size of .82 and jigsaw activities have an effect size of 1.20. Collaborative work not only positively supports student academic growth, it also supports social emotional growth by building:</a:t>
            </a:r>
            <a:endParaRPr/>
          </a:p>
          <a:p>
            <a:pPr indent="0" lvl="0" marL="0" rtl="0" algn="l">
              <a:lnSpc>
                <a:spcPct val="100000"/>
              </a:lnSpc>
              <a:spcBef>
                <a:spcPts val="0"/>
              </a:spcBef>
              <a:spcAft>
                <a:spcPts val="0"/>
              </a:spcAft>
              <a:buClr>
                <a:schemeClr val="dk1"/>
              </a:buClr>
              <a:buSzPts val="1100"/>
              <a:buFont typeface="Arial"/>
              <a:buNone/>
            </a:pPr>
            <a:r>
              <a:rPr lang="en-US"/>
              <a:t>Positive Interdependence– The idea that the success of the group depends on the success of each individual.</a:t>
            </a:r>
            <a:endParaRPr/>
          </a:p>
          <a:p>
            <a:pPr indent="0" lvl="0" marL="0" rtl="0" algn="l">
              <a:lnSpc>
                <a:spcPct val="100000"/>
              </a:lnSpc>
              <a:spcBef>
                <a:spcPts val="0"/>
              </a:spcBef>
              <a:spcAft>
                <a:spcPts val="0"/>
              </a:spcAft>
              <a:buClr>
                <a:schemeClr val="dk1"/>
              </a:buClr>
              <a:buSzPts val="1100"/>
              <a:buFont typeface="Arial"/>
              <a:buNone/>
            </a:pPr>
            <a:r>
              <a:rPr lang="en-US"/>
              <a:t>Promotive Interaction– Students should be expected to actively help one another.</a:t>
            </a:r>
            <a:endParaRPr/>
          </a:p>
          <a:p>
            <a:pPr indent="0" lvl="0" marL="0" rtl="0" algn="l">
              <a:lnSpc>
                <a:spcPct val="100000"/>
              </a:lnSpc>
              <a:spcBef>
                <a:spcPts val="0"/>
              </a:spcBef>
              <a:spcAft>
                <a:spcPts val="0"/>
              </a:spcAft>
              <a:buClr>
                <a:schemeClr val="dk1"/>
              </a:buClr>
              <a:buSzPts val="1100"/>
              <a:buFont typeface="Arial"/>
              <a:buNone/>
            </a:pPr>
            <a:r>
              <a:rPr lang="en-US"/>
              <a:t>Individual and Group Accountability– The group is assessed both as a whole and individually, holding each individual accountable.</a:t>
            </a:r>
            <a:endParaRPr/>
          </a:p>
          <a:p>
            <a:pPr indent="0" lvl="0" marL="0" rtl="0" algn="l">
              <a:lnSpc>
                <a:spcPct val="100000"/>
              </a:lnSpc>
              <a:spcBef>
                <a:spcPts val="0"/>
              </a:spcBef>
              <a:spcAft>
                <a:spcPts val="0"/>
              </a:spcAft>
              <a:buClr>
                <a:schemeClr val="dk1"/>
              </a:buClr>
              <a:buSzPts val="1100"/>
              <a:buFont typeface="Arial"/>
              <a:buNone/>
            </a:pPr>
            <a:r>
              <a:rPr lang="en-US"/>
              <a:t>Development of Teamwork Skills– Students are learning academic material as well as how to work in groups.</a:t>
            </a:r>
            <a:endParaRPr/>
          </a:p>
          <a:p>
            <a:pPr indent="0" lvl="0" marL="0" rtl="0" algn="l">
              <a:lnSpc>
                <a:spcPct val="100000"/>
              </a:lnSpc>
              <a:spcBef>
                <a:spcPts val="0"/>
              </a:spcBef>
              <a:spcAft>
                <a:spcPts val="0"/>
              </a:spcAft>
              <a:buClr>
                <a:schemeClr val="dk1"/>
              </a:buClr>
              <a:buSzPts val="1100"/>
              <a:buFont typeface="Arial"/>
              <a:buNone/>
            </a:pPr>
            <a:r>
              <a:rPr lang="en-US"/>
              <a:t>Group Processing– Students assess their group’s productivity and discuss where changes are needed.</a:t>
            </a:r>
            <a:endParaRPr/>
          </a:p>
          <a:p>
            <a:pPr indent="0" lvl="0" marL="0" rtl="0" algn="l">
              <a:lnSpc>
                <a:spcPct val="100000"/>
              </a:lnSpc>
              <a:spcBef>
                <a:spcPts val="0"/>
              </a:spcBef>
              <a:spcAft>
                <a:spcPts val="0"/>
              </a:spcAft>
              <a:buClr>
                <a:schemeClr val="dk1"/>
              </a:buClr>
              <a:buSzPts val="1100"/>
              <a:buFont typeface="Arial"/>
              <a:buNone/>
            </a:pPr>
            <a:r>
              <a:rPr lang="en-US"/>
              <a:t>(taken from </a:t>
            </a:r>
            <a:r>
              <a:rPr lang="en-US" sz="1400" u="sng">
                <a:solidFill>
                  <a:schemeClr val="hlink"/>
                </a:solidFill>
                <a:latin typeface="Arial"/>
                <a:ea typeface="Arial"/>
                <a:cs typeface="Arial"/>
                <a:sym typeface="Arial"/>
                <a:hlinkClick r:id="rId2"/>
              </a:rPr>
              <a:t>https://www.peertutoringresource.org/2016/03/the-why-and-how-of-collaborative-learning/</a:t>
            </a:r>
            <a:r>
              <a:rPr lang="en-US" sz="1400">
                <a:latin typeface="Arial"/>
                <a:ea typeface="Arial"/>
                <a:cs typeface="Arial"/>
                <a:sym typeface="Arial"/>
              </a:rPr>
              <a:t>)</a:t>
            </a:r>
            <a:endParaRPr sz="1400">
              <a:latin typeface="Arial"/>
              <a:ea typeface="Arial"/>
              <a:cs typeface="Arial"/>
              <a:sym typeface="Arial"/>
            </a:endParaRPr>
          </a:p>
        </p:txBody>
      </p:sp>
      <p:sp>
        <p:nvSpPr>
          <p:cNvPr id="545" name="Google Shape;545;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Through collaborative work, students continue to build connectedness within their academic community.  By designing purposeful ways to have students work together, you are fostering the development of student self awareness, relationship skills and social awareness, three of social emotional competencies identified by CASEL. </a:t>
            </a:r>
            <a:endParaRPr/>
          </a:p>
        </p:txBody>
      </p:sp>
      <p:sp>
        <p:nvSpPr>
          <p:cNvPr id="555" name="Google Shape;555;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are some examples of how to bring collaborative learning into your virtual classroom.</a:t>
            </a:r>
            <a:endParaRPr/>
          </a:p>
          <a:p>
            <a:pPr indent="0" lvl="0" marL="0" rtl="0" algn="l">
              <a:lnSpc>
                <a:spcPct val="100000"/>
              </a:lnSpc>
              <a:spcBef>
                <a:spcPts val="0"/>
              </a:spcBef>
              <a:spcAft>
                <a:spcPts val="0"/>
              </a:spcAft>
              <a:buSzPts val="1400"/>
              <a:buNone/>
            </a:pPr>
            <a:r>
              <a:rPr lang="en-US" u="sng">
                <a:solidFill>
                  <a:schemeClr val="hlink"/>
                </a:solidFill>
                <a:hlinkClick r:id="rId2"/>
              </a:rPr>
              <a:t>https://www.eduflow.com/blog/online-collaborative-learning-strategies-to-keep-students-engaged-while-at-home</a:t>
            </a:r>
            <a:r>
              <a:rPr lang="en-US"/>
              <a:t> </a:t>
            </a:r>
            <a:endParaRPr/>
          </a:p>
          <a:p>
            <a:pPr indent="0" lvl="0" marL="0" rtl="0" algn="l">
              <a:lnSpc>
                <a:spcPct val="100000"/>
              </a:lnSpc>
              <a:spcBef>
                <a:spcPts val="0"/>
              </a:spcBef>
              <a:spcAft>
                <a:spcPts val="0"/>
              </a:spcAft>
              <a:buSzPts val="1400"/>
              <a:buNone/>
            </a:pPr>
            <a:r>
              <a:rPr lang="en-US" u="sng">
                <a:solidFill>
                  <a:schemeClr val="hlink"/>
                </a:solidFill>
                <a:hlinkClick r:id="rId3"/>
              </a:rPr>
              <a:t>https://www.peertutoringresource.org/2016/03/the-why-and-how-of-collaborative-learning/</a:t>
            </a:r>
            <a:r>
              <a:rPr lang="en-US"/>
              <a:t> </a:t>
            </a:r>
            <a:endParaRPr/>
          </a:p>
        </p:txBody>
      </p:sp>
      <p:sp>
        <p:nvSpPr>
          <p:cNvPr id="581" name="Google Shape;581;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Reflect using your note catcher on how you can bring more collaborative learning into your virtual classroom.</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591" name="Google Shape;591;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a:solidFill>
                  <a:srgbClr val="333333"/>
                </a:solidFill>
                <a:highlight>
                  <a:srgbClr val="FFFFFF"/>
                </a:highlight>
              </a:rPr>
              <a:t>From the article, “Student Centered Learning Starts with Teachers” by John McCarthy-</a:t>
            </a:r>
            <a:endParaRPr sz="1100">
              <a:solidFill>
                <a:srgbClr val="333333"/>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US" sz="1100">
                <a:solidFill>
                  <a:srgbClr val="333333"/>
                </a:solidFill>
                <a:highlight>
                  <a:srgbClr val="FFFFFF"/>
                </a:highlight>
              </a:rPr>
              <a:t>Why is about relevance. Learners need to understand the value of the subject, vocabulary, and skills before they are willing to invest effort. The answers "It's required curriculum," "You need it for the test," or "Because I say it's important" are intended to save time, but they only result in students giving lip service to the rest of instruction. Gathering input from students allows teachers to plan for opportunities that match student interest.  This will provide that necessary engagement that is foundational to giving students the reigns.   What is learned involves students choosing the focus of content. Let their interests drive the content that teaches skills and concepts. For example, when learning how to write persuasively, some students may want to deconstruct commercials, product reviews, op-eds, and/or social issue points of view. The best strategy is simply asking what students want to explore. Start with a brainstorm of what they like to do, and dialog together to match their interests with the skills and concepts. How learning will be demonstrated depends on the different ways that students processes understanding. Offer a variety of product options based on what you know about your students. A safe approach is to offer three options. The teacher designs two options based on what most students may like to do. The third choice is a blank check -- students propose their own product or performance. If a proposal meets the academic requirements, perhaps with some negotiation, the student gets a green light. Some examples include using Minecraft to design models and prototypes, presenting through social media tools, or writing in a professional medium.</a:t>
            </a:r>
            <a:endParaRPr sz="1100">
              <a:solidFill>
                <a:srgbClr val="333333"/>
              </a:solidFill>
              <a:highlight>
                <a:srgbClr val="FFFFFF"/>
              </a:highlight>
            </a:endParaRPr>
          </a:p>
          <a:p>
            <a:pPr indent="0" lvl="0" marL="0" rtl="0" algn="l">
              <a:lnSpc>
                <a:spcPct val="100000"/>
              </a:lnSpc>
              <a:spcBef>
                <a:spcPts val="0"/>
              </a:spcBef>
              <a:spcAft>
                <a:spcPts val="0"/>
              </a:spcAft>
              <a:buSzPts val="1400"/>
              <a:buNone/>
            </a:pPr>
            <a:r>
              <a:t/>
            </a:r>
            <a:endParaRPr sz="900"/>
          </a:p>
        </p:txBody>
      </p:sp>
      <p:sp>
        <p:nvSpPr>
          <p:cNvPr id="600" name="Google Shape;600;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Students</a:t>
            </a:r>
            <a:r>
              <a:rPr lang="en-US">
                <a:solidFill>
                  <a:srgbClr val="000000"/>
                </a:solidFill>
              </a:rPr>
              <a:t> need to feel empowered if you want them to drive the learning.  In a virtual space it is even more critical to make them feel like they own the experience and are not just attending.  If we think about empowerment, it hones in on some of the SEL competencies that we need to encourage our students to practice and refine.  Some of the more obvious competencies are self awareness, relationship skills, social awareness and responsible decision making.  By empowering students, educators can give back some control to students that they feel they lost in the current setting.  Teaching students to consider choices or authentic problems allows them to build self-awareness and insight into their own feelings and understandings.  It also lets them develop their social awareness and relationships.</a:t>
            </a:r>
            <a:endParaRPr>
              <a:solidFill>
                <a:srgbClr val="000000"/>
              </a:solidFill>
            </a:endParaRPr>
          </a:p>
        </p:txBody>
      </p:sp>
      <p:sp>
        <p:nvSpPr>
          <p:cNvPr id="611" name="Google Shape;611;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200">
                <a:solidFill>
                  <a:schemeClr val="dk1"/>
                </a:solidFill>
                <a:latin typeface="Calibri"/>
                <a:ea typeface="Calibri"/>
                <a:cs typeface="Calibri"/>
                <a:sym typeface="Calibri"/>
              </a:rPr>
              <a:t>Steph</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tools included on this slide give you an idea of how to plan for opportunities to allow students to drive the learning.  You could plan for authentic tasks, choice boards, stems to provide space for students to ask questions and create purposeful conversation platforms.</a:t>
            </a:r>
            <a:endParaRPr/>
          </a:p>
        </p:txBody>
      </p:sp>
      <p:sp>
        <p:nvSpPr>
          <p:cNvPr id="637" name="Google Shape;637;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Reflect, using your note catcher, on how you plan to ensure that your classroom environment in the virtual space empowers learners and allows for students to take the driver’s seat to own the learning.  Consider those things that you could put into play immediately.</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645" name="Google Shape;645;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We mentioned earlier that predictability is a powerful tool for students to feel safe and secure in the learning environment.  The same holds true for mapping out a consistent and purposeful closure to every learning session.  Once in the routine, students will be preparing for the wrap up at the end of a lesson.  They will recognize this opportunity to re-establish connections, summarize their learning, reflect on emotions and needs and set up goals that are both academic and personal.  The closure is also a chance for the teacher to gauge progress and needs of the students to be able to plan next steps based on readiness.</a:t>
            </a:r>
            <a:endParaRPr/>
          </a:p>
        </p:txBody>
      </p:sp>
      <p:sp>
        <p:nvSpPr>
          <p:cNvPr id="654" name="Google Shape;654;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process of closure builds the skill of metacognition or thinking about one’s knowing.  This ties in nicely with the SEL competencies of self-awareness and responsible decision making.  Giving students the space for closure </a:t>
            </a:r>
            <a:r>
              <a:rPr lang="en-US">
                <a:solidFill>
                  <a:srgbClr val="000000"/>
                </a:solidFill>
              </a:rPr>
              <a:t>allows them to identify where they are in the learning continuum and practice advocating for their needs and goals.  This investment builds a growth mindset and supports ownership of learning.  This time and space should be planned in to the virtual lesson time and not once the virtual session is shut down to demonstrate the importance of this activity.</a:t>
            </a:r>
            <a:endParaRPr>
              <a:solidFill>
                <a:srgbClr val="000000"/>
              </a:solidFill>
            </a:endParaRPr>
          </a:p>
        </p:txBody>
      </p:sp>
      <p:sp>
        <p:nvSpPr>
          <p:cNvPr id="664" name="Google Shape;664;p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are multiple resources for closure activities.  These are just a few.  What do you notice?  What would you do to adapt some of these “tried and true” practices to the virtual setting? </a:t>
            </a:r>
            <a:r>
              <a:rPr lang="en-US" u="sng">
                <a:solidFill>
                  <a:schemeClr val="hlink"/>
                </a:solidFill>
                <a:hlinkClick r:id="rId2"/>
              </a:rPr>
              <a:t>https://www.facinghistory.org/resource-library/back-school-2020-building-community-connection-and-learning/establishing-opening-closing-routines</a:t>
            </a:r>
            <a:r>
              <a:rPr lang="en-US"/>
              <a:t> </a:t>
            </a:r>
            <a:endParaRPr/>
          </a:p>
        </p:txBody>
      </p:sp>
      <p:sp>
        <p:nvSpPr>
          <p:cNvPr id="690" name="Google Shape;690;p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Reflect, using your note catcher, on how you can plan for more meaningful and purposeful lesson closure in your classroom.</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703" name="Google Shape;703;p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1" name="Google Shape;711;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Susan Graham-Clay states in her article about communicating with parents that “Teachers strive to establish partnerships with parents to support student learning. Strong communication is fundamental to this partnership and to building a sense of community between home and school. In these changing times, teachers must continue to develop and expand their skills in order to maximize effective communication with parents.” </a:t>
            </a:r>
            <a:endParaRPr/>
          </a:p>
          <a:p>
            <a:pPr indent="0" lvl="0" marL="0" rtl="0" algn="l">
              <a:lnSpc>
                <a:spcPct val="100000"/>
              </a:lnSpc>
              <a:spcBef>
                <a:spcPts val="0"/>
              </a:spcBef>
              <a:spcAft>
                <a:spcPts val="0"/>
              </a:spcAft>
              <a:buSzPts val="1400"/>
              <a:buNone/>
            </a:pPr>
            <a:r>
              <a:rPr lang="en-US" u="sng">
                <a:solidFill>
                  <a:srgbClr val="0000CC"/>
                </a:solidFill>
                <a:hlinkClick r:id="rId2">
                  <a:extLst>
                    <a:ext uri="{A12FA001-AC4F-418D-AE19-62706E023703}">
                      <ahyp:hlinkClr val="tx"/>
                    </a:ext>
                  </a:extLst>
                </a:hlinkClick>
              </a:rPr>
              <a:t>https://www.adi.org/journal/ss05/Graham-Clay.pdf</a:t>
            </a:r>
            <a:r>
              <a:rPr lang="en-US"/>
              <a:t> </a:t>
            </a:r>
            <a:endParaRPr/>
          </a:p>
        </p:txBody>
      </p:sp>
      <p:sp>
        <p:nvSpPr>
          <p:cNvPr id="712" name="Google Shape;712;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282828"/>
                </a:solidFill>
                <a:highlight>
                  <a:srgbClr val="FFFFFF"/>
                </a:highlight>
              </a:rPr>
              <a:t>A student who knows that the teacher communicates on a regular basis with their parents and who knows that their parents trust the teacher will likely put more effort into school.  Start the communication process early.  Let parents and families know when you will be communicating and how often.  </a:t>
            </a:r>
            <a:endParaRPr sz="1100"/>
          </a:p>
        </p:txBody>
      </p:sp>
      <p:sp>
        <p:nvSpPr>
          <p:cNvPr id="722" name="Google Shape;722;p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Susan Graham-Clay states in her article about communicating with parents that “Communication should involve one-way and two-way exchanges. One-way communication occurs when teachers seek to inform parents about events, activities, or student progress through a variety of sources, such as an introductory letter at the beginning of the school year, classroom or school newsletters, report cards, communication books, radio announcements, school Web sites, and so on. Two-way communication involves interactive dialogue between teachers and parents. Conversations may occur during telephone calls, virtual meetings, parent-teacher conferences, surveys and emails. Teachers should actively incorporate both strategies to maximize sharing information with parents.”</a:t>
            </a:r>
            <a:endParaRPr/>
          </a:p>
          <a:p>
            <a:pPr indent="0" lvl="0" marL="0" rtl="0" algn="l">
              <a:lnSpc>
                <a:spcPct val="100000"/>
              </a:lnSpc>
              <a:spcBef>
                <a:spcPts val="0"/>
              </a:spcBef>
              <a:spcAft>
                <a:spcPts val="0"/>
              </a:spcAft>
              <a:buSzPts val="1400"/>
              <a:buNone/>
            </a:pPr>
            <a:r>
              <a:rPr lang="en-US" u="sng">
                <a:solidFill>
                  <a:srgbClr val="0000CC"/>
                </a:solidFill>
                <a:hlinkClick r:id="rId2">
                  <a:extLst>
                    <a:ext uri="{A12FA001-AC4F-418D-AE19-62706E023703}">
                      <ahyp:hlinkClr val="tx"/>
                    </a:ext>
                  </a:extLst>
                </a:hlinkClick>
              </a:rPr>
              <a:t>https://www.adi.org/journal/ss05/Graham-Clay.pdf</a:t>
            </a:r>
            <a:r>
              <a:rPr lang="en-US"/>
              <a:t> </a:t>
            </a:r>
            <a:endParaRPr/>
          </a:p>
        </p:txBody>
      </p:sp>
      <p:sp>
        <p:nvSpPr>
          <p:cNvPr id="732" name="Google Shape;732;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1" name="Google Shape;741;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2" name="Google Shape;742;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During today’s presentation we will be offering information and ideas on how to build community and enhance communication during these eight phases of instruction. The focus will be on the importance of building community and structures for predictability in an online environment, but much of what we share today will also be pertinent to in person learning.</a:t>
            </a:r>
            <a:endParaRPr/>
          </a:p>
          <a:p>
            <a:pPr indent="0" lvl="0" marL="0" rtl="0" algn="l">
              <a:lnSpc>
                <a:spcPct val="100000"/>
              </a:lnSpc>
              <a:spcBef>
                <a:spcPts val="0"/>
              </a:spcBef>
              <a:spcAft>
                <a:spcPts val="0"/>
              </a:spcAft>
              <a:buSzPts val="1400"/>
              <a:buNone/>
            </a:pPr>
            <a:r>
              <a:t/>
            </a:r>
            <a:endParaRPr/>
          </a:p>
        </p:txBody>
      </p:sp>
      <p:sp>
        <p:nvSpPr>
          <p:cNvPr id="318" name="Google Shape;3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are some tools that you could consider when planning for communication with families.  What else would you add?  What have you used that has been effective?</a:t>
            </a:r>
            <a:endParaRPr/>
          </a:p>
        </p:txBody>
      </p:sp>
      <p:sp>
        <p:nvSpPr>
          <p:cNvPr id="752" name="Google Shape;752;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1" name="Google Shape;761;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Susan Graham-Clay states in her article about communicating with parents that “Teachers should attempt to use a variety of effective strategies to make communication with parents as informative and interactive as possible, incorporating new communication methods and yet retaining the human connection.” Every communication exchange, regardless of format, should reflect a thoughtful, planned approach and should be viewed as an opportunity for teachers to promote parent partnerships and, ultimately, to support student learning.  Reflect using your note catcher on how you can enhance your communication efforts in your classroom.</a:t>
            </a:r>
            <a:endParaRPr/>
          </a:p>
          <a:p>
            <a:pPr indent="0" lvl="0" marL="0" rtl="0" algn="l">
              <a:lnSpc>
                <a:spcPct val="100000"/>
              </a:lnSpc>
              <a:spcBef>
                <a:spcPts val="0"/>
              </a:spcBef>
              <a:spcAft>
                <a:spcPts val="0"/>
              </a:spcAft>
              <a:buClr>
                <a:schemeClr val="dk1"/>
              </a:buClr>
              <a:buSzPts val="1100"/>
              <a:buFont typeface="Arial"/>
              <a:buNone/>
            </a:pPr>
            <a:r>
              <a:rPr lang="en-US" u="sng">
                <a:solidFill>
                  <a:srgbClr val="0000CC"/>
                </a:solidFill>
                <a:hlinkClick r:id="rId2">
                  <a:extLst>
                    <a:ext uri="{A12FA001-AC4F-418D-AE19-62706E023703}">
                      <ahyp:hlinkClr val="tx"/>
                    </a:ext>
                  </a:extLst>
                </a:hlinkClick>
              </a:rPr>
              <a:t>https://www.adi.org/journal/ss05/Graham-Clay.pdf</a:t>
            </a:r>
            <a:r>
              <a:rPr lang="en-US"/>
              <a:t> </a:t>
            </a:r>
            <a:endParaRPr/>
          </a:p>
        </p:txBody>
      </p:sp>
      <p:sp>
        <p:nvSpPr>
          <p:cNvPr id="762" name="Google Shape;762;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0" name="Google Shape;77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1" name="Google Shape;771;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8" name="Google Shape;778;p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first phase of building classroom community and communication is to set the stage for online, in person, or hybrid learning. Setting the stage for learning means laying the foundational structures on which your classroom is built. These are elements that are necessary to have in place prior to engaging students in content, because they show students how to function in the larger classroom setting, and set the expectations for how we act, interact, and participate, to name a few. Three ways to set the stage are to build classroom agreements, rituals, and routines with students. </a:t>
            </a:r>
            <a:endParaRPr/>
          </a:p>
          <a:p>
            <a:pPr indent="0" lvl="0" marL="0" rtl="0" algn="l">
              <a:lnSpc>
                <a:spcPct val="100000"/>
              </a:lnSpc>
              <a:spcBef>
                <a:spcPts val="0"/>
              </a:spcBef>
              <a:spcAft>
                <a:spcPts val="0"/>
              </a:spcAft>
              <a:buSzPts val="1400"/>
              <a:buNone/>
            </a:pPr>
            <a:r>
              <a:rPr lang="en-US"/>
              <a:t>Once this solid foundation is built, students will be invested in and clear about the predictable elements of the larger classroom community, and can then spend their mental focus on acquisition of content. Agreements, rituals, and routines are essential to begin the year with, but must be adapted and managed as they year goes on and students, behaviors, or formats of instruction change. </a:t>
            </a:r>
            <a:endParaRPr/>
          </a:p>
        </p:txBody>
      </p:sp>
      <p:sp>
        <p:nvSpPr>
          <p:cNvPr id="339" name="Google Shape;339;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One way to set the stage is with classroom agreements. Agreements should be co-developed with students, and should clarify the behavioral expectations, how the classroom community engages and discusses in a virtual or hybrid environment, and what it looks, sounds, and feels like to collaborate as a team. These agreements, once written, should be posted in your physical or virtual classroom, modeled, practiced, and referred to often to routinize the common language you’ve built as a class. </a:t>
            </a:r>
            <a:endParaRPr/>
          </a:p>
        </p:txBody>
      </p:sp>
      <p:sp>
        <p:nvSpPr>
          <p:cNvPr id="349" name="Google Shape;349;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are some examples of class agreements written with students for the virtual classroom. What do you notice? What do you wonder? </a:t>
            </a:r>
            <a:endParaRPr/>
          </a:p>
          <a:p>
            <a:pPr indent="-228600" lvl="0" marL="457200" marR="0" rtl="0" algn="l">
              <a:lnSpc>
                <a:spcPct val="100000"/>
              </a:lnSpc>
              <a:spcBef>
                <a:spcPts val="0"/>
              </a:spcBef>
              <a:spcAft>
                <a:spcPts val="0"/>
              </a:spcAft>
              <a:buSzPts val="1400"/>
              <a:buNone/>
            </a:pPr>
            <a:r>
              <a:t/>
            </a:r>
            <a:endParaRPr/>
          </a:p>
        </p:txBody>
      </p:sp>
      <p:sp>
        <p:nvSpPr>
          <p:cNvPr id="358" name="Google Shape;3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Twentieth Century"/>
                <a:ea typeface="Twentieth Century"/>
                <a:cs typeface="Twentieth Century"/>
                <a:sym typeface="Twentieth Century"/>
              </a:rPr>
              <a:t>‹#›</a:t>
            </a:fld>
            <a:endParaRPr b="0" i="0" sz="1200" u="none" cap="none" strike="noStrike">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Another way of setting the stage to build a strong foundation for your virtual, hybrid, or in person learning environment is to establish very clear rituals and routines. Examples of these rituals and routines include but are not limited to: how and when teachers will check in with students, how students will submit work, and how to engage in instructional experiences. While these rituals and routines are always important, no matter what the format of instruction, they do often differ between formats. For instance, a routine for turning in work in person may be to place it in a basket at the front of the room, while the same routine for a Google Classroom may be to submit to a particular folder in the Google Classroom. These distinctions are really important to make for students so that expectations are clear and predictable, and will allow students to focus on the content itself, rather than the logistics behind it. </a:t>
            </a:r>
            <a:endParaRPr/>
          </a:p>
          <a:p>
            <a:pPr indent="0" lvl="0" marL="0" rtl="0" algn="l">
              <a:lnSpc>
                <a:spcPct val="100000"/>
              </a:lnSpc>
              <a:spcBef>
                <a:spcPts val="0"/>
              </a:spcBef>
              <a:spcAft>
                <a:spcPts val="0"/>
              </a:spcAft>
              <a:buSzPts val="1400"/>
              <a:buNone/>
            </a:pPr>
            <a:r>
              <a:rPr lang="en-US"/>
              <a:t>Possible article connection: </a:t>
            </a:r>
            <a:r>
              <a:rPr lang="en-US" u="sng">
                <a:solidFill>
                  <a:schemeClr val="hlink"/>
                </a:solidFill>
                <a:hlinkClick r:id="rId2"/>
              </a:rPr>
              <a:t>https://www.edutopia.org/article/establishing-routines-remote-learning</a:t>
            </a:r>
            <a:endParaRPr/>
          </a:p>
          <a:p>
            <a:pPr indent="0" lvl="0" marL="0" rtl="0" algn="l">
              <a:lnSpc>
                <a:spcPct val="100000"/>
              </a:lnSpc>
              <a:spcBef>
                <a:spcPts val="0"/>
              </a:spcBef>
              <a:spcAft>
                <a:spcPts val="0"/>
              </a:spcAft>
              <a:buSzPts val="1400"/>
              <a:buNone/>
            </a:pPr>
            <a:r>
              <a:t/>
            </a:r>
            <a:endParaRPr/>
          </a:p>
        </p:txBody>
      </p:sp>
      <p:sp>
        <p:nvSpPr>
          <p:cNvPr id="369" name="Google Shape;369;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Slide-Green" showMasterSp="0">
  <p:cSld name="1_TitleSlide-Green">
    <p:bg>
      <p:bgPr>
        <a:solidFill>
          <a:schemeClr val="lt2"/>
        </a:solidFill>
      </p:bgPr>
    </p:bg>
    <p:spTree>
      <p:nvGrpSpPr>
        <p:cNvPr id="13"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b="0" l="0" r="0" t="0"/>
          <a:stretch/>
        </p:blipFill>
        <p:spPr>
          <a:xfrm>
            <a:off x="0" y="539750"/>
            <a:ext cx="12192000" cy="2273300"/>
          </a:xfrm>
          <a:prstGeom prst="rect">
            <a:avLst/>
          </a:prstGeom>
          <a:noFill/>
          <a:ln>
            <a:noFill/>
          </a:ln>
          <a:effectLst>
            <a:outerShdw blurRad="50800" rotWithShape="0" algn="tl" dir="2700000" dist="38100">
              <a:srgbClr val="000000">
                <a:alpha val="40000"/>
              </a:srgbClr>
            </a:outerShdw>
          </a:effectLst>
        </p:spPr>
      </p:pic>
      <p:pic>
        <p:nvPicPr>
          <p:cNvPr descr="eTeachNY logo" id="15" name="Google Shape;15;p2"/>
          <p:cNvPicPr preferRelativeResize="0"/>
          <p:nvPr/>
        </p:nvPicPr>
        <p:blipFill rotWithShape="1">
          <a:blip r:embed="rId3">
            <a:alphaModFix/>
          </a:blip>
          <a:srcRect b="0" l="0" r="0" t="0"/>
          <a:stretch/>
        </p:blipFill>
        <p:spPr>
          <a:xfrm>
            <a:off x="2493380" y="773685"/>
            <a:ext cx="5190903" cy="1734819"/>
          </a:xfrm>
          <a:prstGeom prst="rect">
            <a:avLst/>
          </a:prstGeom>
          <a:noFill/>
          <a:ln>
            <a:noFill/>
          </a:ln>
        </p:spPr>
      </p:pic>
      <p:sp>
        <p:nvSpPr>
          <p:cNvPr id="16" name="Google Shape;16;p2"/>
          <p:cNvSpPr txBox="1"/>
          <p:nvPr>
            <p:ph type="ctrTitle"/>
          </p:nvPr>
        </p:nvSpPr>
        <p:spPr>
          <a:xfrm>
            <a:off x="2493380" y="3052477"/>
            <a:ext cx="7336420" cy="2281523"/>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5400"/>
              <a:buFont typeface="Arial"/>
              <a:buNone/>
              <a:defRPr b="1" i="0" sz="540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body"/>
          </p:nvPr>
        </p:nvSpPr>
        <p:spPr>
          <a:xfrm>
            <a:off x="2493963" y="5730766"/>
            <a:ext cx="7335837"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chemeClr val="dk1"/>
                </a:solidFill>
              </a:defRPr>
            </a:lvl1pPr>
            <a:lvl2pPr indent="-228600" lvl="1" marL="914400" algn="l">
              <a:lnSpc>
                <a:spcPct val="100000"/>
              </a:lnSpc>
              <a:spcBef>
                <a:spcPts val="600"/>
              </a:spcBef>
              <a:spcAft>
                <a:spcPts val="0"/>
              </a:spcAft>
              <a:buSzPts val="2400"/>
              <a:buNone/>
              <a:defRPr>
                <a:solidFill>
                  <a:schemeClr val="lt1"/>
                </a:solidFill>
              </a:defRPr>
            </a:lvl2pPr>
            <a:lvl3pPr indent="-228600" lvl="2" marL="1371600" algn="l">
              <a:lnSpc>
                <a:spcPct val="100000"/>
              </a:lnSpc>
              <a:spcBef>
                <a:spcPts val="600"/>
              </a:spcBef>
              <a:spcAft>
                <a:spcPts val="0"/>
              </a:spcAft>
              <a:buSzPts val="2000"/>
              <a:buNone/>
              <a:defRPr>
                <a:solidFill>
                  <a:schemeClr val="lt1"/>
                </a:solidFill>
              </a:defRPr>
            </a:lvl3pPr>
            <a:lvl4pPr indent="-228600" lvl="3" marL="1828800" algn="l">
              <a:lnSpc>
                <a:spcPct val="100000"/>
              </a:lnSpc>
              <a:spcBef>
                <a:spcPts val="600"/>
              </a:spcBef>
              <a:spcAft>
                <a:spcPts val="0"/>
              </a:spcAft>
              <a:buSzPts val="1600"/>
              <a:buNone/>
              <a:defRPr>
                <a:solidFill>
                  <a:schemeClr val="lt1"/>
                </a:solidFill>
              </a:defRPr>
            </a:lvl4pPr>
            <a:lvl5pPr indent="-228600" lvl="4" marL="2286000" algn="l">
              <a:lnSpc>
                <a:spcPct val="100000"/>
              </a:lnSpc>
              <a:spcBef>
                <a:spcPts val="600"/>
              </a:spcBef>
              <a:spcAft>
                <a:spcPts val="0"/>
              </a:spcAft>
              <a:buSzPts val="1400"/>
              <a:buNone/>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lide-Blue" showMasterSp="0">
  <p:cSld name="TitleSlide-Blue">
    <p:bg>
      <p:bgPr>
        <a:solidFill>
          <a:schemeClr val="dk2"/>
        </a:solidFill>
      </p:bgPr>
    </p:bg>
    <p:spTree>
      <p:nvGrpSpPr>
        <p:cNvPr id="74" name="Shape 74"/>
        <p:cNvGrpSpPr/>
        <p:nvPr/>
      </p:nvGrpSpPr>
      <p:grpSpPr>
        <a:xfrm>
          <a:off x="0" y="0"/>
          <a:ext cx="0" cy="0"/>
          <a:chOff x="0" y="0"/>
          <a:chExt cx="0" cy="0"/>
        </a:xfrm>
      </p:grpSpPr>
      <p:pic>
        <p:nvPicPr>
          <p:cNvPr id="75" name="Google Shape;75;p11"/>
          <p:cNvPicPr preferRelativeResize="0"/>
          <p:nvPr/>
        </p:nvPicPr>
        <p:blipFill rotWithShape="1">
          <a:blip r:embed="rId2">
            <a:alphaModFix/>
          </a:blip>
          <a:srcRect b="0" l="0" r="0" t="0"/>
          <a:stretch/>
        </p:blipFill>
        <p:spPr>
          <a:xfrm>
            <a:off x="0" y="539750"/>
            <a:ext cx="12192000" cy="2273300"/>
          </a:xfrm>
          <a:prstGeom prst="rect">
            <a:avLst/>
          </a:prstGeom>
          <a:noFill/>
          <a:ln>
            <a:noFill/>
          </a:ln>
          <a:effectLst>
            <a:outerShdw blurRad="50800" rotWithShape="0" algn="tl" dir="2700000" dist="38100">
              <a:srgbClr val="000000">
                <a:alpha val="40000"/>
              </a:srgbClr>
            </a:outerShdw>
          </a:effectLst>
        </p:spPr>
      </p:pic>
      <p:pic>
        <p:nvPicPr>
          <p:cNvPr descr="eTeachNY logo" id="76" name="Google Shape;76;p11"/>
          <p:cNvPicPr preferRelativeResize="0"/>
          <p:nvPr/>
        </p:nvPicPr>
        <p:blipFill rotWithShape="1">
          <a:blip r:embed="rId3">
            <a:alphaModFix/>
          </a:blip>
          <a:srcRect b="0" l="0" r="0" t="0"/>
          <a:stretch/>
        </p:blipFill>
        <p:spPr>
          <a:xfrm>
            <a:off x="2493380" y="773685"/>
            <a:ext cx="5190903" cy="1734819"/>
          </a:xfrm>
          <a:prstGeom prst="rect">
            <a:avLst/>
          </a:prstGeom>
          <a:noFill/>
          <a:ln>
            <a:noFill/>
          </a:ln>
        </p:spPr>
      </p:pic>
      <p:sp>
        <p:nvSpPr>
          <p:cNvPr id="77" name="Google Shape;77;p11"/>
          <p:cNvSpPr txBox="1"/>
          <p:nvPr>
            <p:ph type="ctrTitle"/>
          </p:nvPr>
        </p:nvSpPr>
        <p:spPr>
          <a:xfrm>
            <a:off x="2493380" y="3052477"/>
            <a:ext cx="7336420" cy="2281523"/>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5400"/>
              <a:buFont typeface="Arial"/>
              <a:buNone/>
              <a:defRPr b="1" i="0" sz="54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 type="body"/>
          </p:nvPr>
        </p:nvSpPr>
        <p:spPr>
          <a:xfrm>
            <a:off x="2493963" y="5730766"/>
            <a:ext cx="7335837"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chemeClr val="lt1"/>
                </a:solidFill>
              </a:defRPr>
            </a:lvl1pPr>
            <a:lvl2pPr indent="-228600" lvl="1" marL="914400" algn="l">
              <a:lnSpc>
                <a:spcPct val="100000"/>
              </a:lnSpc>
              <a:spcBef>
                <a:spcPts val="600"/>
              </a:spcBef>
              <a:spcAft>
                <a:spcPts val="0"/>
              </a:spcAft>
              <a:buSzPts val="2400"/>
              <a:buNone/>
              <a:defRPr>
                <a:solidFill>
                  <a:schemeClr val="lt1"/>
                </a:solidFill>
              </a:defRPr>
            </a:lvl2pPr>
            <a:lvl3pPr indent="-228600" lvl="2" marL="1371600" algn="l">
              <a:lnSpc>
                <a:spcPct val="100000"/>
              </a:lnSpc>
              <a:spcBef>
                <a:spcPts val="600"/>
              </a:spcBef>
              <a:spcAft>
                <a:spcPts val="0"/>
              </a:spcAft>
              <a:buSzPts val="2000"/>
              <a:buNone/>
              <a:defRPr>
                <a:solidFill>
                  <a:schemeClr val="lt1"/>
                </a:solidFill>
              </a:defRPr>
            </a:lvl3pPr>
            <a:lvl4pPr indent="-228600" lvl="3" marL="1828800" algn="l">
              <a:lnSpc>
                <a:spcPct val="100000"/>
              </a:lnSpc>
              <a:spcBef>
                <a:spcPts val="600"/>
              </a:spcBef>
              <a:spcAft>
                <a:spcPts val="0"/>
              </a:spcAft>
              <a:buSzPts val="1600"/>
              <a:buNone/>
              <a:defRPr>
                <a:solidFill>
                  <a:schemeClr val="lt1"/>
                </a:solidFill>
              </a:defRPr>
            </a:lvl4pPr>
            <a:lvl5pPr indent="-228600" lvl="4" marL="2286000" algn="l">
              <a:lnSpc>
                <a:spcPct val="100000"/>
              </a:lnSpc>
              <a:spcBef>
                <a:spcPts val="600"/>
              </a:spcBef>
              <a:spcAft>
                <a:spcPts val="0"/>
              </a:spcAft>
              <a:buSzPts val="1400"/>
              <a:buNone/>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_blue">
  <p:cSld name="SectionDivider_blue">
    <p:bg>
      <p:bgPr>
        <a:solidFill>
          <a:schemeClr val="lt2"/>
        </a:solidFill>
      </p:bgPr>
    </p:bg>
    <p:spTree>
      <p:nvGrpSpPr>
        <p:cNvPr id="79"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b="0" l="0" r="0" t="0"/>
          <a:stretch/>
        </p:blipFill>
        <p:spPr>
          <a:xfrm>
            <a:off x="0" y="539750"/>
            <a:ext cx="11760200" cy="5778500"/>
          </a:xfrm>
          <a:prstGeom prst="rect">
            <a:avLst/>
          </a:prstGeom>
          <a:noFill/>
          <a:ln>
            <a:noFill/>
          </a:ln>
          <a:effectLst>
            <a:outerShdw blurRad="50800" rotWithShape="0" algn="tl" dir="2700000" dist="38100">
              <a:srgbClr val="000000">
                <a:alpha val="40000"/>
              </a:srgbClr>
            </a:outerShdw>
          </a:effectLst>
        </p:spPr>
      </p:pic>
      <p:sp>
        <p:nvSpPr>
          <p:cNvPr id="81" name="Google Shape;81;p12"/>
          <p:cNvSpPr txBox="1"/>
          <p:nvPr>
            <p:ph type="title"/>
          </p:nvPr>
        </p:nvSpPr>
        <p:spPr>
          <a:xfrm>
            <a:off x="990600" y="2527852"/>
            <a:ext cx="8001000" cy="664797"/>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eTeachNY logo" id="83" name="Google Shape;83;p12"/>
          <p:cNvPicPr preferRelativeResize="0"/>
          <p:nvPr/>
        </p:nvPicPr>
        <p:blipFill rotWithShape="1">
          <a:blip r:embed="rId3">
            <a:alphaModFix/>
          </a:blip>
          <a:srcRect b="0" l="0" r="0" t="0"/>
          <a:stretch/>
        </p:blipFill>
        <p:spPr>
          <a:xfrm>
            <a:off x="990600" y="762000"/>
            <a:ext cx="3764764" cy="1258198"/>
          </a:xfrm>
          <a:prstGeom prst="rect">
            <a:avLst/>
          </a:prstGeom>
          <a:noFill/>
          <a:ln>
            <a:noFill/>
          </a:ln>
        </p:spPr>
      </p:pic>
      <p:sp>
        <p:nvSpPr>
          <p:cNvPr id="84" name="Google Shape;84;p12"/>
          <p:cNvSpPr txBox="1"/>
          <p:nvPr>
            <p:ph idx="1" type="body"/>
          </p:nvPr>
        </p:nvSpPr>
        <p:spPr>
          <a:xfrm>
            <a:off x="990600" y="3429000"/>
            <a:ext cx="8001000" cy="22860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_green">
  <p:cSld name="SectionDivider_green">
    <p:bg>
      <p:bgPr>
        <a:solidFill>
          <a:schemeClr val="dk2"/>
        </a:solidFill>
      </p:bgPr>
    </p:bg>
    <p:spTree>
      <p:nvGrpSpPr>
        <p:cNvPr id="85" name="Shape 85"/>
        <p:cNvGrpSpPr/>
        <p:nvPr/>
      </p:nvGrpSpPr>
      <p:grpSpPr>
        <a:xfrm>
          <a:off x="0" y="0"/>
          <a:ext cx="0" cy="0"/>
          <a:chOff x="0" y="0"/>
          <a:chExt cx="0" cy="0"/>
        </a:xfrm>
      </p:grpSpPr>
      <p:pic>
        <p:nvPicPr>
          <p:cNvPr id="86" name="Google Shape;86;p13"/>
          <p:cNvPicPr preferRelativeResize="0"/>
          <p:nvPr/>
        </p:nvPicPr>
        <p:blipFill rotWithShape="1">
          <a:blip r:embed="rId2">
            <a:alphaModFix/>
          </a:blip>
          <a:srcRect b="0" l="0" r="0" t="0"/>
          <a:stretch/>
        </p:blipFill>
        <p:spPr>
          <a:xfrm>
            <a:off x="0" y="539750"/>
            <a:ext cx="11760200" cy="5778500"/>
          </a:xfrm>
          <a:prstGeom prst="rect">
            <a:avLst/>
          </a:prstGeom>
          <a:noFill/>
          <a:ln>
            <a:noFill/>
          </a:ln>
          <a:effectLst>
            <a:outerShdw blurRad="50800" rotWithShape="0" algn="tl" dir="2700000" dist="38100">
              <a:srgbClr val="000000">
                <a:alpha val="40000"/>
              </a:srgbClr>
            </a:outerShdw>
          </a:effectLst>
        </p:spPr>
      </p:pic>
      <p:sp>
        <p:nvSpPr>
          <p:cNvPr id="87" name="Google Shape;87;p13"/>
          <p:cNvSpPr txBox="1"/>
          <p:nvPr>
            <p:ph type="title"/>
          </p:nvPr>
        </p:nvSpPr>
        <p:spPr>
          <a:xfrm>
            <a:off x="990600" y="2527852"/>
            <a:ext cx="8001000" cy="664797"/>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3"/>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9" name="Google Shape;89;p13"/>
          <p:cNvSpPr txBox="1"/>
          <p:nvPr>
            <p:ph idx="1" type="body"/>
          </p:nvPr>
        </p:nvSpPr>
        <p:spPr>
          <a:xfrm>
            <a:off x="990600" y="3429000"/>
            <a:ext cx="8001000" cy="22860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chemeClr val="dk1"/>
              </a:buClr>
              <a:buSzPts val="2800"/>
              <a:buChar char="▪"/>
              <a:defRPr>
                <a:solidFill>
                  <a:schemeClr val="dk1"/>
                </a:solidFill>
              </a:defRPr>
            </a:lvl1pPr>
            <a:lvl2pPr indent="-381000" lvl="1" marL="914400" algn="l">
              <a:lnSpc>
                <a:spcPct val="100000"/>
              </a:lnSpc>
              <a:spcBef>
                <a:spcPts val="600"/>
              </a:spcBef>
              <a:spcAft>
                <a:spcPts val="0"/>
              </a:spcAft>
              <a:buClr>
                <a:schemeClr val="dk1"/>
              </a:buClr>
              <a:buSzPts val="2400"/>
              <a:buChar char="▪"/>
              <a:defRPr>
                <a:solidFill>
                  <a:schemeClr val="dk1"/>
                </a:solidFill>
              </a:defRPr>
            </a:lvl2pPr>
            <a:lvl3pPr indent="-355600" lvl="2" marL="1371600" algn="l">
              <a:lnSpc>
                <a:spcPct val="100000"/>
              </a:lnSpc>
              <a:spcBef>
                <a:spcPts val="600"/>
              </a:spcBef>
              <a:spcAft>
                <a:spcPts val="0"/>
              </a:spcAft>
              <a:buClr>
                <a:schemeClr val="dk1"/>
              </a:buClr>
              <a:buSzPts val="20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descr="eTeachNY logo" id="90" name="Google Shape;90;p13"/>
          <p:cNvPicPr preferRelativeResize="0"/>
          <p:nvPr/>
        </p:nvPicPr>
        <p:blipFill rotWithShape="1">
          <a:blip r:embed="rId3">
            <a:alphaModFix/>
          </a:blip>
          <a:srcRect b="0" l="0" r="0" t="0"/>
          <a:stretch/>
        </p:blipFill>
        <p:spPr>
          <a:xfrm>
            <a:off x="990600" y="758952"/>
            <a:ext cx="3764764" cy="125819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side_FeaturedContent">
  <p:cSld name="1_Inside_FeaturedContent">
    <p:bg>
      <p:bgPr>
        <a:solidFill>
          <a:schemeClr val="dk2"/>
        </a:solidFill>
      </p:bgPr>
    </p:bg>
    <p:spTree>
      <p:nvGrpSpPr>
        <p:cNvPr id="91" name="Shape 91"/>
        <p:cNvGrpSpPr/>
        <p:nvPr/>
      </p:nvGrpSpPr>
      <p:grpSpPr>
        <a:xfrm>
          <a:off x="0" y="0"/>
          <a:ext cx="0" cy="0"/>
          <a:chOff x="0" y="0"/>
          <a:chExt cx="0" cy="0"/>
        </a:xfrm>
      </p:grpSpPr>
      <p:sp>
        <p:nvSpPr>
          <p:cNvPr id="92" name="Google Shape;92;p14"/>
          <p:cNvSpPr/>
          <p:nvPr/>
        </p:nvSpPr>
        <p:spPr>
          <a:xfrm>
            <a:off x="533398" y="-1"/>
            <a:ext cx="5562600" cy="6324600"/>
          </a:xfrm>
          <a:prstGeom prst="rect">
            <a:avLst/>
          </a:prstGeom>
          <a:solidFill>
            <a:schemeClr val="lt2"/>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sp>
        <p:nvSpPr>
          <p:cNvPr id="93" name="Google Shape;93;p14"/>
          <p:cNvSpPr txBox="1"/>
          <p:nvPr>
            <p:ph type="title"/>
          </p:nvPr>
        </p:nvSpPr>
        <p:spPr>
          <a:xfrm>
            <a:off x="990601" y="1143000"/>
            <a:ext cx="4648200" cy="3200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 name="Google Shape;94;p14"/>
          <p:cNvPicPr preferRelativeResize="0"/>
          <p:nvPr/>
        </p:nvPicPr>
        <p:blipFill rotWithShape="1">
          <a:blip r:embed="rId2">
            <a:alphaModFix/>
          </a:blip>
          <a:srcRect b="0" l="0" r="0" t="0"/>
          <a:stretch/>
        </p:blipFill>
        <p:spPr>
          <a:xfrm>
            <a:off x="1" y="0"/>
            <a:ext cx="5867400" cy="530352"/>
          </a:xfrm>
          <a:prstGeom prst="rect">
            <a:avLst/>
          </a:prstGeom>
          <a:noFill/>
          <a:ln>
            <a:noFill/>
          </a:ln>
          <a:effectLst>
            <a:outerShdw blurRad="50800" rotWithShape="0" algn="tl" dir="2700000" dist="38100">
              <a:srgbClr val="000000">
                <a:alpha val="40000"/>
              </a:srgbClr>
            </a:outerShdw>
          </a:effectLst>
        </p:spPr>
      </p:pic>
      <p:sp>
        <p:nvSpPr>
          <p:cNvPr id="95" name="Google Shape;95;p14"/>
          <p:cNvSpPr txBox="1"/>
          <p:nvPr>
            <p:ph idx="1" type="body"/>
          </p:nvPr>
        </p:nvSpPr>
        <p:spPr>
          <a:xfrm>
            <a:off x="990601" y="4463605"/>
            <a:ext cx="4648200" cy="861774"/>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600"/>
              </a:spcBef>
              <a:spcAft>
                <a:spcPts val="0"/>
              </a:spcAft>
              <a:buSzPts val="2800"/>
              <a:buNone/>
              <a:defRPr sz="2800">
                <a:solidFill>
                  <a:schemeClr val="dk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6" name="Google Shape;96;p14"/>
          <p:cNvSpPr txBox="1"/>
          <p:nvPr>
            <p:ph idx="2" type="body"/>
          </p:nvPr>
        </p:nvSpPr>
        <p:spPr>
          <a:xfrm>
            <a:off x="6324600" y="1143000"/>
            <a:ext cx="5334000" cy="4572000"/>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7" name="Google Shape;97;p14"/>
          <p:cNvSpPr txBox="1"/>
          <p:nvPr>
            <p:ph idx="3" type="body"/>
          </p:nvPr>
        </p:nvSpPr>
        <p:spPr>
          <a:xfrm>
            <a:off x="6324600" y="5797826"/>
            <a:ext cx="53340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90CD8D"/>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14"/>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_LargeQuote">
  <p:cSld name="Inside_LargeQuote">
    <p:bg>
      <p:bgPr>
        <a:solidFill>
          <a:schemeClr val="dk2"/>
        </a:solidFill>
      </p:bgPr>
    </p:bg>
    <p:spTree>
      <p:nvGrpSpPr>
        <p:cNvPr id="99" name="Shape 99"/>
        <p:cNvGrpSpPr/>
        <p:nvPr/>
      </p:nvGrpSpPr>
      <p:grpSpPr>
        <a:xfrm>
          <a:off x="0" y="0"/>
          <a:ext cx="0" cy="0"/>
          <a:chOff x="0" y="0"/>
          <a:chExt cx="0" cy="0"/>
        </a:xfrm>
      </p:grpSpPr>
      <p:pic>
        <p:nvPicPr>
          <p:cNvPr id="100" name="Google Shape;100;p15"/>
          <p:cNvPicPr preferRelativeResize="0"/>
          <p:nvPr/>
        </p:nvPicPr>
        <p:blipFill rotWithShape="1">
          <a:blip r:embed="rId2">
            <a:alphaModFix/>
          </a:blip>
          <a:srcRect b="0" l="0" r="0" t="0"/>
          <a:stretch/>
        </p:blipFill>
        <p:spPr>
          <a:xfrm>
            <a:off x="0" y="539750"/>
            <a:ext cx="11760200" cy="5778500"/>
          </a:xfrm>
          <a:prstGeom prst="rect">
            <a:avLst/>
          </a:prstGeom>
          <a:noFill/>
          <a:ln>
            <a:noFill/>
          </a:ln>
          <a:effectLst>
            <a:outerShdw blurRad="50800" rotWithShape="0" algn="tl" dir="2700000" dist="38100">
              <a:srgbClr val="000000">
                <a:alpha val="40000"/>
              </a:srgbClr>
            </a:outerShdw>
          </a:effectLst>
        </p:spPr>
      </p:pic>
      <p:sp>
        <p:nvSpPr>
          <p:cNvPr id="101" name="Google Shape;101;p15"/>
          <p:cNvSpPr txBox="1"/>
          <p:nvPr>
            <p:ph type="title"/>
          </p:nvPr>
        </p:nvSpPr>
        <p:spPr>
          <a:xfrm>
            <a:off x="990600" y="1676400"/>
            <a:ext cx="8001000" cy="2857873"/>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3" name="Google Shape;103;p15"/>
          <p:cNvSpPr txBox="1"/>
          <p:nvPr>
            <p:ph idx="1" type="body"/>
          </p:nvPr>
        </p:nvSpPr>
        <p:spPr>
          <a:xfrm>
            <a:off x="990600" y="4693024"/>
            <a:ext cx="8001000" cy="5334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chemeClr val="lt1"/>
              </a:buClr>
              <a:buSzPts val="2800"/>
              <a:buNone/>
              <a:defRPr>
                <a:solidFill>
                  <a:schemeClr val="lt1"/>
                </a:solidFill>
              </a:defRPr>
            </a:lvl1pPr>
            <a:lvl2pPr indent="-228600" lvl="1" marL="914400" algn="l">
              <a:lnSpc>
                <a:spcPct val="100000"/>
              </a:lnSpc>
              <a:spcBef>
                <a:spcPts val="600"/>
              </a:spcBef>
              <a:spcAft>
                <a:spcPts val="0"/>
              </a:spcAft>
              <a:buClr>
                <a:schemeClr val="dk1"/>
              </a:buClr>
              <a:buSzPts val="2400"/>
              <a:buNone/>
              <a:defRPr>
                <a:solidFill>
                  <a:schemeClr val="dk1"/>
                </a:solidFill>
              </a:defRPr>
            </a:lvl2pPr>
            <a:lvl3pPr indent="-228600" lvl="2" marL="1371600" algn="l">
              <a:lnSpc>
                <a:spcPct val="100000"/>
              </a:lnSpc>
              <a:spcBef>
                <a:spcPts val="600"/>
              </a:spcBef>
              <a:spcAft>
                <a:spcPts val="0"/>
              </a:spcAft>
              <a:buClr>
                <a:schemeClr val="dk1"/>
              </a:buClr>
              <a:buSzPts val="2000"/>
              <a:buNone/>
              <a:defRPr>
                <a:solidFill>
                  <a:schemeClr val="dk1"/>
                </a:solidFill>
              </a:defRPr>
            </a:lvl3pPr>
            <a:lvl4pPr indent="-228600" lvl="3" marL="1828800" algn="l">
              <a:lnSpc>
                <a:spcPct val="100000"/>
              </a:lnSpc>
              <a:spcBef>
                <a:spcPts val="600"/>
              </a:spcBef>
              <a:spcAft>
                <a:spcPts val="0"/>
              </a:spcAft>
              <a:buClr>
                <a:schemeClr val="dk1"/>
              </a:buClr>
              <a:buSzPts val="1600"/>
              <a:buNone/>
              <a:defRPr>
                <a:solidFill>
                  <a:schemeClr val="dk1"/>
                </a:solidFill>
              </a:defRPr>
            </a:lvl4pPr>
            <a:lvl5pPr indent="-228600" lvl="4" marL="2286000" algn="l">
              <a:lnSpc>
                <a:spcPct val="100000"/>
              </a:lnSpc>
              <a:spcBef>
                <a:spcPts val="600"/>
              </a:spcBef>
              <a:spcAft>
                <a:spcPts val="0"/>
              </a:spcAft>
              <a:buClr>
                <a:schemeClr val="dk1"/>
              </a:buClr>
              <a:buSzPts val="1400"/>
              <a:buNone/>
              <a:defRPr>
                <a:solidFill>
                  <a:schemeClr val="dk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_ImageWithSidebar">
  <p:cSld name="Inside_ImageWithSidebar">
    <p:spTree>
      <p:nvGrpSpPr>
        <p:cNvPr id="104" name="Shape 104"/>
        <p:cNvGrpSpPr/>
        <p:nvPr/>
      </p:nvGrpSpPr>
      <p:grpSpPr>
        <a:xfrm>
          <a:off x="0" y="0"/>
          <a:ext cx="0" cy="0"/>
          <a:chOff x="0" y="0"/>
          <a:chExt cx="0" cy="0"/>
        </a:xfrm>
      </p:grpSpPr>
      <p:sp>
        <p:nvSpPr>
          <p:cNvPr id="105" name="Google Shape;105;p16"/>
          <p:cNvSpPr/>
          <p:nvPr>
            <p:ph idx="2" type="pic"/>
          </p:nvPr>
        </p:nvSpPr>
        <p:spPr>
          <a:xfrm>
            <a:off x="0" y="533400"/>
            <a:ext cx="12192000" cy="6324600"/>
          </a:xfrm>
          <a:prstGeom prst="rect">
            <a:avLst/>
          </a:prstGeom>
          <a:noFill/>
          <a:ln>
            <a:noFill/>
          </a:ln>
        </p:spPr>
        <p:txBody>
          <a:bodyPr anchorCtr="0" anchor="t" bIns="45700" lIns="45700" spcFirstLastPara="1" rIns="45700" wrap="square" tIns="45700">
            <a:noAutofit/>
          </a:bodyPr>
          <a:lstStyle>
            <a:lvl1pPr lvl="0" marR="0" rtl="0" algn="l">
              <a:lnSpc>
                <a:spcPct val="100000"/>
              </a:lnSpc>
              <a:spcBef>
                <a:spcPts val="600"/>
              </a:spcBef>
              <a:spcAft>
                <a:spcPts val="0"/>
              </a:spcAft>
              <a:buClr>
                <a:srgbClr val="3A7E36"/>
              </a:buClr>
              <a:buSzPts val="2800"/>
              <a:buFont typeface="Noto Sans Symbols"/>
              <a:buNone/>
              <a:defRPr b="0" i="0" sz="28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400"/>
              <a:buFont typeface="Noto Sans Symbols"/>
              <a:buChar char="▪"/>
              <a:defRPr b="0" i="0" sz="2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3A7E36"/>
              </a:buClr>
              <a:buSzPts val="2000"/>
              <a:buFont typeface="Noto Sans Symbols"/>
              <a:buChar char="▪"/>
              <a:defRPr b="0" i="0" sz="2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3A7E36"/>
              </a:buClr>
              <a:buSzPts val="1400"/>
              <a:buFont typeface="Noto Sans Symbols"/>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106" name="Google Shape;106;p16"/>
          <p:cNvSpPr txBox="1"/>
          <p:nvPr>
            <p:ph type="title"/>
          </p:nvPr>
        </p:nvSpPr>
        <p:spPr>
          <a:xfrm>
            <a:off x="7239000" y="1063752"/>
            <a:ext cx="4419600" cy="1623846"/>
          </a:xfrm>
          <a:prstGeom prst="rect">
            <a:avLst/>
          </a:prstGeom>
          <a:solidFill>
            <a:srgbClr val="2379B8"/>
          </a:solidFill>
          <a:ln>
            <a:noFill/>
          </a:ln>
        </p:spPr>
        <p:txBody>
          <a:bodyPr anchorCtr="0" anchor="ctr" bIns="274300" lIns="274300" spcFirstLastPara="1" rIns="274300" wrap="square" tIns="27430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6"/>
          <p:cNvSpPr txBox="1"/>
          <p:nvPr>
            <p:ph idx="1" type="body"/>
          </p:nvPr>
        </p:nvSpPr>
        <p:spPr>
          <a:xfrm>
            <a:off x="7239000" y="2687598"/>
            <a:ext cx="4419600" cy="3408402"/>
          </a:xfrm>
          <a:prstGeom prst="rect">
            <a:avLst/>
          </a:prstGeom>
          <a:solidFill>
            <a:srgbClr val="2379B8"/>
          </a:solidFill>
          <a:ln>
            <a:noFill/>
          </a:ln>
        </p:spPr>
        <p:txBody>
          <a:bodyPr anchorCtr="0" anchor="t" bIns="274300" lIns="274300" spcFirstLastPara="1" rIns="274300" wrap="square" tIns="27430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8" name="Google Shape;108;p16"/>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109" name="Google Shape;109;p16"/>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110" name="Google Shape;110;p16"/>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6">
    <p:spTree>
      <p:nvGrpSpPr>
        <p:cNvPr id="111" name="Shape 111"/>
        <p:cNvGrpSpPr/>
        <p:nvPr/>
      </p:nvGrpSpPr>
      <p:grpSpPr>
        <a:xfrm>
          <a:off x="0" y="0"/>
          <a:ext cx="0" cy="0"/>
          <a:chOff x="0" y="0"/>
          <a:chExt cx="0" cy="0"/>
        </a:xfrm>
      </p:grpSpPr>
      <p:sp>
        <p:nvSpPr>
          <p:cNvPr id="112" name="Google Shape;112;p17"/>
          <p:cNvSpPr txBox="1"/>
          <p:nvPr>
            <p:ph type="title"/>
          </p:nvPr>
        </p:nvSpPr>
        <p:spPr>
          <a:xfrm>
            <a:off x="0" y="533401"/>
            <a:ext cx="12192000" cy="914400"/>
          </a:xfrm>
          <a:prstGeom prst="rect">
            <a:avLst/>
          </a:prstGeom>
          <a:noFill/>
          <a:ln>
            <a:noFill/>
          </a:ln>
        </p:spPr>
        <p:txBody>
          <a:bodyPr anchorCtr="0" anchor="t" bIns="0" lIns="548625" spcFirstLastPara="1" rIns="548625" wrap="square" tIns="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4" name="Google Shape;114;p17"/>
          <p:cNvSpPr txBox="1"/>
          <p:nvPr>
            <p:ph idx="2"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7"/>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116" name="Google Shape;116;p17"/>
          <p:cNvPicPr preferRelativeResize="0"/>
          <p:nvPr/>
        </p:nvPicPr>
        <p:blipFill rotWithShape="1">
          <a:blip r:embed="rId2">
            <a:alphaModFix/>
          </a:blip>
          <a:srcRect b="0" l="0" r="0" t="0"/>
          <a:stretch/>
        </p:blipFill>
        <p:spPr>
          <a:xfrm>
            <a:off x="0" y="0"/>
            <a:ext cx="10710525" cy="53035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p18"/>
          <p:cNvSpPr/>
          <p:nvPr/>
        </p:nvSpPr>
        <p:spPr>
          <a:xfrm flipH="1">
            <a:off x="11582300" y="6233133"/>
            <a:ext cx="624900" cy="6249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8"/>
          <p:cNvSpPr/>
          <p:nvPr/>
        </p:nvSpPr>
        <p:spPr>
          <a:xfrm rot="5400000">
            <a:off x="-133900" y="965980"/>
            <a:ext cx="624900" cy="357300"/>
          </a:xfrm>
          <a:prstGeom prst="triangle">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8"/>
          <p:cNvSpPr txBox="1"/>
          <p:nvPr>
            <p:ph type="title"/>
          </p:nvPr>
        </p:nvSpPr>
        <p:spPr>
          <a:xfrm>
            <a:off x="609600" y="807467"/>
            <a:ext cx="7521300" cy="14436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8"/>
          <p:cNvSpPr txBox="1"/>
          <p:nvPr>
            <p:ph idx="12" type="sldNum"/>
          </p:nvPr>
        </p:nvSpPr>
        <p:spPr>
          <a:xfrm>
            <a:off x="11532033" y="6182333"/>
            <a:ext cx="609300" cy="6249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2" name="Shape 122"/>
        <p:cNvGrpSpPr/>
        <p:nvPr/>
      </p:nvGrpSpPr>
      <p:grpSpPr>
        <a:xfrm>
          <a:off x="0" y="0"/>
          <a:ext cx="0" cy="0"/>
          <a:chOff x="0" y="0"/>
          <a:chExt cx="0" cy="0"/>
        </a:xfrm>
      </p:grpSpPr>
      <p:sp>
        <p:nvSpPr>
          <p:cNvPr id="123" name="Google Shape;123;p19"/>
          <p:cNvSpPr txBox="1"/>
          <p:nvPr>
            <p:ph idx="1" type="body"/>
          </p:nvPr>
        </p:nvSpPr>
        <p:spPr>
          <a:xfrm>
            <a:off x="954600" y="5710567"/>
            <a:ext cx="10282800" cy="427200"/>
          </a:xfrm>
          <a:prstGeom prst="rect">
            <a:avLst/>
          </a:prstGeom>
          <a:noFill/>
          <a:ln>
            <a:noFill/>
          </a:ln>
        </p:spPr>
        <p:txBody>
          <a:bodyPr anchorCtr="0" anchor="ctr" bIns="45700" lIns="45700" spcFirstLastPara="1" rIns="45700" wrap="square" tIns="45700">
            <a:normAutofit/>
          </a:bodyPr>
          <a:lstStyle>
            <a:lvl1pPr indent="-228600" lvl="0" marL="457200" algn="ctr">
              <a:lnSpc>
                <a:spcPct val="100000"/>
              </a:lnSpc>
              <a:spcBef>
                <a:spcPts val="600"/>
              </a:spcBef>
              <a:spcAft>
                <a:spcPts val="0"/>
              </a:spcAft>
              <a:buSzPts val="2800"/>
              <a:buNone/>
              <a:defRPr/>
            </a:lvl1pPr>
          </a:lstStyle>
          <a:p/>
        </p:txBody>
      </p:sp>
      <p:pic>
        <p:nvPicPr>
          <p:cNvPr id="124" name="Google Shape;124;p19"/>
          <p:cNvPicPr preferRelativeResize="0"/>
          <p:nvPr/>
        </p:nvPicPr>
        <p:blipFill rotWithShape="1">
          <a:blip r:embed="rId2">
            <a:alphaModFix/>
          </a:blip>
          <a:srcRect b="0" l="0" r="0" t="0"/>
          <a:stretch/>
        </p:blipFill>
        <p:spPr>
          <a:xfrm>
            <a:off x="11307567" y="6337531"/>
            <a:ext cx="790069" cy="399600"/>
          </a:xfrm>
          <a:prstGeom prst="rect">
            <a:avLst/>
          </a:prstGeom>
          <a:noFill/>
          <a:ln>
            <a:noFill/>
          </a:ln>
        </p:spPr>
      </p:pic>
      <p:pic>
        <p:nvPicPr>
          <p:cNvPr id="125" name="Google Shape;125;p19"/>
          <p:cNvPicPr preferRelativeResize="0"/>
          <p:nvPr/>
        </p:nvPicPr>
        <p:blipFill rotWithShape="1">
          <a:blip r:embed="rId3">
            <a:alphaModFix/>
          </a:blip>
          <a:srcRect b="0" l="0" r="0" t="0"/>
          <a:stretch/>
        </p:blipFill>
        <p:spPr>
          <a:xfrm>
            <a:off x="189429" y="6337533"/>
            <a:ext cx="970715" cy="346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26" name="Shape 126"/>
        <p:cNvGrpSpPr/>
        <p:nvPr/>
      </p:nvGrpSpPr>
      <p:grpSpPr>
        <a:xfrm>
          <a:off x="0" y="0"/>
          <a:ext cx="0" cy="0"/>
          <a:chOff x="0" y="0"/>
          <a:chExt cx="0" cy="0"/>
        </a:xfrm>
      </p:grpSpPr>
      <p:sp>
        <p:nvSpPr>
          <p:cNvPr id="127" name="Google Shape;127;p20"/>
          <p:cNvSpPr txBox="1"/>
          <p:nvPr>
            <p:ph type="title"/>
          </p:nvPr>
        </p:nvSpPr>
        <p:spPr>
          <a:xfrm>
            <a:off x="954400" y="719328"/>
            <a:ext cx="10283100" cy="6369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20"/>
          <p:cNvSpPr txBox="1"/>
          <p:nvPr>
            <p:ph idx="1" type="subTitle"/>
          </p:nvPr>
        </p:nvSpPr>
        <p:spPr>
          <a:xfrm>
            <a:off x="2544967" y="1772710"/>
            <a:ext cx="6421200" cy="67170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600"/>
              </a:spcBef>
              <a:spcAft>
                <a:spcPts val="0"/>
              </a:spcAft>
              <a:buSzPts val="2800"/>
              <a:buNone/>
              <a:defRPr sz="3500">
                <a:latin typeface="Krona One"/>
                <a:ea typeface="Krona One"/>
                <a:cs typeface="Krona One"/>
                <a:sym typeface="Krona One"/>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600"/>
              </a:spcBef>
              <a:spcAft>
                <a:spcPts val="0"/>
              </a:spcAft>
              <a:buSzPts val="1400"/>
              <a:buNone/>
              <a:defRPr/>
            </a:lvl7pPr>
            <a:lvl8pPr lvl="7" algn="l">
              <a:lnSpc>
                <a:spcPct val="90000"/>
              </a:lnSpc>
              <a:spcBef>
                <a:spcPts val="600"/>
              </a:spcBef>
              <a:spcAft>
                <a:spcPts val="0"/>
              </a:spcAft>
              <a:buSzPts val="1400"/>
              <a:buNone/>
              <a:defRPr/>
            </a:lvl8pPr>
            <a:lvl9pPr lvl="8" algn="l">
              <a:lnSpc>
                <a:spcPct val="90000"/>
              </a:lnSpc>
              <a:spcBef>
                <a:spcPts val="600"/>
              </a:spcBef>
              <a:spcAft>
                <a:spcPts val="0"/>
              </a:spcAft>
              <a:buSzPts val="1400"/>
              <a:buNone/>
              <a:defRPr/>
            </a:lvl9pPr>
          </a:lstStyle>
          <a:p/>
        </p:txBody>
      </p:sp>
      <p:sp>
        <p:nvSpPr>
          <p:cNvPr id="129" name="Google Shape;129;p20"/>
          <p:cNvSpPr txBox="1"/>
          <p:nvPr>
            <p:ph idx="2" type="subTitle"/>
          </p:nvPr>
        </p:nvSpPr>
        <p:spPr>
          <a:xfrm>
            <a:off x="2544967" y="2984943"/>
            <a:ext cx="6421200" cy="67170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600"/>
              </a:spcBef>
              <a:spcAft>
                <a:spcPts val="0"/>
              </a:spcAft>
              <a:buSzPts val="2800"/>
              <a:buNone/>
              <a:defRPr sz="3500">
                <a:latin typeface="Krona One"/>
                <a:ea typeface="Krona One"/>
                <a:cs typeface="Krona One"/>
                <a:sym typeface="Krona One"/>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600"/>
              </a:spcBef>
              <a:spcAft>
                <a:spcPts val="0"/>
              </a:spcAft>
              <a:buSzPts val="1400"/>
              <a:buNone/>
              <a:defRPr/>
            </a:lvl7pPr>
            <a:lvl8pPr lvl="7" algn="l">
              <a:lnSpc>
                <a:spcPct val="90000"/>
              </a:lnSpc>
              <a:spcBef>
                <a:spcPts val="600"/>
              </a:spcBef>
              <a:spcAft>
                <a:spcPts val="0"/>
              </a:spcAft>
              <a:buSzPts val="1400"/>
              <a:buNone/>
              <a:defRPr/>
            </a:lvl8pPr>
            <a:lvl9pPr lvl="8" algn="l">
              <a:lnSpc>
                <a:spcPct val="90000"/>
              </a:lnSpc>
              <a:spcBef>
                <a:spcPts val="600"/>
              </a:spcBef>
              <a:spcAft>
                <a:spcPts val="0"/>
              </a:spcAft>
              <a:buSzPts val="1400"/>
              <a:buNone/>
              <a:defRPr/>
            </a:lvl9pPr>
          </a:lstStyle>
          <a:p/>
        </p:txBody>
      </p:sp>
      <p:sp>
        <p:nvSpPr>
          <p:cNvPr id="130" name="Google Shape;130;p20"/>
          <p:cNvSpPr txBox="1"/>
          <p:nvPr>
            <p:ph idx="3" type="subTitle"/>
          </p:nvPr>
        </p:nvSpPr>
        <p:spPr>
          <a:xfrm>
            <a:off x="2544967" y="4197210"/>
            <a:ext cx="6421200" cy="67170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600"/>
              </a:spcBef>
              <a:spcAft>
                <a:spcPts val="0"/>
              </a:spcAft>
              <a:buSzPts val="2800"/>
              <a:buNone/>
              <a:defRPr sz="3500">
                <a:latin typeface="Krona One"/>
                <a:ea typeface="Krona One"/>
                <a:cs typeface="Krona One"/>
                <a:sym typeface="Krona One"/>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600"/>
              </a:spcBef>
              <a:spcAft>
                <a:spcPts val="0"/>
              </a:spcAft>
              <a:buSzPts val="1400"/>
              <a:buNone/>
              <a:defRPr/>
            </a:lvl7pPr>
            <a:lvl8pPr lvl="7" algn="l">
              <a:lnSpc>
                <a:spcPct val="90000"/>
              </a:lnSpc>
              <a:spcBef>
                <a:spcPts val="600"/>
              </a:spcBef>
              <a:spcAft>
                <a:spcPts val="0"/>
              </a:spcAft>
              <a:buSzPts val="1400"/>
              <a:buNone/>
              <a:defRPr/>
            </a:lvl8pPr>
            <a:lvl9pPr lvl="8" algn="l">
              <a:lnSpc>
                <a:spcPct val="90000"/>
              </a:lnSpc>
              <a:spcBef>
                <a:spcPts val="600"/>
              </a:spcBef>
              <a:spcAft>
                <a:spcPts val="0"/>
              </a:spcAft>
              <a:buSzPts val="1400"/>
              <a:buNone/>
              <a:defRPr/>
            </a:lvl9pPr>
          </a:lstStyle>
          <a:p/>
        </p:txBody>
      </p:sp>
      <p:sp>
        <p:nvSpPr>
          <p:cNvPr id="131" name="Google Shape;131;p20"/>
          <p:cNvSpPr txBox="1"/>
          <p:nvPr>
            <p:ph idx="4" type="subTitle"/>
          </p:nvPr>
        </p:nvSpPr>
        <p:spPr>
          <a:xfrm>
            <a:off x="2544967" y="5409443"/>
            <a:ext cx="6421200" cy="67170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600"/>
              </a:spcBef>
              <a:spcAft>
                <a:spcPts val="0"/>
              </a:spcAft>
              <a:buSzPts val="2800"/>
              <a:buNone/>
              <a:defRPr sz="3500">
                <a:latin typeface="Krona One"/>
                <a:ea typeface="Krona One"/>
                <a:cs typeface="Krona One"/>
                <a:sym typeface="Krona One"/>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600"/>
              </a:spcBef>
              <a:spcAft>
                <a:spcPts val="0"/>
              </a:spcAft>
              <a:buSzPts val="1400"/>
              <a:buNone/>
              <a:defRPr/>
            </a:lvl7pPr>
            <a:lvl8pPr lvl="7" algn="l">
              <a:lnSpc>
                <a:spcPct val="90000"/>
              </a:lnSpc>
              <a:spcBef>
                <a:spcPts val="600"/>
              </a:spcBef>
              <a:spcAft>
                <a:spcPts val="0"/>
              </a:spcAft>
              <a:buSzPts val="1400"/>
              <a:buNone/>
              <a:defRPr/>
            </a:lvl8pPr>
            <a:lvl9pPr lvl="8" algn="l">
              <a:lnSpc>
                <a:spcPct val="90000"/>
              </a:lnSpc>
              <a:spcBef>
                <a:spcPts val="600"/>
              </a:spcBef>
              <a:spcAft>
                <a:spcPts val="0"/>
              </a:spcAft>
              <a:buSzPts val="1400"/>
              <a:buNone/>
              <a:defRPr/>
            </a:lvl9pPr>
          </a:lstStyle>
          <a:p/>
        </p:txBody>
      </p:sp>
      <p:sp>
        <p:nvSpPr>
          <p:cNvPr id="132" name="Google Shape;132;p20"/>
          <p:cNvSpPr txBox="1"/>
          <p:nvPr>
            <p:ph idx="5" type="title"/>
          </p:nvPr>
        </p:nvSpPr>
        <p:spPr>
          <a:xfrm>
            <a:off x="954400" y="1599510"/>
            <a:ext cx="723600" cy="10179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2700"/>
              <a:buFont typeface="Roboto Condensed"/>
              <a:buNone/>
              <a:defRPr sz="2700">
                <a:solidFill>
                  <a:schemeClr val="lt2"/>
                </a:solidFill>
                <a:latin typeface="Roboto Condensed"/>
                <a:ea typeface="Roboto Condensed"/>
                <a:cs typeface="Roboto Condensed"/>
                <a:sym typeface="Roboto Condensed"/>
              </a:defRPr>
            </a:lvl1pPr>
            <a:lvl2pPr lvl="1" algn="l">
              <a:lnSpc>
                <a:spcPct val="100000"/>
              </a:lnSpc>
              <a:spcBef>
                <a:spcPts val="0"/>
              </a:spcBef>
              <a:spcAft>
                <a:spcPts val="0"/>
              </a:spcAft>
              <a:buSzPts val="16000"/>
              <a:buNone/>
              <a:defRPr sz="16000"/>
            </a:lvl2pPr>
            <a:lvl3pPr lvl="2" algn="l">
              <a:lnSpc>
                <a:spcPct val="100000"/>
              </a:lnSpc>
              <a:spcBef>
                <a:spcPts val="0"/>
              </a:spcBef>
              <a:spcAft>
                <a:spcPts val="0"/>
              </a:spcAft>
              <a:buSzPts val="16000"/>
              <a:buNone/>
              <a:defRPr sz="16000"/>
            </a:lvl3pPr>
            <a:lvl4pPr lvl="3" algn="l">
              <a:lnSpc>
                <a:spcPct val="100000"/>
              </a:lnSpc>
              <a:spcBef>
                <a:spcPts val="0"/>
              </a:spcBef>
              <a:spcAft>
                <a:spcPts val="0"/>
              </a:spcAft>
              <a:buSzPts val="16000"/>
              <a:buNone/>
              <a:defRPr sz="16000"/>
            </a:lvl4pPr>
            <a:lvl5pPr lvl="4" algn="l">
              <a:lnSpc>
                <a:spcPct val="100000"/>
              </a:lnSpc>
              <a:spcBef>
                <a:spcPts val="0"/>
              </a:spcBef>
              <a:spcAft>
                <a:spcPts val="0"/>
              </a:spcAft>
              <a:buSzPts val="16000"/>
              <a:buNone/>
              <a:defRPr sz="16000"/>
            </a:lvl5pPr>
            <a:lvl6pPr lvl="5" algn="l">
              <a:lnSpc>
                <a:spcPct val="100000"/>
              </a:lnSpc>
              <a:spcBef>
                <a:spcPts val="0"/>
              </a:spcBef>
              <a:spcAft>
                <a:spcPts val="0"/>
              </a:spcAft>
              <a:buSzPts val="16000"/>
              <a:buNone/>
              <a:defRPr sz="16000"/>
            </a:lvl6pPr>
            <a:lvl7pPr lvl="6" algn="l">
              <a:lnSpc>
                <a:spcPct val="100000"/>
              </a:lnSpc>
              <a:spcBef>
                <a:spcPts val="0"/>
              </a:spcBef>
              <a:spcAft>
                <a:spcPts val="0"/>
              </a:spcAft>
              <a:buSzPts val="16000"/>
              <a:buNone/>
              <a:defRPr sz="16000"/>
            </a:lvl7pPr>
            <a:lvl8pPr lvl="7" algn="l">
              <a:lnSpc>
                <a:spcPct val="100000"/>
              </a:lnSpc>
              <a:spcBef>
                <a:spcPts val="0"/>
              </a:spcBef>
              <a:spcAft>
                <a:spcPts val="0"/>
              </a:spcAft>
              <a:buSzPts val="16000"/>
              <a:buNone/>
              <a:defRPr sz="16000"/>
            </a:lvl8pPr>
            <a:lvl9pPr lvl="8" algn="l">
              <a:lnSpc>
                <a:spcPct val="100000"/>
              </a:lnSpc>
              <a:spcBef>
                <a:spcPts val="0"/>
              </a:spcBef>
              <a:spcAft>
                <a:spcPts val="0"/>
              </a:spcAft>
              <a:buSzPts val="16000"/>
              <a:buNone/>
              <a:defRPr sz="16000"/>
            </a:lvl9pPr>
          </a:lstStyle>
          <a:p/>
        </p:txBody>
      </p:sp>
      <p:sp>
        <p:nvSpPr>
          <p:cNvPr id="133" name="Google Shape;133;p20"/>
          <p:cNvSpPr txBox="1"/>
          <p:nvPr>
            <p:ph idx="6" type="title"/>
          </p:nvPr>
        </p:nvSpPr>
        <p:spPr>
          <a:xfrm>
            <a:off x="954400" y="2814743"/>
            <a:ext cx="723600" cy="10119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2700"/>
              <a:buFont typeface="Roboto Condensed"/>
              <a:buNone/>
              <a:defRPr sz="2700">
                <a:solidFill>
                  <a:srgbClr val="EFEFEF"/>
                </a:solidFill>
                <a:latin typeface="Roboto Condensed"/>
                <a:ea typeface="Roboto Condensed"/>
                <a:cs typeface="Roboto Condensed"/>
                <a:sym typeface="Roboto Condensed"/>
              </a:defRPr>
            </a:lvl1pPr>
            <a:lvl2pPr lvl="1" algn="l">
              <a:lnSpc>
                <a:spcPct val="100000"/>
              </a:lnSpc>
              <a:spcBef>
                <a:spcPts val="0"/>
              </a:spcBef>
              <a:spcAft>
                <a:spcPts val="0"/>
              </a:spcAft>
              <a:buSzPts val="16000"/>
              <a:buNone/>
              <a:defRPr sz="16000"/>
            </a:lvl2pPr>
            <a:lvl3pPr lvl="2" algn="l">
              <a:lnSpc>
                <a:spcPct val="100000"/>
              </a:lnSpc>
              <a:spcBef>
                <a:spcPts val="0"/>
              </a:spcBef>
              <a:spcAft>
                <a:spcPts val="0"/>
              </a:spcAft>
              <a:buSzPts val="16000"/>
              <a:buNone/>
              <a:defRPr sz="16000"/>
            </a:lvl3pPr>
            <a:lvl4pPr lvl="3" algn="l">
              <a:lnSpc>
                <a:spcPct val="100000"/>
              </a:lnSpc>
              <a:spcBef>
                <a:spcPts val="0"/>
              </a:spcBef>
              <a:spcAft>
                <a:spcPts val="0"/>
              </a:spcAft>
              <a:buSzPts val="16000"/>
              <a:buNone/>
              <a:defRPr sz="16000"/>
            </a:lvl4pPr>
            <a:lvl5pPr lvl="4" algn="l">
              <a:lnSpc>
                <a:spcPct val="100000"/>
              </a:lnSpc>
              <a:spcBef>
                <a:spcPts val="0"/>
              </a:spcBef>
              <a:spcAft>
                <a:spcPts val="0"/>
              </a:spcAft>
              <a:buSzPts val="16000"/>
              <a:buNone/>
              <a:defRPr sz="16000"/>
            </a:lvl5pPr>
            <a:lvl6pPr lvl="5" algn="l">
              <a:lnSpc>
                <a:spcPct val="100000"/>
              </a:lnSpc>
              <a:spcBef>
                <a:spcPts val="0"/>
              </a:spcBef>
              <a:spcAft>
                <a:spcPts val="0"/>
              </a:spcAft>
              <a:buSzPts val="16000"/>
              <a:buNone/>
              <a:defRPr sz="16000"/>
            </a:lvl6pPr>
            <a:lvl7pPr lvl="6" algn="l">
              <a:lnSpc>
                <a:spcPct val="100000"/>
              </a:lnSpc>
              <a:spcBef>
                <a:spcPts val="0"/>
              </a:spcBef>
              <a:spcAft>
                <a:spcPts val="0"/>
              </a:spcAft>
              <a:buSzPts val="16000"/>
              <a:buNone/>
              <a:defRPr sz="16000"/>
            </a:lvl7pPr>
            <a:lvl8pPr lvl="7" algn="l">
              <a:lnSpc>
                <a:spcPct val="100000"/>
              </a:lnSpc>
              <a:spcBef>
                <a:spcPts val="0"/>
              </a:spcBef>
              <a:spcAft>
                <a:spcPts val="0"/>
              </a:spcAft>
              <a:buSzPts val="16000"/>
              <a:buNone/>
              <a:defRPr sz="16000"/>
            </a:lvl8pPr>
            <a:lvl9pPr lvl="8" algn="l">
              <a:lnSpc>
                <a:spcPct val="100000"/>
              </a:lnSpc>
              <a:spcBef>
                <a:spcPts val="0"/>
              </a:spcBef>
              <a:spcAft>
                <a:spcPts val="0"/>
              </a:spcAft>
              <a:buSzPts val="16000"/>
              <a:buNone/>
              <a:defRPr sz="16000"/>
            </a:lvl9pPr>
          </a:lstStyle>
          <a:p/>
        </p:txBody>
      </p:sp>
      <p:sp>
        <p:nvSpPr>
          <p:cNvPr id="134" name="Google Shape;134;p20"/>
          <p:cNvSpPr txBox="1"/>
          <p:nvPr>
            <p:ph idx="7" type="title"/>
          </p:nvPr>
        </p:nvSpPr>
        <p:spPr>
          <a:xfrm>
            <a:off x="954400" y="4027010"/>
            <a:ext cx="723600" cy="10119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2700"/>
              <a:buFont typeface="Roboto Condensed"/>
              <a:buNone/>
              <a:defRPr sz="2700">
                <a:solidFill>
                  <a:schemeClr val="lt2"/>
                </a:solidFill>
                <a:latin typeface="Roboto Condensed"/>
                <a:ea typeface="Roboto Condensed"/>
                <a:cs typeface="Roboto Condensed"/>
                <a:sym typeface="Roboto Condensed"/>
              </a:defRPr>
            </a:lvl1pPr>
            <a:lvl2pPr lvl="1" algn="l">
              <a:lnSpc>
                <a:spcPct val="100000"/>
              </a:lnSpc>
              <a:spcBef>
                <a:spcPts val="0"/>
              </a:spcBef>
              <a:spcAft>
                <a:spcPts val="0"/>
              </a:spcAft>
              <a:buSzPts val="16000"/>
              <a:buNone/>
              <a:defRPr sz="16000"/>
            </a:lvl2pPr>
            <a:lvl3pPr lvl="2" algn="l">
              <a:lnSpc>
                <a:spcPct val="100000"/>
              </a:lnSpc>
              <a:spcBef>
                <a:spcPts val="0"/>
              </a:spcBef>
              <a:spcAft>
                <a:spcPts val="0"/>
              </a:spcAft>
              <a:buSzPts val="16000"/>
              <a:buNone/>
              <a:defRPr sz="16000"/>
            </a:lvl3pPr>
            <a:lvl4pPr lvl="3" algn="l">
              <a:lnSpc>
                <a:spcPct val="100000"/>
              </a:lnSpc>
              <a:spcBef>
                <a:spcPts val="0"/>
              </a:spcBef>
              <a:spcAft>
                <a:spcPts val="0"/>
              </a:spcAft>
              <a:buSzPts val="16000"/>
              <a:buNone/>
              <a:defRPr sz="16000"/>
            </a:lvl4pPr>
            <a:lvl5pPr lvl="4" algn="l">
              <a:lnSpc>
                <a:spcPct val="100000"/>
              </a:lnSpc>
              <a:spcBef>
                <a:spcPts val="0"/>
              </a:spcBef>
              <a:spcAft>
                <a:spcPts val="0"/>
              </a:spcAft>
              <a:buSzPts val="16000"/>
              <a:buNone/>
              <a:defRPr sz="16000"/>
            </a:lvl5pPr>
            <a:lvl6pPr lvl="5" algn="l">
              <a:lnSpc>
                <a:spcPct val="100000"/>
              </a:lnSpc>
              <a:spcBef>
                <a:spcPts val="0"/>
              </a:spcBef>
              <a:spcAft>
                <a:spcPts val="0"/>
              </a:spcAft>
              <a:buSzPts val="16000"/>
              <a:buNone/>
              <a:defRPr sz="16000"/>
            </a:lvl6pPr>
            <a:lvl7pPr lvl="6" algn="l">
              <a:lnSpc>
                <a:spcPct val="100000"/>
              </a:lnSpc>
              <a:spcBef>
                <a:spcPts val="0"/>
              </a:spcBef>
              <a:spcAft>
                <a:spcPts val="0"/>
              </a:spcAft>
              <a:buSzPts val="16000"/>
              <a:buNone/>
              <a:defRPr sz="16000"/>
            </a:lvl7pPr>
            <a:lvl8pPr lvl="7" algn="l">
              <a:lnSpc>
                <a:spcPct val="100000"/>
              </a:lnSpc>
              <a:spcBef>
                <a:spcPts val="0"/>
              </a:spcBef>
              <a:spcAft>
                <a:spcPts val="0"/>
              </a:spcAft>
              <a:buSzPts val="16000"/>
              <a:buNone/>
              <a:defRPr sz="16000"/>
            </a:lvl8pPr>
            <a:lvl9pPr lvl="8" algn="l">
              <a:lnSpc>
                <a:spcPct val="100000"/>
              </a:lnSpc>
              <a:spcBef>
                <a:spcPts val="0"/>
              </a:spcBef>
              <a:spcAft>
                <a:spcPts val="0"/>
              </a:spcAft>
              <a:buSzPts val="16000"/>
              <a:buNone/>
              <a:defRPr sz="16000"/>
            </a:lvl9pPr>
          </a:lstStyle>
          <a:p/>
        </p:txBody>
      </p:sp>
      <p:sp>
        <p:nvSpPr>
          <p:cNvPr id="135" name="Google Shape;135;p20"/>
          <p:cNvSpPr txBox="1"/>
          <p:nvPr>
            <p:ph idx="8" type="title"/>
          </p:nvPr>
        </p:nvSpPr>
        <p:spPr>
          <a:xfrm>
            <a:off x="954400" y="5239243"/>
            <a:ext cx="723600" cy="10119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2700"/>
              <a:buFont typeface="Roboto Condensed"/>
              <a:buNone/>
              <a:defRPr sz="2700">
                <a:solidFill>
                  <a:schemeClr val="lt2"/>
                </a:solidFill>
                <a:latin typeface="Roboto Condensed"/>
                <a:ea typeface="Roboto Condensed"/>
                <a:cs typeface="Roboto Condensed"/>
                <a:sym typeface="Roboto Condensed"/>
              </a:defRPr>
            </a:lvl1pPr>
            <a:lvl2pPr lvl="1" algn="l">
              <a:lnSpc>
                <a:spcPct val="100000"/>
              </a:lnSpc>
              <a:spcBef>
                <a:spcPts val="0"/>
              </a:spcBef>
              <a:spcAft>
                <a:spcPts val="0"/>
              </a:spcAft>
              <a:buSzPts val="16000"/>
              <a:buNone/>
              <a:defRPr sz="16000"/>
            </a:lvl2pPr>
            <a:lvl3pPr lvl="2" algn="l">
              <a:lnSpc>
                <a:spcPct val="100000"/>
              </a:lnSpc>
              <a:spcBef>
                <a:spcPts val="0"/>
              </a:spcBef>
              <a:spcAft>
                <a:spcPts val="0"/>
              </a:spcAft>
              <a:buSzPts val="16000"/>
              <a:buNone/>
              <a:defRPr sz="16000"/>
            </a:lvl3pPr>
            <a:lvl4pPr lvl="3" algn="l">
              <a:lnSpc>
                <a:spcPct val="100000"/>
              </a:lnSpc>
              <a:spcBef>
                <a:spcPts val="0"/>
              </a:spcBef>
              <a:spcAft>
                <a:spcPts val="0"/>
              </a:spcAft>
              <a:buSzPts val="16000"/>
              <a:buNone/>
              <a:defRPr sz="16000"/>
            </a:lvl4pPr>
            <a:lvl5pPr lvl="4" algn="l">
              <a:lnSpc>
                <a:spcPct val="100000"/>
              </a:lnSpc>
              <a:spcBef>
                <a:spcPts val="0"/>
              </a:spcBef>
              <a:spcAft>
                <a:spcPts val="0"/>
              </a:spcAft>
              <a:buSzPts val="16000"/>
              <a:buNone/>
              <a:defRPr sz="16000"/>
            </a:lvl5pPr>
            <a:lvl6pPr lvl="5" algn="l">
              <a:lnSpc>
                <a:spcPct val="100000"/>
              </a:lnSpc>
              <a:spcBef>
                <a:spcPts val="0"/>
              </a:spcBef>
              <a:spcAft>
                <a:spcPts val="0"/>
              </a:spcAft>
              <a:buSzPts val="16000"/>
              <a:buNone/>
              <a:defRPr sz="16000"/>
            </a:lvl6pPr>
            <a:lvl7pPr lvl="6" algn="l">
              <a:lnSpc>
                <a:spcPct val="100000"/>
              </a:lnSpc>
              <a:spcBef>
                <a:spcPts val="0"/>
              </a:spcBef>
              <a:spcAft>
                <a:spcPts val="0"/>
              </a:spcAft>
              <a:buSzPts val="16000"/>
              <a:buNone/>
              <a:defRPr sz="16000"/>
            </a:lvl7pPr>
            <a:lvl8pPr lvl="7" algn="l">
              <a:lnSpc>
                <a:spcPct val="100000"/>
              </a:lnSpc>
              <a:spcBef>
                <a:spcPts val="0"/>
              </a:spcBef>
              <a:spcAft>
                <a:spcPts val="0"/>
              </a:spcAft>
              <a:buSzPts val="16000"/>
              <a:buNone/>
              <a:defRPr sz="16000"/>
            </a:lvl8pPr>
            <a:lvl9pPr lvl="8" algn="l">
              <a:lnSpc>
                <a:spcPct val="100000"/>
              </a:lnSpc>
              <a:spcBef>
                <a:spcPts val="0"/>
              </a:spcBef>
              <a:spcAft>
                <a:spcPts val="0"/>
              </a:spcAft>
              <a:buSzPts val="16000"/>
              <a:buNone/>
              <a:defRPr sz="16000"/>
            </a:lvl9pPr>
          </a:lstStyle>
          <a:p/>
        </p:txBody>
      </p:sp>
      <p:pic>
        <p:nvPicPr>
          <p:cNvPr id="136" name="Google Shape;136;p20"/>
          <p:cNvPicPr preferRelativeResize="0"/>
          <p:nvPr/>
        </p:nvPicPr>
        <p:blipFill rotWithShape="1">
          <a:blip r:embed="rId2">
            <a:alphaModFix/>
          </a:blip>
          <a:srcRect b="0" l="0" r="0" t="0"/>
          <a:stretch/>
        </p:blipFill>
        <p:spPr>
          <a:xfrm>
            <a:off x="11307567" y="6337531"/>
            <a:ext cx="790069" cy="399600"/>
          </a:xfrm>
          <a:prstGeom prst="rect">
            <a:avLst/>
          </a:prstGeom>
          <a:noFill/>
          <a:ln>
            <a:noFill/>
          </a:ln>
        </p:spPr>
      </p:pic>
      <p:pic>
        <p:nvPicPr>
          <p:cNvPr id="137" name="Google Shape;137;p20"/>
          <p:cNvPicPr preferRelativeResize="0"/>
          <p:nvPr/>
        </p:nvPicPr>
        <p:blipFill rotWithShape="1">
          <a:blip r:embed="rId3">
            <a:alphaModFix/>
          </a:blip>
          <a:srcRect b="0" l="0" r="0" t="0"/>
          <a:stretch/>
        </p:blipFill>
        <p:spPr>
          <a:xfrm>
            <a:off x="189429" y="6337533"/>
            <a:ext cx="970715" cy="346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_blue 1">
  <p:cSld name="SectionDivider_blue 1">
    <p:bg>
      <p:bgPr>
        <a:solidFill>
          <a:schemeClr val="lt2"/>
        </a:solidFill>
      </p:bgPr>
    </p:bg>
    <p:spTree>
      <p:nvGrpSpPr>
        <p:cNvPr id="18" name="Shape 18"/>
        <p:cNvGrpSpPr/>
        <p:nvPr/>
      </p:nvGrpSpPr>
      <p:grpSpPr>
        <a:xfrm>
          <a:off x="0" y="0"/>
          <a:ext cx="0" cy="0"/>
          <a:chOff x="0" y="0"/>
          <a:chExt cx="0" cy="0"/>
        </a:xfrm>
      </p:grpSpPr>
      <p:sp>
        <p:nvSpPr>
          <p:cNvPr id="19" name="Google Shape;19;p3"/>
          <p:cNvSpPr txBox="1"/>
          <p:nvPr>
            <p:ph idx="12" type="sldNum"/>
          </p:nvPr>
        </p:nvSpPr>
        <p:spPr>
          <a:xfrm>
            <a:off x="536433" y="6473967"/>
            <a:ext cx="453900" cy="2391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decorative background element" id="20" name="Google Shape;20;p3"/>
          <p:cNvPicPr preferRelativeResize="0"/>
          <p:nvPr/>
        </p:nvPicPr>
        <p:blipFill rotWithShape="1">
          <a:blip r:embed="rId2">
            <a:alphaModFix/>
          </a:blip>
          <a:srcRect b="0" l="0" r="0" t="0"/>
          <a:stretch/>
        </p:blipFill>
        <p:spPr>
          <a:xfrm>
            <a:off x="0" y="539750"/>
            <a:ext cx="11760199" cy="5778499"/>
          </a:xfrm>
          <a:prstGeom prst="rect">
            <a:avLst/>
          </a:prstGeom>
          <a:noFill/>
          <a:ln>
            <a:noFill/>
          </a:ln>
          <a:effectLst>
            <a:outerShdw blurRad="50800" rotWithShape="0" algn="tl" dir="2700000" dist="38100">
              <a:srgbClr val="000000">
                <a:alpha val="40000"/>
              </a:srgbClr>
            </a:outerShdw>
          </a:effectLst>
        </p:spPr>
      </p:pic>
      <p:pic>
        <p:nvPicPr>
          <p:cNvPr descr="eTeachNY logo" id="21" name="Google Shape;21;p3"/>
          <p:cNvPicPr preferRelativeResize="0"/>
          <p:nvPr/>
        </p:nvPicPr>
        <p:blipFill rotWithShape="1">
          <a:blip r:embed="rId3">
            <a:alphaModFix/>
          </a:blip>
          <a:srcRect b="0" l="0" r="0" t="0"/>
          <a:stretch/>
        </p:blipFill>
        <p:spPr>
          <a:xfrm>
            <a:off x="990600" y="762000"/>
            <a:ext cx="3764762" cy="1258198"/>
          </a:xfrm>
          <a:prstGeom prst="rect">
            <a:avLst/>
          </a:prstGeom>
          <a:noFill/>
          <a:ln>
            <a:noFill/>
          </a:ln>
        </p:spPr>
      </p:pic>
      <p:sp>
        <p:nvSpPr>
          <p:cNvPr id="22" name="Google Shape;22;p3"/>
          <p:cNvSpPr txBox="1"/>
          <p:nvPr>
            <p:ph type="title"/>
          </p:nvPr>
        </p:nvSpPr>
        <p:spPr>
          <a:xfrm>
            <a:off x="990600" y="2514600"/>
            <a:ext cx="8001300" cy="914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body"/>
          </p:nvPr>
        </p:nvSpPr>
        <p:spPr>
          <a:xfrm>
            <a:off x="990567" y="3429000"/>
            <a:ext cx="8001300" cy="2242500"/>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17500" lvl="5" marL="2743200" algn="l">
              <a:lnSpc>
                <a:spcPct val="90000"/>
              </a:lnSpc>
              <a:spcBef>
                <a:spcPts val="600"/>
              </a:spcBef>
              <a:spcAft>
                <a:spcPts val="0"/>
              </a:spcAft>
              <a:buClr>
                <a:schemeClr val="lt1"/>
              </a:buClr>
              <a:buSzPts val="1400"/>
              <a:buChar char="?"/>
              <a:defRPr>
                <a:solidFill>
                  <a:schemeClr val="lt1"/>
                </a:solidFill>
              </a:defRPr>
            </a:lvl6pPr>
            <a:lvl7pPr indent="-317500" lvl="6" marL="3200400" algn="l">
              <a:lnSpc>
                <a:spcPct val="90000"/>
              </a:lnSpc>
              <a:spcBef>
                <a:spcPts val="400"/>
              </a:spcBef>
              <a:spcAft>
                <a:spcPts val="0"/>
              </a:spcAft>
              <a:buClr>
                <a:schemeClr val="lt1"/>
              </a:buClr>
              <a:buSzPts val="1400"/>
              <a:buChar char="?"/>
              <a:defRPr>
                <a:solidFill>
                  <a:schemeClr val="lt1"/>
                </a:solidFill>
              </a:defRPr>
            </a:lvl7pPr>
            <a:lvl8pPr indent="-317500" lvl="7" marL="3657600" algn="l">
              <a:lnSpc>
                <a:spcPct val="90000"/>
              </a:lnSpc>
              <a:spcBef>
                <a:spcPts val="400"/>
              </a:spcBef>
              <a:spcAft>
                <a:spcPts val="0"/>
              </a:spcAft>
              <a:buClr>
                <a:schemeClr val="lt1"/>
              </a:buClr>
              <a:buSzPts val="1400"/>
              <a:buChar char="?"/>
              <a:defRPr>
                <a:solidFill>
                  <a:schemeClr val="lt1"/>
                </a:solidFill>
              </a:defRPr>
            </a:lvl8pPr>
            <a:lvl9pPr indent="-317500" lvl="8" marL="4114800" algn="l">
              <a:lnSpc>
                <a:spcPct val="90000"/>
              </a:lnSpc>
              <a:spcBef>
                <a:spcPts val="400"/>
              </a:spcBef>
              <a:spcAft>
                <a:spcPts val="400"/>
              </a:spcAft>
              <a:buClr>
                <a:schemeClr val="lt1"/>
              </a:buClr>
              <a:buSzPts val="1400"/>
              <a:buChar char="?"/>
              <a:defRPr>
                <a:solidFill>
                  <a:schemeClr val="lt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8" name="Shape 138"/>
        <p:cNvGrpSpPr/>
        <p:nvPr/>
      </p:nvGrpSpPr>
      <p:grpSpPr>
        <a:xfrm>
          <a:off x="0" y="0"/>
          <a:ext cx="0" cy="0"/>
          <a:chOff x="0" y="0"/>
          <a:chExt cx="0" cy="0"/>
        </a:xfrm>
      </p:grpSpPr>
      <p:sp>
        <p:nvSpPr>
          <p:cNvPr id="139" name="Google Shape;139;p21"/>
          <p:cNvSpPr/>
          <p:nvPr/>
        </p:nvSpPr>
        <p:spPr>
          <a:xfrm>
            <a:off x="10302667" y="5621200"/>
            <a:ext cx="2792100" cy="1032000"/>
          </a:xfrm>
          <a:prstGeom prst="roundRect">
            <a:avLst>
              <a:gd fmla="val 50000" name="adj"/>
            </a:avLst>
          </a:prstGeom>
          <a:noFill/>
          <a:ln cap="flat" cmpd="sng" w="38100">
            <a:solidFill>
              <a:srgbClr val="EB6AEB"/>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1"/>
          <p:cNvSpPr txBox="1"/>
          <p:nvPr>
            <p:ph type="title"/>
          </p:nvPr>
        </p:nvSpPr>
        <p:spPr>
          <a:xfrm>
            <a:off x="1463034" y="720133"/>
            <a:ext cx="9774300" cy="6369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2900"/>
              <a:buFont typeface="Krona One"/>
              <a:buNone/>
              <a:defRPr sz="2900">
                <a:solidFill>
                  <a:srgbClr val="FFFFFF"/>
                </a:solidFill>
                <a:latin typeface="Krona One"/>
                <a:ea typeface="Krona One"/>
                <a:cs typeface="Krona One"/>
                <a:sym typeface="Krona One"/>
              </a:defRPr>
            </a:lvl1pPr>
            <a:lvl2pPr lvl="1"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2pPr>
            <a:lvl3pPr lvl="2"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3pPr>
            <a:lvl4pPr lvl="3"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4pPr>
            <a:lvl5pPr lvl="4"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5pPr>
            <a:lvl6pPr lvl="5"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6pPr>
            <a:lvl7pPr lvl="6"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7pPr>
            <a:lvl8pPr lvl="7"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8pPr>
            <a:lvl9pPr lvl="8"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9pPr>
          </a:lstStyle>
          <a:p/>
        </p:txBody>
      </p:sp>
      <p:sp>
        <p:nvSpPr>
          <p:cNvPr id="141" name="Google Shape;141;p21"/>
          <p:cNvSpPr txBox="1"/>
          <p:nvPr>
            <p:ph idx="1" type="subTitle"/>
          </p:nvPr>
        </p:nvSpPr>
        <p:spPr>
          <a:xfrm>
            <a:off x="7060904" y="2780000"/>
            <a:ext cx="2559900" cy="2110800"/>
          </a:xfrm>
          <a:prstGeom prst="rect">
            <a:avLst/>
          </a:prstGeom>
          <a:noFill/>
          <a:ln>
            <a:noFill/>
          </a:ln>
        </p:spPr>
        <p:txBody>
          <a:bodyPr anchorCtr="0" anchor="t" bIns="45700" lIns="45700" spcFirstLastPara="1" rIns="45700" wrap="square" tIns="45700">
            <a:normAutofit/>
          </a:bodyPr>
          <a:lstStyle>
            <a:lvl1pPr lvl="0" algn="l">
              <a:lnSpc>
                <a:spcPct val="100000"/>
              </a:lnSpc>
              <a:spcBef>
                <a:spcPts val="600"/>
              </a:spcBef>
              <a:spcAft>
                <a:spcPts val="0"/>
              </a:spcAft>
              <a:buSzPts val="2800"/>
              <a:buNone/>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600"/>
              </a:spcBef>
              <a:spcAft>
                <a:spcPts val="0"/>
              </a:spcAft>
              <a:buSzPts val="1400"/>
              <a:buNone/>
              <a:defRPr/>
            </a:lvl7pPr>
            <a:lvl8pPr lvl="7" algn="l">
              <a:lnSpc>
                <a:spcPct val="90000"/>
              </a:lnSpc>
              <a:spcBef>
                <a:spcPts val="600"/>
              </a:spcBef>
              <a:spcAft>
                <a:spcPts val="0"/>
              </a:spcAft>
              <a:buSzPts val="1400"/>
              <a:buNone/>
              <a:defRPr/>
            </a:lvl8pPr>
            <a:lvl9pPr lvl="8" algn="l">
              <a:lnSpc>
                <a:spcPct val="90000"/>
              </a:lnSpc>
              <a:spcBef>
                <a:spcPts val="600"/>
              </a:spcBef>
              <a:spcAft>
                <a:spcPts val="600"/>
              </a:spcAft>
              <a:buSzPts val="1400"/>
              <a:buNone/>
              <a:defRPr/>
            </a:lvl9pPr>
          </a:lstStyle>
          <a:p/>
        </p:txBody>
      </p:sp>
      <p:sp>
        <p:nvSpPr>
          <p:cNvPr id="142" name="Google Shape;142;p21"/>
          <p:cNvSpPr/>
          <p:nvPr/>
        </p:nvSpPr>
        <p:spPr>
          <a:xfrm>
            <a:off x="-2217400" y="451900"/>
            <a:ext cx="3171900" cy="1032000"/>
          </a:xfrm>
          <a:prstGeom prst="roundRect">
            <a:avLst>
              <a:gd fmla="val 50000" name="adj"/>
            </a:avLst>
          </a:prstGeom>
          <a:noFill/>
          <a:ln cap="flat" cmpd="sng" w="3810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1"/>
          <p:cNvSpPr/>
          <p:nvPr/>
        </p:nvSpPr>
        <p:spPr>
          <a:xfrm>
            <a:off x="10058150" y="4272750"/>
            <a:ext cx="3663900" cy="1032000"/>
          </a:xfrm>
          <a:prstGeom prst="roundRect">
            <a:avLst>
              <a:gd fmla="val 50000" name="adj"/>
            </a:avLst>
          </a:prstGeom>
          <a:solidFill>
            <a:srgbClr val="FFD93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44" name="Google Shape;144;p21"/>
          <p:cNvSpPr/>
          <p:nvPr/>
        </p:nvSpPr>
        <p:spPr>
          <a:xfrm flipH="1">
            <a:off x="9014533" y="5621183"/>
            <a:ext cx="1032000" cy="1032000"/>
          </a:xfrm>
          <a:prstGeom prst="ellipse">
            <a:avLst/>
          </a:prstGeom>
          <a:solidFill>
            <a:srgbClr val="E6323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1"/>
          <p:cNvSpPr/>
          <p:nvPr/>
        </p:nvSpPr>
        <p:spPr>
          <a:xfrm>
            <a:off x="10030333" y="1714433"/>
            <a:ext cx="2995200" cy="1032000"/>
          </a:xfrm>
          <a:prstGeom prst="roundRect">
            <a:avLst>
              <a:gd fmla="val 50000" name="adj"/>
            </a:avLst>
          </a:prstGeom>
          <a:solidFill>
            <a:srgbClr val="3C78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1"/>
          <p:cNvSpPr/>
          <p:nvPr/>
        </p:nvSpPr>
        <p:spPr>
          <a:xfrm>
            <a:off x="9271700" y="467600"/>
            <a:ext cx="2114100" cy="1032000"/>
          </a:xfrm>
          <a:prstGeom prst="roundRect">
            <a:avLst>
              <a:gd fmla="val 50000" name="adj"/>
            </a:avLst>
          </a:prstGeom>
          <a:noFill/>
          <a:ln cap="flat" cmpd="sng" w="38100">
            <a:solidFill>
              <a:srgbClr val="E6323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1"/>
          <p:cNvSpPr/>
          <p:nvPr/>
        </p:nvSpPr>
        <p:spPr>
          <a:xfrm flipH="1">
            <a:off x="11628533" y="467583"/>
            <a:ext cx="1032000" cy="1032000"/>
          </a:xfrm>
          <a:prstGeom prst="ellipse">
            <a:avLst/>
          </a:prstGeom>
          <a:solidFill>
            <a:srgbClr val="6AA84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1"/>
          <p:cNvSpPr/>
          <p:nvPr/>
        </p:nvSpPr>
        <p:spPr>
          <a:xfrm>
            <a:off x="11029967" y="2973050"/>
            <a:ext cx="1720500" cy="1032000"/>
          </a:xfrm>
          <a:prstGeom prst="roundRect">
            <a:avLst>
              <a:gd fmla="val 50000" name="adj"/>
            </a:avLst>
          </a:prstGeom>
          <a:noFill/>
          <a:ln cap="flat" cmpd="sng" w="3810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9" name="Google Shape;149;p21"/>
          <p:cNvPicPr preferRelativeResize="0"/>
          <p:nvPr/>
        </p:nvPicPr>
        <p:blipFill rotWithShape="1">
          <a:blip r:embed="rId2">
            <a:alphaModFix/>
          </a:blip>
          <a:srcRect b="0" l="0" r="0" t="0"/>
          <a:stretch/>
        </p:blipFill>
        <p:spPr>
          <a:xfrm>
            <a:off x="11307567" y="6337531"/>
            <a:ext cx="790069" cy="399600"/>
          </a:xfrm>
          <a:prstGeom prst="rect">
            <a:avLst/>
          </a:prstGeom>
          <a:noFill/>
          <a:ln>
            <a:noFill/>
          </a:ln>
        </p:spPr>
      </p:pic>
      <p:pic>
        <p:nvPicPr>
          <p:cNvPr id="150" name="Google Shape;150;p21"/>
          <p:cNvPicPr preferRelativeResize="0"/>
          <p:nvPr/>
        </p:nvPicPr>
        <p:blipFill rotWithShape="1">
          <a:blip r:embed="rId3">
            <a:alphaModFix/>
          </a:blip>
          <a:srcRect b="0" l="0" r="0" t="0"/>
          <a:stretch/>
        </p:blipFill>
        <p:spPr>
          <a:xfrm>
            <a:off x="189429" y="6337533"/>
            <a:ext cx="970715" cy="3464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mall subtitle">
  <p:cSld name="CUSTOM_11">
    <p:spTree>
      <p:nvGrpSpPr>
        <p:cNvPr id="151" name="Shape 151"/>
        <p:cNvGrpSpPr/>
        <p:nvPr/>
      </p:nvGrpSpPr>
      <p:grpSpPr>
        <a:xfrm>
          <a:off x="0" y="0"/>
          <a:ext cx="0" cy="0"/>
          <a:chOff x="0" y="0"/>
          <a:chExt cx="0" cy="0"/>
        </a:xfrm>
      </p:grpSpPr>
      <p:sp>
        <p:nvSpPr>
          <p:cNvPr id="152" name="Google Shape;152;p22"/>
          <p:cNvSpPr txBox="1"/>
          <p:nvPr>
            <p:ph type="title"/>
          </p:nvPr>
        </p:nvSpPr>
        <p:spPr>
          <a:xfrm>
            <a:off x="1462600" y="720133"/>
            <a:ext cx="9774900" cy="636900"/>
          </a:xfrm>
          <a:prstGeom prst="rect">
            <a:avLst/>
          </a:prstGeom>
          <a:noFill/>
          <a:ln>
            <a:noFill/>
          </a:ln>
        </p:spPr>
        <p:txBody>
          <a:bodyPr anchorCtr="0" anchor="t" bIns="0" lIns="548625" spcFirstLastPara="1" rIns="548625" wrap="square" tIns="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2"/>
          <p:cNvSpPr/>
          <p:nvPr/>
        </p:nvSpPr>
        <p:spPr>
          <a:xfrm>
            <a:off x="-2217400" y="451900"/>
            <a:ext cx="3171900" cy="1032000"/>
          </a:xfrm>
          <a:prstGeom prst="roundRect">
            <a:avLst>
              <a:gd fmla="val 50000" name="adj"/>
            </a:avLst>
          </a:prstGeom>
          <a:noFill/>
          <a:ln cap="flat" cmpd="sng" w="3810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2"/>
          <p:cNvSpPr txBox="1"/>
          <p:nvPr>
            <p:ph idx="1" type="subTitle"/>
          </p:nvPr>
        </p:nvSpPr>
        <p:spPr>
          <a:xfrm>
            <a:off x="1462600" y="1829600"/>
            <a:ext cx="9774900" cy="1584900"/>
          </a:xfrm>
          <a:prstGeom prst="rect">
            <a:avLst/>
          </a:prstGeom>
          <a:noFill/>
          <a:ln>
            <a:noFill/>
          </a:ln>
        </p:spPr>
        <p:txBody>
          <a:bodyPr anchorCtr="0" anchor="t" bIns="45700" lIns="45700" spcFirstLastPara="1" rIns="45700" wrap="square" tIns="45700">
            <a:normAutofit/>
          </a:bodyPr>
          <a:lstStyle>
            <a:lvl1pPr lvl="0" algn="l">
              <a:lnSpc>
                <a:spcPct val="100000"/>
              </a:lnSpc>
              <a:spcBef>
                <a:spcPts val="600"/>
              </a:spcBef>
              <a:spcAft>
                <a:spcPts val="0"/>
              </a:spcAft>
              <a:buSzPts val="2800"/>
              <a:buNone/>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400"/>
              </a:spcBef>
              <a:spcAft>
                <a:spcPts val="0"/>
              </a:spcAft>
              <a:buSzPts val="1400"/>
              <a:buNone/>
              <a:defRPr/>
            </a:lvl7pPr>
            <a:lvl8pPr lvl="7" algn="l">
              <a:lnSpc>
                <a:spcPct val="90000"/>
              </a:lnSpc>
              <a:spcBef>
                <a:spcPts val="400"/>
              </a:spcBef>
              <a:spcAft>
                <a:spcPts val="0"/>
              </a:spcAft>
              <a:buSzPts val="1400"/>
              <a:buNone/>
              <a:defRPr/>
            </a:lvl8pPr>
            <a:lvl9pPr lvl="8" algn="l">
              <a:lnSpc>
                <a:spcPct val="90000"/>
              </a:lnSpc>
              <a:spcBef>
                <a:spcPts val="400"/>
              </a:spcBef>
              <a:spcAft>
                <a:spcPts val="400"/>
              </a:spcAft>
              <a:buSzPts val="1400"/>
              <a:buNone/>
              <a:defRPr/>
            </a:lvl9pPr>
          </a:lstStyle>
          <a:p/>
        </p:txBody>
      </p:sp>
      <p:pic>
        <p:nvPicPr>
          <p:cNvPr id="155" name="Google Shape;155;p22"/>
          <p:cNvPicPr preferRelativeResize="0"/>
          <p:nvPr/>
        </p:nvPicPr>
        <p:blipFill rotWithShape="1">
          <a:blip r:embed="rId2">
            <a:alphaModFix/>
          </a:blip>
          <a:srcRect b="0" l="0" r="0" t="0"/>
          <a:stretch/>
        </p:blipFill>
        <p:spPr>
          <a:xfrm>
            <a:off x="11307567" y="6337531"/>
            <a:ext cx="790069" cy="399600"/>
          </a:xfrm>
          <a:prstGeom prst="rect">
            <a:avLst/>
          </a:prstGeom>
          <a:noFill/>
          <a:ln>
            <a:noFill/>
          </a:ln>
        </p:spPr>
      </p:pic>
      <p:pic>
        <p:nvPicPr>
          <p:cNvPr id="156" name="Google Shape;156;p22"/>
          <p:cNvPicPr preferRelativeResize="0"/>
          <p:nvPr/>
        </p:nvPicPr>
        <p:blipFill rotWithShape="1">
          <a:blip r:embed="rId3">
            <a:alphaModFix/>
          </a:blip>
          <a:srcRect b="0" l="0" r="0" t="0"/>
          <a:stretch/>
        </p:blipFill>
        <p:spPr>
          <a:xfrm>
            <a:off x="189429" y="6337533"/>
            <a:ext cx="970715" cy="346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57" name="Shape 157"/>
        <p:cNvGrpSpPr/>
        <p:nvPr/>
      </p:nvGrpSpPr>
      <p:grpSpPr>
        <a:xfrm>
          <a:off x="0" y="0"/>
          <a:ext cx="0" cy="0"/>
          <a:chOff x="0" y="0"/>
          <a:chExt cx="0" cy="0"/>
        </a:xfrm>
      </p:grpSpPr>
      <p:sp>
        <p:nvSpPr>
          <p:cNvPr id="158" name="Google Shape;158;p23"/>
          <p:cNvSpPr txBox="1"/>
          <p:nvPr>
            <p:ph type="title"/>
          </p:nvPr>
        </p:nvSpPr>
        <p:spPr>
          <a:xfrm>
            <a:off x="415600" y="593367"/>
            <a:ext cx="11360700" cy="7635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3"/>
          <p:cNvSpPr txBox="1"/>
          <p:nvPr>
            <p:ph idx="1" type="body"/>
          </p:nvPr>
        </p:nvSpPr>
        <p:spPr>
          <a:xfrm>
            <a:off x="415600" y="1536633"/>
            <a:ext cx="11360700" cy="45552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SzPts val="2800"/>
              <a:buChar char="▪"/>
              <a:defRPr/>
            </a:lvl1pPr>
            <a:lvl2pPr indent="-381000" lvl="1" marL="914400" algn="l">
              <a:lnSpc>
                <a:spcPct val="100000"/>
              </a:lnSpc>
              <a:spcBef>
                <a:spcPts val="600"/>
              </a:spcBef>
              <a:spcAft>
                <a:spcPts val="0"/>
              </a:spcAft>
              <a:buSzPts val="2400"/>
              <a:buChar char="▪"/>
              <a:defRPr/>
            </a:lvl2pPr>
            <a:lvl3pPr indent="-355600" lvl="2" marL="1371600" algn="l">
              <a:lnSpc>
                <a:spcPct val="100000"/>
              </a:lnSpc>
              <a:spcBef>
                <a:spcPts val="600"/>
              </a:spcBef>
              <a:spcAft>
                <a:spcPts val="0"/>
              </a:spcAft>
              <a:buSzPts val="2000"/>
              <a:buChar char="▪"/>
              <a:defRPr/>
            </a:lvl3pPr>
            <a:lvl4pPr indent="-330200" lvl="3" marL="1828800" algn="l">
              <a:lnSpc>
                <a:spcPct val="100000"/>
              </a:lnSpc>
              <a:spcBef>
                <a:spcPts val="600"/>
              </a:spcBef>
              <a:spcAft>
                <a:spcPts val="0"/>
              </a:spcAft>
              <a:buSzPts val="16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400"/>
              </a:spcAft>
              <a:buSzPts val="1400"/>
              <a:buChar char="?"/>
              <a:defRPr/>
            </a:lvl9pPr>
          </a:lstStyle>
          <a:p/>
        </p:txBody>
      </p:sp>
      <p:sp>
        <p:nvSpPr>
          <p:cNvPr id="160" name="Google Shape;160;p23"/>
          <p:cNvSpPr txBox="1"/>
          <p:nvPr>
            <p:ph idx="12" type="sldNum"/>
          </p:nvPr>
        </p:nvSpPr>
        <p:spPr>
          <a:xfrm>
            <a:off x="11296610" y="6217622"/>
            <a:ext cx="731700" cy="524700"/>
          </a:xfrm>
          <a:prstGeom prst="rect">
            <a:avLst/>
          </a:prstGeom>
          <a:noFill/>
          <a:ln>
            <a:noFill/>
          </a:ln>
        </p:spPr>
        <p:txBody>
          <a:bodyPr anchorCtr="0" anchor="t" bIns="100775" lIns="100775" spcFirstLastPara="1" rIns="100775" wrap="square" tIns="100775">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topics">
  <p:cSld name="CUSTOM_9">
    <p:spTree>
      <p:nvGrpSpPr>
        <p:cNvPr id="161" name="Shape 161"/>
        <p:cNvGrpSpPr/>
        <p:nvPr/>
      </p:nvGrpSpPr>
      <p:grpSpPr>
        <a:xfrm>
          <a:off x="0" y="0"/>
          <a:ext cx="0" cy="0"/>
          <a:chOff x="0" y="0"/>
          <a:chExt cx="0" cy="0"/>
        </a:xfrm>
      </p:grpSpPr>
      <p:sp>
        <p:nvSpPr>
          <p:cNvPr id="162" name="Google Shape;162;p24"/>
          <p:cNvSpPr txBox="1"/>
          <p:nvPr>
            <p:ph type="title"/>
          </p:nvPr>
        </p:nvSpPr>
        <p:spPr>
          <a:xfrm>
            <a:off x="1462600" y="720133"/>
            <a:ext cx="9774900" cy="636900"/>
          </a:xfrm>
          <a:prstGeom prst="rect">
            <a:avLst/>
          </a:prstGeom>
          <a:noFill/>
          <a:ln>
            <a:noFill/>
          </a:ln>
        </p:spPr>
        <p:txBody>
          <a:bodyPr anchorCtr="0" anchor="t" bIns="0" lIns="548625" spcFirstLastPara="1" rIns="548625" wrap="square" tIns="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24"/>
          <p:cNvSpPr/>
          <p:nvPr/>
        </p:nvSpPr>
        <p:spPr>
          <a:xfrm>
            <a:off x="-2217400" y="451900"/>
            <a:ext cx="3171900" cy="1032000"/>
          </a:xfrm>
          <a:prstGeom prst="roundRect">
            <a:avLst>
              <a:gd fmla="val 50000" name="adj"/>
            </a:avLst>
          </a:prstGeom>
          <a:noFill/>
          <a:ln cap="flat" cmpd="sng" w="3810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4"/>
          <p:cNvSpPr txBox="1"/>
          <p:nvPr>
            <p:ph idx="1" type="subTitle"/>
          </p:nvPr>
        </p:nvSpPr>
        <p:spPr>
          <a:xfrm>
            <a:off x="1095833" y="2059300"/>
            <a:ext cx="2438400" cy="7365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700"/>
              <a:buFont typeface="Krona One"/>
              <a:buNone/>
              <a:defRPr sz="2700">
                <a:latin typeface="Krona One"/>
                <a:ea typeface="Krona One"/>
                <a:cs typeface="Krona One"/>
                <a:sym typeface="Krona One"/>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400"/>
              </a:spcBef>
              <a:spcAft>
                <a:spcPts val="0"/>
              </a:spcAft>
              <a:buSzPts val="1400"/>
              <a:buNone/>
              <a:defRPr/>
            </a:lvl7pPr>
            <a:lvl8pPr lvl="7" algn="l">
              <a:lnSpc>
                <a:spcPct val="90000"/>
              </a:lnSpc>
              <a:spcBef>
                <a:spcPts val="400"/>
              </a:spcBef>
              <a:spcAft>
                <a:spcPts val="0"/>
              </a:spcAft>
              <a:buSzPts val="1400"/>
              <a:buNone/>
              <a:defRPr/>
            </a:lvl8pPr>
            <a:lvl9pPr lvl="8" algn="l">
              <a:lnSpc>
                <a:spcPct val="90000"/>
              </a:lnSpc>
              <a:spcBef>
                <a:spcPts val="400"/>
              </a:spcBef>
              <a:spcAft>
                <a:spcPts val="400"/>
              </a:spcAft>
              <a:buSzPts val="1400"/>
              <a:buNone/>
              <a:defRPr/>
            </a:lvl9pPr>
          </a:lstStyle>
          <a:p/>
        </p:txBody>
      </p:sp>
      <p:sp>
        <p:nvSpPr>
          <p:cNvPr id="165" name="Google Shape;165;p24"/>
          <p:cNvSpPr txBox="1"/>
          <p:nvPr>
            <p:ph idx="2" type="subTitle"/>
          </p:nvPr>
        </p:nvSpPr>
        <p:spPr>
          <a:xfrm>
            <a:off x="8517133" y="2059300"/>
            <a:ext cx="2438400" cy="7365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700"/>
              <a:buFont typeface="Krona One"/>
              <a:buNone/>
              <a:defRPr sz="2700">
                <a:latin typeface="Krona One"/>
                <a:ea typeface="Krona One"/>
                <a:cs typeface="Krona One"/>
                <a:sym typeface="Krona One"/>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400"/>
              </a:spcBef>
              <a:spcAft>
                <a:spcPts val="0"/>
              </a:spcAft>
              <a:buSzPts val="1400"/>
              <a:buNone/>
              <a:defRPr/>
            </a:lvl7pPr>
            <a:lvl8pPr lvl="7" algn="l">
              <a:lnSpc>
                <a:spcPct val="90000"/>
              </a:lnSpc>
              <a:spcBef>
                <a:spcPts val="400"/>
              </a:spcBef>
              <a:spcAft>
                <a:spcPts val="0"/>
              </a:spcAft>
              <a:buSzPts val="1400"/>
              <a:buNone/>
              <a:defRPr/>
            </a:lvl8pPr>
            <a:lvl9pPr lvl="8" algn="l">
              <a:lnSpc>
                <a:spcPct val="90000"/>
              </a:lnSpc>
              <a:spcBef>
                <a:spcPts val="400"/>
              </a:spcBef>
              <a:spcAft>
                <a:spcPts val="400"/>
              </a:spcAft>
              <a:buSzPts val="1400"/>
              <a:buNone/>
              <a:defRPr/>
            </a:lvl9pPr>
          </a:lstStyle>
          <a:p/>
        </p:txBody>
      </p:sp>
      <p:sp>
        <p:nvSpPr>
          <p:cNvPr id="166" name="Google Shape;166;p24"/>
          <p:cNvSpPr txBox="1"/>
          <p:nvPr>
            <p:ph idx="3" type="subTitle"/>
          </p:nvPr>
        </p:nvSpPr>
        <p:spPr>
          <a:xfrm>
            <a:off x="1095733" y="4572255"/>
            <a:ext cx="2438400" cy="7365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700"/>
              <a:buFont typeface="Krona One"/>
              <a:buNone/>
              <a:defRPr sz="2700">
                <a:latin typeface="Krona One"/>
                <a:ea typeface="Krona One"/>
                <a:cs typeface="Krona One"/>
                <a:sym typeface="Krona One"/>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400"/>
              </a:spcBef>
              <a:spcAft>
                <a:spcPts val="0"/>
              </a:spcAft>
              <a:buSzPts val="1400"/>
              <a:buNone/>
              <a:defRPr/>
            </a:lvl7pPr>
            <a:lvl8pPr lvl="7" algn="l">
              <a:lnSpc>
                <a:spcPct val="90000"/>
              </a:lnSpc>
              <a:spcBef>
                <a:spcPts val="400"/>
              </a:spcBef>
              <a:spcAft>
                <a:spcPts val="0"/>
              </a:spcAft>
              <a:buSzPts val="1400"/>
              <a:buNone/>
              <a:defRPr/>
            </a:lvl8pPr>
            <a:lvl9pPr lvl="8" algn="l">
              <a:lnSpc>
                <a:spcPct val="90000"/>
              </a:lnSpc>
              <a:spcBef>
                <a:spcPts val="400"/>
              </a:spcBef>
              <a:spcAft>
                <a:spcPts val="400"/>
              </a:spcAft>
              <a:buSzPts val="1400"/>
              <a:buNone/>
              <a:defRPr/>
            </a:lvl9pPr>
          </a:lstStyle>
          <a:p/>
        </p:txBody>
      </p:sp>
      <p:sp>
        <p:nvSpPr>
          <p:cNvPr id="167" name="Google Shape;167;p24"/>
          <p:cNvSpPr txBox="1"/>
          <p:nvPr>
            <p:ph idx="4" type="subTitle"/>
          </p:nvPr>
        </p:nvSpPr>
        <p:spPr>
          <a:xfrm>
            <a:off x="8517133" y="4572255"/>
            <a:ext cx="2438400" cy="7365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700"/>
              <a:buFont typeface="Krona One"/>
              <a:buNone/>
              <a:defRPr sz="2700">
                <a:latin typeface="Krona One"/>
                <a:ea typeface="Krona One"/>
                <a:cs typeface="Krona One"/>
                <a:sym typeface="Krona One"/>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400"/>
              </a:spcBef>
              <a:spcAft>
                <a:spcPts val="0"/>
              </a:spcAft>
              <a:buSzPts val="1400"/>
              <a:buNone/>
              <a:defRPr/>
            </a:lvl7pPr>
            <a:lvl8pPr lvl="7" algn="l">
              <a:lnSpc>
                <a:spcPct val="90000"/>
              </a:lnSpc>
              <a:spcBef>
                <a:spcPts val="400"/>
              </a:spcBef>
              <a:spcAft>
                <a:spcPts val="0"/>
              </a:spcAft>
              <a:buSzPts val="1400"/>
              <a:buNone/>
              <a:defRPr/>
            </a:lvl8pPr>
            <a:lvl9pPr lvl="8" algn="l">
              <a:lnSpc>
                <a:spcPct val="90000"/>
              </a:lnSpc>
              <a:spcBef>
                <a:spcPts val="400"/>
              </a:spcBef>
              <a:spcAft>
                <a:spcPts val="400"/>
              </a:spcAft>
              <a:buSzPts val="1400"/>
              <a:buNone/>
              <a:defRPr/>
            </a:lvl9pPr>
          </a:lstStyle>
          <a:p/>
        </p:txBody>
      </p:sp>
      <p:sp>
        <p:nvSpPr>
          <p:cNvPr id="168" name="Google Shape;168;p24"/>
          <p:cNvSpPr txBox="1"/>
          <p:nvPr>
            <p:ph idx="5" type="subTitle"/>
          </p:nvPr>
        </p:nvSpPr>
        <p:spPr>
          <a:xfrm>
            <a:off x="973933" y="2977620"/>
            <a:ext cx="2682300" cy="10320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800"/>
              <a:buNone/>
              <a:defRPr>
                <a:solidFill>
                  <a:schemeClr val="dk1"/>
                </a:solidFill>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600"/>
              <a:buNone/>
              <a:defRPr/>
            </a:lvl4pPr>
            <a:lvl5pPr lvl="4" algn="ctr">
              <a:lnSpc>
                <a:spcPct val="100000"/>
              </a:lnSpc>
              <a:spcBef>
                <a:spcPts val="600"/>
              </a:spcBef>
              <a:spcAft>
                <a:spcPts val="0"/>
              </a:spcAft>
              <a:buSzPts val="1400"/>
              <a:buNone/>
              <a:defRPr/>
            </a:lvl5pPr>
            <a:lvl6pPr lvl="5" algn="ctr">
              <a:lnSpc>
                <a:spcPct val="90000"/>
              </a:lnSpc>
              <a:spcBef>
                <a:spcPts val="600"/>
              </a:spcBef>
              <a:spcAft>
                <a:spcPts val="0"/>
              </a:spcAft>
              <a:buSzPts val="1400"/>
              <a:buNone/>
              <a:defRPr/>
            </a:lvl6pPr>
            <a:lvl7pPr lvl="6" algn="ctr">
              <a:lnSpc>
                <a:spcPct val="90000"/>
              </a:lnSpc>
              <a:spcBef>
                <a:spcPts val="400"/>
              </a:spcBef>
              <a:spcAft>
                <a:spcPts val="0"/>
              </a:spcAft>
              <a:buSzPts val="1400"/>
              <a:buNone/>
              <a:defRPr/>
            </a:lvl7pPr>
            <a:lvl8pPr lvl="7" algn="ctr">
              <a:lnSpc>
                <a:spcPct val="90000"/>
              </a:lnSpc>
              <a:spcBef>
                <a:spcPts val="400"/>
              </a:spcBef>
              <a:spcAft>
                <a:spcPts val="0"/>
              </a:spcAft>
              <a:buSzPts val="1400"/>
              <a:buNone/>
              <a:defRPr/>
            </a:lvl8pPr>
            <a:lvl9pPr lvl="8" algn="ctr">
              <a:lnSpc>
                <a:spcPct val="90000"/>
              </a:lnSpc>
              <a:spcBef>
                <a:spcPts val="400"/>
              </a:spcBef>
              <a:spcAft>
                <a:spcPts val="400"/>
              </a:spcAft>
              <a:buSzPts val="1400"/>
              <a:buNone/>
              <a:defRPr/>
            </a:lvl9pPr>
          </a:lstStyle>
          <a:p/>
        </p:txBody>
      </p:sp>
      <p:sp>
        <p:nvSpPr>
          <p:cNvPr id="169" name="Google Shape;169;p24"/>
          <p:cNvSpPr txBox="1"/>
          <p:nvPr>
            <p:ph idx="6" type="subTitle"/>
          </p:nvPr>
        </p:nvSpPr>
        <p:spPr>
          <a:xfrm>
            <a:off x="973933" y="5500167"/>
            <a:ext cx="2682300" cy="10320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800"/>
              <a:buNone/>
              <a:defRPr>
                <a:solidFill>
                  <a:schemeClr val="dk1"/>
                </a:solidFill>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600"/>
              <a:buNone/>
              <a:defRPr/>
            </a:lvl4pPr>
            <a:lvl5pPr lvl="4" algn="ctr">
              <a:lnSpc>
                <a:spcPct val="100000"/>
              </a:lnSpc>
              <a:spcBef>
                <a:spcPts val="600"/>
              </a:spcBef>
              <a:spcAft>
                <a:spcPts val="0"/>
              </a:spcAft>
              <a:buSzPts val="1400"/>
              <a:buNone/>
              <a:defRPr/>
            </a:lvl5pPr>
            <a:lvl6pPr lvl="5" algn="ctr">
              <a:lnSpc>
                <a:spcPct val="90000"/>
              </a:lnSpc>
              <a:spcBef>
                <a:spcPts val="600"/>
              </a:spcBef>
              <a:spcAft>
                <a:spcPts val="0"/>
              </a:spcAft>
              <a:buSzPts val="1400"/>
              <a:buNone/>
              <a:defRPr/>
            </a:lvl6pPr>
            <a:lvl7pPr lvl="6" algn="ctr">
              <a:lnSpc>
                <a:spcPct val="90000"/>
              </a:lnSpc>
              <a:spcBef>
                <a:spcPts val="400"/>
              </a:spcBef>
              <a:spcAft>
                <a:spcPts val="0"/>
              </a:spcAft>
              <a:buSzPts val="1400"/>
              <a:buNone/>
              <a:defRPr/>
            </a:lvl7pPr>
            <a:lvl8pPr lvl="7" algn="ctr">
              <a:lnSpc>
                <a:spcPct val="90000"/>
              </a:lnSpc>
              <a:spcBef>
                <a:spcPts val="400"/>
              </a:spcBef>
              <a:spcAft>
                <a:spcPts val="0"/>
              </a:spcAft>
              <a:buSzPts val="1400"/>
              <a:buNone/>
              <a:defRPr/>
            </a:lvl8pPr>
            <a:lvl9pPr lvl="8" algn="ctr">
              <a:lnSpc>
                <a:spcPct val="90000"/>
              </a:lnSpc>
              <a:spcBef>
                <a:spcPts val="400"/>
              </a:spcBef>
              <a:spcAft>
                <a:spcPts val="400"/>
              </a:spcAft>
              <a:buSzPts val="1400"/>
              <a:buNone/>
              <a:defRPr/>
            </a:lvl9pPr>
          </a:lstStyle>
          <a:p/>
        </p:txBody>
      </p:sp>
      <p:sp>
        <p:nvSpPr>
          <p:cNvPr id="170" name="Google Shape;170;p24"/>
          <p:cNvSpPr txBox="1"/>
          <p:nvPr>
            <p:ph idx="7" type="subTitle"/>
          </p:nvPr>
        </p:nvSpPr>
        <p:spPr>
          <a:xfrm>
            <a:off x="8395133" y="5500167"/>
            <a:ext cx="2682300" cy="10320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800"/>
              <a:buNone/>
              <a:defRPr>
                <a:solidFill>
                  <a:schemeClr val="dk1"/>
                </a:solidFill>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600"/>
              <a:buNone/>
              <a:defRPr/>
            </a:lvl4pPr>
            <a:lvl5pPr lvl="4" algn="ctr">
              <a:lnSpc>
                <a:spcPct val="100000"/>
              </a:lnSpc>
              <a:spcBef>
                <a:spcPts val="600"/>
              </a:spcBef>
              <a:spcAft>
                <a:spcPts val="0"/>
              </a:spcAft>
              <a:buSzPts val="1400"/>
              <a:buNone/>
              <a:defRPr/>
            </a:lvl5pPr>
            <a:lvl6pPr lvl="5" algn="ctr">
              <a:lnSpc>
                <a:spcPct val="90000"/>
              </a:lnSpc>
              <a:spcBef>
                <a:spcPts val="600"/>
              </a:spcBef>
              <a:spcAft>
                <a:spcPts val="0"/>
              </a:spcAft>
              <a:buSzPts val="1400"/>
              <a:buNone/>
              <a:defRPr/>
            </a:lvl6pPr>
            <a:lvl7pPr lvl="6" algn="ctr">
              <a:lnSpc>
                <a:spcPct val="90000"/>
              </a:lnSpc>
              <a:spcBef>
                <a:spcPts val="400"/>
              </a:spcBef>
              <a:spcAft>
                <a:spcPts val="0"/>
              </a:spcAft>
              <a:buSzPts val="1400"/>
              <a:buNone/>
              <a:defRPr/>
            </a:lvl7pPr>
            <a:lvl8pPr lvl="7" algn="ctr">
              <a:lnSpc>
                <a:spcPct val="90000"/>
              </a:lnSpc>
              <a:spcBef>
                <a:spcPts val="400"/>
              </a:spcBef>
              <a:spcAft>
                <a:spcPts val="0"/>
              </a:spcAft>
              <a:buSzPts val="1400"/>
              <a:buNone/>
              <a:defRPr/>
            </a:lvl8pPr>
            <a:lvl9pPr lvl="8" algn="ctr">
              <a:lnSpc>
                <a:spcPct val="90000"/>
              </a:lnSpc>
              <a:spcBef>
                <a:spcPts val="400"/>
              </a:spcBef>
              <a:spcAft>
                <a:spcPts val="400"/>
              </a:spcAft>
              <a:buSzPts val="1400"/>
              <a:buNone/>
              <a:defRPr/>
            </a:lvl9pPr>
          </a:lstStyle>
          <a:p/>
        </p:txBody>
      </p:sp>
      <p:sp>
        <p:nvSpPr>
          <p:cNvPr id="171" name="Google Shape;171;p24"/>
          <p:cNvSpPr txBox="1"/>
          <p:nvPr>
            <p:ph idx="8" type="subTitle"/>
          </p:nvPr>
        </p:nvSpPr>
        <p:spPr>
          <a:xfrm>
            <a:off x="8395133" y="2977620"/>
            <a:ext cx="2682300" cy="10320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800"/>
              <a:buNone/>
              <a:defRPr>
                <a:solidFill>
                  <a:schemeClr val="dk1"/>
                </a:solidFill>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600"/>
              <a:buNone/>
              <a:defRPr/>
            </a:lvl4pPr>
            <a:lvl5pPr lvl="4" algn="ctr">
              <a:lnSpc>
                <a:spcPct val="100000"/>
              </a:lnSpc>
              <a:spcBef>
                <a:spcPts val="600"/>
              </a:spcBef>
              <a:spcAft>
                <a:spcPts val="0"/>
              </a:spcAft>
              <a:buSzPts val="1400"/>
              <a:buNone/>
              <a:defRPr/>
            </a:lvl5pPr>
            <a:lvl6pPr lvl="5" algn="ctr">
              <a:lnSpc>
                <a:spcPct val="90000"/>
              </a:lnSpc>
              <a:spcBef>
                <a:spcPts val="600"/>
              </a:spcBef>
              <a:spcAft>
                <a:spcPts val="0"/>
              </a:spcAft>
              <a:buSzPts val="1400"/>
              <a:buNone/>
              <a:defRPr/>
            </a:lvl6pPr>
            <a:lvl7pPr lvl="6" algn="ctr">
              <a:lnSpc>
                <a:spcPct val="90000"/>
              </a:lnSpc>
              <a:spcBef>
                <a:spcPts val="400"/>
              </a:spcBef>
              <a:spcAft>
                <a:spcPts val="0"/>
              </a:spcAft>
              <a:buSzPts val="1400"/>
              <a:buNone/>
              <a:defRPr/>
            </a:lvl7pPr>
            <a:lvl8pPr lvl="7" algn="ctr">
              <a:lnSpc>
                <a:spcPct val="90000"/>
              </a:lnSpc>
              <a:spcBef>
                <a:spcPts val="400"/>
              </a:spcBef>
              <a:spcAft>
                <a:spcPts val="0"/>
              </a:spcAft>
              <a:buSzPts val="1400"/>
              <a:buNone/>
              <a:defRPr/>
            </a:lvl8pPr>
            <a:lvl9pPr lvl="8" algn="ctr">
              <a:lnSpc>
                <a:spcPct val="90000"/>
              </a:lnSpc>
              <a:spcBef>
                <a:spcPts val="400"/>
              </a:spcBef>
              <a:spcAft>
                <a:spcPts val="400"/>
              </a:spcAft>
              <a:buSzPts val="1400"/>
              <a:buNone/>
              <a:defRPr/>
            </a:lvl9pPr>
          </a:lstStyle>
          <a:p/>
        </p:txBody>
      </p:sp>
      <p:pic>
        <p:nvPicPr>
          <p:cNvPr id="172" name="Google Shape;172;p24"/>
          <p:cNvPicPr preferRelativeResize="0"/>
          <p:nvPr/>
        </p:nvPicPr>
        <p:blipFill rotWithShape="1">
          <a:blip r:embed="rId2">
            <a:alphaModFix/>
          </a:blip>
          <a:srcRect b="0" l="0" r="0" t="0"/>
          <a:stretch/>
        </p:blipFill>
        <p:spPr>
          <a:xfrm>
            <a:off x="11307567" y="38331"/>
            <a:ext cx="790069" cy="399600"/>
          </a:xfrm>
          <a:prstGeom prst="rect">
            <a:avLst/>
          </a:prstGeom>
          <a:noFill/>
          <a:ln>
            <a:noFill/>
          </a:ln>
        </p:spPr>
      </p:pic>
      <p:pic>
        <p:nvPicPr>
          <p:cNvPr id="173" name="Google Shape;173;p24"/>
          <p:cNvPicPr preferRelativeResize="0"/>
          <p:nvPr/>
        </p:nvPicPr>
        <p:blipFill rotWithShape="1">
          <a:blip r:embed="rId3">
            <a:alphaModFix/>
          </a:blip>
          <a:srcRect b="0" l="0" r="0" t="0"/>
          <a:stretch/>
        </p:blipFill>
        <p:spPr>
          <a:xfrm>
            <a:off x="189429" y="38333"/>
            <a:ext cx="970715" cy="3464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bg>
      <p:bgPr>
        <a:solidFill>
          <a:srgbClr val="161719"/>
        </a:solidFill>
      </p:bgPr>
    </p:bg>
    <p:spTree>
      <p:nvGrpSpPr>
        <p:cNvPr id="174" name="Shape 174"/>
        <p:cNvGrpSpPr/>
        <p:nvPr/>
      </p:nvGrpSpPr>
      <p:grpSpPr>
        <a:xfrm>
          <a:off x="0" y="0"/>
          <a:ext cx="0" cy="0"/>
          <a:chOff x="0" y="0"/>
          <a:chExt cx="0" cy="0"/>
        </a:xfrm>
      </p:grpSpPr>
      <p:sp>
        <p:nvSpPr>
          <p:cNvPr id="175" name="Google Shape;175;p25"/>
          <p:cNvSpPr txBox="1"/>
          <p:nvPr>
            <p:ph type="title"/>
          </p:nvPr>
        </p:nvSpPr>
        <p:spPr>
          <a:xfrm>
            <a:off x="1463034" y="720133"/>
            <a:ext cx="9774300" cy="6369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2900"/>
              <a:buNone/>
              <a:defRPr sz="2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25"/>
          <p:cNvSpPr/>
          <p:nvPr/>
        </p:nvSpPr>
        <p:spPr>
          <a:xfrm>
            <a:off x="-2217400" y="451900"/>
            <a:ext cx="3171900" cy="1032000"/>
          </a:xfrm>
          <a:prstGeom prst="roundRect">
            <a:avLst>
              <a:gd fmla="val 50000" name="adj"/>
            </a:avLst>
          </a:prstGeom>
          <a:noFill/>
          <a:ln cap="flat" cmpd="sng" w="3810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5"/>
          <p:cNvSpPr txBox="1"/>
          <p:nvPr>
            <p:ph idx="1" type="body"/>
          </p:nvPr>
        </p:nvSpPr>
        <p:spPr>
          <a:xfrm>
            <a:off x="3901433" y="1483900"/>
            <a:ext cx="5051100" cy="4653900"/>
          </a:xfrm>
          <a:prstGeom prst="rect">
            <a:avLst/>
          </a:prstGeom>
          <a:noFill/>
          <a:ln>
            <a:noFill/>
          </a:ln>
        </p:spPr>
        <p:txBody>
          <a:bodyPr anchorCtr="0" anchor="t" bIns="45700" lIns="45700" spcFirstLastPara="1" rIns="45700" wrap="square" tIns="45700">
            <a:normAutofit/>
          </a:bodyPr>
          <a:lstStyle>
            <a:lvl1pPr indent="-355600" lvl="0" marL="457200" algn="l">
              <a:lnSpc>
                <a:spcPct val="100000"/>
              </a:lnSpc>
              <a:spcBef>
                <a:spcPts val="600"/>
              </a:spcBef>
              <a:spcAft>
                <a:spcPts val="0"/>
              </a:spcAft>
              <a:buClr>
                <a:schemeClr val="dk1"/>
              </a:buClr>
              <a:buSzPts val="2000"/>
              <a:buChar char="●"/>
              <a:defRPr sz="1900"/>
            </a:lvl1pPr>
            <a:lvl2pPr indent="-355600" lvl="1" marL="914400" algn="l">
              <a:lnSpc>
                <a:spcPct val="100000"/>
              </a:lnSpc>
              <a:spcBef>
                <a:spcPts val="600"/>
              </a:spcBef>
              <a:spcAft>
                <a:spcPts val="0"/>
              </a:spcAft>
              <a:buClr>
                <a:schemeClr val="dk1"/>
              </a:buClr>
              <a:buSzPts val="2000"/>
              <a:buChar char="○"/>
              <a:defRPr sz="2000"/>
            </a:lvl2pPr>
            <a:lvl3pPr indent="-355600" lvl="2" marL="1371600" algn="l">
              <a:lnSpc>
                <a:spcPct val="100000"/>
              </a:lnSpc>
              <a:spcBef>
                <a:spcPts val="600"/>
              </a:spcBef>
              <a:spcAft>
                <a:spcPts val="0"/>
              </a:spcAft>
              <a:buClr>
                <a:schemeClr val="dk1"/>
              </a:buClr>
              <a:buSzPts val="2000"/>
              <a:buChar char="■"/>
              <a:defRPr sz="2000"/>
            </a:lvl3pPr>
            <a:lvl4pPr indent="-355600" lvl="3" marL="1828800" algn="l">
              <a:lnSpc>
                <a:spcPct val="100000"/>
              </a:lnSpc>
              <a:spcBef>
                <a:spcPts val="600"/>
              </a:spcBef>
              <a:spcAft>
                <a:spcPts val="0"/>
              </a:spcAft>
              <a:buClr>
                <a:schemeClr val="dk1"/>
              </a:buClr>
              <a:buSzPts val="2000"/>
              <a:buChar char="●"/>
              <a:defRPr sz="2000"/>
            </a:lvl4pPr>
            <a:lvl5pPr indent="-355600" lvl="4" marL="2286000" algn="l">
              <a:lnSpc>
                <a:spcPct val="100000"/>
              </a:lnSpc>
              <a:spcBef>
                <a:spcPts val="600"/>
              </a:spcBef>
              <a:spcAft>
                <a:spcPts val="0"/>
              </a:spcAft>
              <a:buClr>
                <a:schemeClr val="dk1"/>
              </a:buClr>
              <a:buSzPts val="2000"/>
              <a:buChar char="○"/>
              <a:defRPr sz="20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400"/>
              </a:spcBef>
              <a:spcAft>
                <a:spcPts val="0"/>
              </a:spcAft>
              <a:buClr>
                <a:schemeClr val="dk1"/>
              </a:buClr>
              <a:buSzPts val="2000"/>
              <a:buChar char="●"/>
              <a:defRPr sz="2000"/>
            </a:lvl7pPr>
            <a:lvl8pPr indent="-355600" lvl="7" marL="3657600" algn="l">
              <a:lnSpc>
                <a:spcPct val="90000"/>
              </a:lnSpc>
              <a:spcBef>
                <a:spcPts val="400"/>
              </a:spcBef>
              <a:spcAft>
                <a:spcPts val="0"/>
              </a:spcAft>
              <a:buClr>
                <a:schemeClr val="dk1"/>
              </a:buClr>
              <a:buSzPts val="2000"/>
              <a:buChar char="○"/>
              <a:defRPr sz="2000"/>
            </a:lvl8pPr>
            <a:lvl9pPr indent="-355600" lvl="8" marL="4114800" algn="l">
              <a:lnSpc>
                <a:spcPct val="90000"/>
              </a:lnSpc>
              <a:spcBef>
                <a:spcPts val="400"/>
              </a:spcBef>
              <a:spcAft>
                <a:spcPts val="400"/>
              </a:spcAft>
              <a:buClr>
                <a:schemeClr val="dk1"/>
              </a:buClr>
              <a:buSzPts val="2000"/>
              <a:buChar char="■"/>
              <a:defRPr sz="2000"/>
            </a:lvl9pPr>
          </a:lstStyle>
          <a:p/>
        </p:txBody>
      </p:sp>
      <p:pic>
        <p:nvPicPr>
          <p:cNvPr id="178" name="Google Shape;178;p25"/>
          <p:cNvPicPr preferRelativeResize="0"/>
          <p:nvPr/>
        </p:nvPicPr>
        <p:blipFill rotWithShape="1">
          <a:blip r:embed="rId2">
            <a:alphaModFix/>
          </a:blip>
          <a:srcRect b="0" l="0" r="0" t="0"/>
          <a:stretch/>
        </p:blipFill>
        <p:spPr>
          <a:xfrm>
            <a:off x="11307567" y="6337531"/>
            <a:ext cx="790069" cy="399600"/>
          </a:xfrm>
          <a:prstGeom prst="rect">
            <a:avLst/>
          </a:prstGeom>
          <a:noFill/>
          <a:ln>
            <a:noFill/>
          </a:ln>
        </p:spPr>
      </p:pic>
      <p:pic>
        <p:nvPicPr>
          <p:cNvPr id="179" name="Google Shape;179;p25"/>
          <p:cNvPicPr preferRelativeResize="0"/>
          <p:nvPr/>
        </p:nvPicPr>
        <p:blipFill rotWithShape="1">
          <a:blip r:embed="rId3">
            <a:alphaModFix/>
          </a:blip>
          <a:srcRect b="0" l="0" r="0" t="0"/>
          <a:stretch/>
        </p:blipFill>
        <p:spPr>
          <a:xfrm>
            <a:off x="189429" y="6337533"/>
            <a:ext cx="970715" cy="346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bg>
      <p:bgPr>
        <a:solidFill>
          <a:srgbClr val="161719"/>
        </a:solidFill>
      </p:bgPr>
    </p:bg>
    <p:spTree>
      <p:nvGrpSpPr>
        <p:cNvPr id="180" name="Shape 180"/>
        <p:cNvGrpSpPr/>
        <p:nvPr/>
      </p:nvGrpSpPr>
      <p:grpSpPr>
        <a:xfrm>
          <a:off x="0" y="0"/>
          <a:ext cx="0" cy="0"/>
          <a:chOff x="0" y="0"/>
          <a:chExt cx="0" cy="0"/>
        </a:xfrm>
      </p:grpSpPr>
      <p:sp>
        <p:nvSpPr>
          <p:cNvPr id="181" name="Google Shape;181;p26"/>
          <p:cNvSpPr txBox="1"/>
          <p:nvPr>
            <p:ph type="title"/>
          </p:nvPr>
        </p:nvSpPr>
        <p:spPr>
          <a:xfrm>
            <a:off x="1463034" y="720133"/>
            <a:ext cx="9774300" cy="6369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2900"/>
              <a:buNone/>
              <a:defRPr sz="2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26"/>
          <p:cNvSpPr/>
          <p:nvPr/>
        </p:nvSpPr>
        <p:spPr>
          <a:xfrm>
            <a:off x="-2217400" y="451900"/>
            <a:ext cx="3171900" cy="1032000"/>
          </a:xfrm>
          <a:prstGeom prst="roundRect">
            <a:avLst>
              <a:gd fmla="val 50000" name="adj"/>
            </a:avLst>
          </a:prstGeom>
          <a:noFill/>
          <a:ln cap="flat" cmpd="sng" w="3810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6"/>
          <p:cNvSpPr txBox="1"/>
          <p:nvPr>
            <p:ph idx="1" type="body"/>
          </p:nvPr>
        </p:nvSpPr>
        <p:spPr>
          <a:xfrm>
            <a:off x="3901433" y="1483900"/>
            <a:ext cx="5051100" cy="4653900"/>
          </a:xfrm>
          <a:prstGeom prst="rect">
            <a:avLst/>
          </a:prstGeom>
          <a:noFill/>
          <a:ln>
            <a:noFill/>
          </a:ln>
        </p:spPr>
        <p:txBody>
          <a:bodyPr anchorCtr="0" anchor="t" bIns="45700" lIns="45700" spcFirstLastPara="1" rIns="45700" wrap="square" tIns="45700">
            <a:normAutofit/>
          </a:bodyPr>
          <a:lstStyle>
            <a:lvl1pPr indent="-355600" lvl="0" marL="457200" algn="l">
              <a:lnSpc>
                <a:spcPct val="100000"/>
              </a:lnSpc>
              <a:spcBef>
                <a:spcPts val="600"/>
              </a:spcBef>
              <a:spcAft>
                <a:spcPts val="0"/>
              </a:spcAft>
              <a:buClr>
                <a:schemeClr val="dk1"/>
              </a:buClr>
              <a:buSzPts val="2000"/>
              <a:buChar char="●"/>
              <a:defRPr sz="1900"/>
            </a:lvl1pPr>
            <a:lvl2pPr indent="-355600" lvl="1" marL="914400" algn="l">
              <a:lnSpc>
                <a:spcPct val="100000"/>
              </a:lnSpc>
              <a:spcBef>
                <a:spcPts val="600"/>
              </a:spcBef>
              <a:spcAft>
                <a:spcPts val="0"/>
              </a:spcAft>
              <a:buClr>
                <a:schemeClr val="dk1"/>
              </a:buClr>
              <a:buSzPts val="2000"/>
              <a:buChar char="○"/>
              <a:defRPr sz="2000"/>
            </a:lvl2pPr>
            <a:lvl3pPr indent="-355600" lvl="2" marL="1371600" algn="l">
              <a:lnSpc>
                <a:spcPct val="100000"/>
              </a:lnSpc>
              <a:spcBef>
                <a:spcPts val="600"/>
              </a:spcBef>
              <a:spcAft>
                <a:spcPts val="0"/>
              </a:spcAft>
              <a:buClr>
                <a:schemeClr val="dk1"/>
              </a:buClr>
              <a:buSzPts val="2000"/>
              <a:buChar char="■"/>
              <a:defRPr sz="2000"/>
            </a:lvl3pPr>
            <a:lvl4pPr indent="-355600" lvl="3" marL="1828800" algn="l">
              <a:lnSpc>
                <a:spcPct val="100000"/>
              </a:lnSpc>
              <a:spcBef>
                <a:spcPts val="600"/>
              </a:spcBef>
              <a:spcAft>
                <a:spcPts val="0"/>
              </a:spcAft>
              <a:buClr>
                <a:schemeClr val="dk1"/>
              </a:buClr>
              <a:buSzPts val="2000"/>
              <a:buChar char="●"/>
              <a:defRPr sz="2000"/>
            </a:lvl4pPr>
            <a:lvl5pPr indent="-355600" lvl="4" marL="2286000" algn="l">
              <a:lnSpc>
                <a:spcPct val="100000"/>
              </a:lnSpc>
              <a:spcBef>
                <a:spcPts val="600"/>
              </a:spcBef>
              <a:spcAft>
                <a:spcPts val="0"/>
              </a:spcAft>
              <a:buClr>
                <a:schemeClr val="dk1"/>
              </a:buClr>
              <a:buSzPts val="2000"/>
              <a:buChar char="○"/>
              <a:defRPr sz="20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400"/>
              </a:spcBef>
              <a:spcAft>
                <a:spcPts val="0"/>
              </a:spcAft>
              <a:buClr>
                <a:schemeClr val="dk1"/>
              </a:buClr>
              <a:buSzPts val="2000"/>
              <a:buChar char="●"/>
              <a:defRPr sz="2000"/>
            </a:lvl7pPr>
            <a:lvl8pPr indent="-355600" lvl="7" marL="3657600" algn="l">
              <a:lnSpc>
                <a:spcPct val="90000"/>
              </a:lnSpc>
              <a:spcBef>
                <a:spcPts val="400"/>
              </a:spcBef>
              <a:spcAft>
                <a:spcPts val="0"/>
              </a:spcAft>
              <a:buClr>
                <a:schemeClr val="dk1"/>
              </a:buClr>
              <a:buSzPts val="2000"/>
              <a:buChar char="○"/>
              <a:defRPr sz="2000"/>
            </a:lvl8pPr>
            <a:lvl9pPr indent="-355600" lvl="8" marL="4114800" algn="l">
              <a:lnSpc>
                <a:spcPct val="90000"/>
              </a:lnSpc>
              <a:spcBef>
                <a:spcPts val="400"/>
              </a:spcBef>
              <a:spcAft>
                <a:spcPts val="400"/>
              </a:spcAft>
              <a:buClr>
                <a:schemeClr val="dk1"/>
              </a:buClr>
              <a:buSzPts val="2000"/>
              <a:buChar char="■"/>
              <a:defRPr sz="2000"/>
            </a:lvl9pPr>
          </a:lstStyle>
          <a:p/>
        </p:txBody>
      </p:sp>
      <p:pic>
        <p:nvPicPr>
          <p:cNvPr id="184" name="Google Shape;184;p26"/>
          <p:cNvPicPr preferRelativeResize="0"/>
          <p:nvPr/>
        </p:nvPicPr>
        <p:blipFill rotWithShape="1">
          <a:blip r:embed="rId2">
            <a:alphaModFix/>
          </a:blip>
          <a:srcRect b="0" l="0" r="0" t="0"/>
          <a:stretch/>
        </p:blipFill>
        <p:spPr>
          <a:xfrm>
            <a:off x="11307567" y="6337531"/>
            <a:ext cx="790069" cy="399600"/>
          </a:xfrm>
          <a:prstGeom prst="rect">
            <a:avLst/>
          </a:prstGeom>
          <a:noFill/>
          <a:ln>
            <a:noFill/>
          </a:ln>
        </p:spPr>
      </p:pic>
      <p:pic>
        <p:nvPicPr>
          <p:cNvPr id="185" name="Google Shape;185;p26"/>
          <p:cNvPicPr preferRelativeResize="0"/>
          <p:nvPr/>
        </p:nvPicPr>
        <p:blipFill rotWithShape="1">
          <a:blip r:embed="rId3">
            <a:alphaModFix/>
          </a:blip>
          <a:srcRect b="0" l="0" r="0" t="0"/>
          <a:stretch/>
        </p:blipFill>
        <p:spPr>
          <a:xfrm>
            <a:off x="189429" y="6337533"/>
            <a:ext cx="970715" cy="3464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186" name="Shape 186"/>
        <p:cNvGrpSpPr/>
        <p:nvPr/>
      </p:nvGrpSpPr>
      <p:grpSpPr>
        <a:xfrm>
          <a:off x="0" y="0"/>
          <a:ext cx="0" cy="0"/>
          <a:chOff x="0" y="0"/>
          <a:chExt cx="0" cy="0"/>
        </a:xfrm>
      </p:grpSpPr>
      <p:sp>
        <p:nvSpPr>
          <p:cNvPr id="187" name="Google Shape;187;p27"/>
          <p:cNvSpPr/>
          <p:nvPr/>
        </p:nvSpPr>
        <p:spPr>
          <a:xfrm>
            <a:off x="10302667" y="5621200"/>
            <a:ext cx="2792100" cy="1032000"/>
          </a:xfrm>
          <a:prstGeom prst="roundRect">
            <a:avLst>
              <a:gd fmla="val 50000" name="adj"/>
            </a:avLst>
          </a:prstGeom>
          <a:noFill/>
          <a:ln cap="flat" cmpd="sng" w="38100">
            <a:solidFill>
              <a:srgbClr val="EB6AEB"/>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7"/>
          <p:cNvSpPr txBox="1"/>
          <p:nvPr>
            <p:ph type="title"/>
          </p:nvPr>
        </p:nvSpPr>
        <p:spPr>
          <a:xfrm>
            <a:off x="1463034" y="720133"/>
            <a:ext cx="9774300" cy="6369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FFFFFF"/>
              </a:buClr>
              <a:buSzPts val="2900"/>
              <a:buFont typeface="Krona One"/>
              <a:buNone/>
              <a:defRPr sz="2900">
                <a:solidFill>
                  <a:srgbClr val="FFFFFF"/>
                </a:solidFill>
                <a:latin typeface="Krona One"/>
                <a:ea typeface="Krona One"/>
                <a:cs typeface="Krona One"/>
                <a:sym typeface="Krona One"/>
              </a:defRPr>
            </a:lvl1pPr>
            <a:lvl2pPr lvl="1"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2pPr>
            <a:lvl3pPr lvl="2"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3pPr>
            <a:lvl4pPr lvl="3"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4pPr>
            <a:lvl5pPr lvl="4"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5pPr>
            <a:lvl6pPr lvl="5"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6pPr>
            <a:lvl7pPr lvl="6"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7pPr>
            <a:lvl8pPr lvl="7"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8pPr>
            <a:lvl9pPr lvl="8" algn="l">
              <a:lnSpc>
                <a:spcPct val="100000"/>
              </a:lnSpc>
              <a:spcBef>
                <a:spcPts val="0"/>
              </a:spcBef>
              <a:spcAft>
                <a:spcPts val="0"/>
              </a:spcAft>
              <a:buClr>
                <a:schemeClr val="dk1"/>
              </a:buClr>
              <a:buSzPts val="3700"/>
              <a:buFont typeface="Krona One"/>
              <a:buNone/>
              <a:defRPr sz="3700">
                <a:solidFill>
                  <a:schemeClr val="dk1"/>
                </a:solidFill>
                <a:latin typeface="Krona One"/>
                <a:ea typeface="Krona One"/>
                <a:cs typeface="Krona One"/>
                <a:sym typeface="Krona One"/>
              </a:defRPr>
            </a:lvl9pPr>
          </a:lstStyle>
          <a:p/>
        </p:txBody>
      </p:sp>
      <p:sp>
        <p:nvSpPr>
          <p:cNvPr id="189" name="Google Shape;189;p27"/>
          <p:cNvSpPr txBox="1"/>
          <p:nvPr>
            <p:ph idx="1" type="subTitle"/>
          </p:nvPr>
        </p:nvSpPr>
        <p:spPr>
          <a:xfrm>
            <a:off x="7060904" y="2780000"/>
            <a:ext cx="2559900" cy="2110800"/>
          </a:xfrm>
          <a:prstGeom prst="rect">
            <a:avLst/>
          </a:prstGeom>
          <a:noFill/>
          <a:ln>
            <a:noFill/>
          </a:ln>
        </p:spPr>
        <p:txBody>
          <a:bodyPr anchorCtr="0" anchor="t" bIns="45700" lIns="45700" spcFirstLastPara="1" rIns="45700" wrap="square" tIns="45700">
            <a:normAutofit/>
          </a:bodyPr>
          <a:lstStyle>
            <a:lvl1pPr lvl="0" algn="l">
              <a:lnSpc>
                <a:spcPct val="100000"/>
              </a:lnSpc>
              <a:spcBef>
                <a:spcPts val="600"/>
              </a:spcBef>
              <a:spcAft>
                <a:spcPts val="0"/>
              </a:spcAft>
              <a:buSzPts val="2800"/>
              <a:buNone/>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600"/>
              </a:spcBef>
              <a:spcAft>
                <a:spcPts val="0"/>
              </a:spcAft>
              <a:buSzPts val="1400"/>
              <a:buNone/>
              <a:defRPr/>
            </a:lvl7pPr>
            <a:lvl8pPr lvl="7" algn="l">
              <a:lnSpc>
                <a:spcPct val="90000"/>
              </a:lnSpc>
              <a:spcBef>
                <a:spcPts val="600"/>
              </a:spcBef>
              <a:spcAft>
                <a:spcPts val="0"/>
              </a:spcAft>
              <a:buSzPts val="1400"/>
              <a:buNone/>
              <a:defRPr/>
            </a:lvl8pPr>
            <a:lvl9pPr lvl="8" algn="l">
              <a:lnSpc>
                <a:spcPct val="90000"/>
              </a:lnSpc>
              <a:spcBef>
                <a:spcPts val="600"/>
              </a:spcBef>
              <a:spcAft>
                <a:spcPts val="600"/>
              </a:spcAft>
              <a:buSzPts val="1400"/>
              <a:buNone/>
              <a:defRPr/>
            </a:lvl9pPr>
          </a:lstStyle>
          <a:p/>
        </p:txBody>
      </p:sp>
      <p:sp>
        <p:nvSpPr>
          <p:cNvPr id="190" name="Google Shape;190;p27"/>
          <p:cNvSpPr/>
          <p:nvPr/>
        </p:nvSpPr>
        <p:spPr>
          <a:xfrm>
            <a:off x="-2217400" y="451900"/>
            <a:ext cx="3171900" cy="1032000"/>
          </a:xfrm>
          <a:prstGeom prst="roundRect">
            <a:avLst>
              <a:gd fmla="val 50000" name="adj"/>
            </a:avLst>
          </a:prstGeom>
          <a:noFill/>
          <a:ln cap="flat" cmpd="sng" w="3810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7"/>
          <p:cNvSpPr/>
          <p:nvPr/>
        </p:nvSpPr>
        <p:spPr>
          <a:xfrm>
            <a:off x="10058150" y="4272750"/>
            <a:ext cx="3663900" cy="1032000"/>
          </a:xfrm>
          <a:prstGeom prst="roundRect">
            <a:avLst>
              <a:gd fmla="val 50000" name="adj"/>
            </a:avLst>
          </a:prstGeom>
          <a:solidFill>
            <a:srgbClr val="FFD93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92" name="Google Shape;192;p27"/>
          <p:cNvSpPr/>
          <p:nvPr/>
        </p:nvSpPr>
        <p:spPr>
          <a:xfrm flipH="1">
            <a:off x="9014533" y="5621183"/>
            <a:ext cx="1032000" cy="1032000"/>
          </a:xfrm>
          <a:prstGeom prst="ellipse">
            <a:avLst/>
          </a:prstGeom>
          <a:solidFill>
            <a:srgbClr val="E6323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7"/>
          <p:cNvSpPr/>
          <p:nvPr/>
        </p:nvSpPr>
        <p:spPr>
          <a:xfrm>
            <a:off x="10030333" y="1714433"/>
            <a:ext cx="2995200" cy="1032000"/>
          </a:xfrm>
          <a:prstGeom prst="roundRect">
            <a:avLst>
              <a:gd fmla="val 50000" name="adj"/>
            </a:avLst>
          </a:prstGeom>
          <a:solidFill>
            <a:srgbClr val="3C78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7"/>
          <p:cNvSpPr/>
          <p:nvPr/>
        </p:nvSpPr>
        <p:spPr>
          <a:xfrm>
            <a:off x="9271700" y="467600"/>
            <a:ext cx="2114100" cy="1032000"/>
          </a:xfrm>
          <a:prstGeom prst="roundRect">
            <a:avLst>
              <a:gd fmla="val 50000" name="adj"/>
            </a:avLst>
          </a:prstGeom>
          <a:noFill/>
          <a:ln cap="flat" cmpd="sng" w="38100">
            <a:solidFill>
              <a:srgbClr val="E6323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7"/>
          <p:cNvSpPr/>
          <p:nvPr/>
        </p:nvSpPr>
        <p:spPr>
          <a:xfrm flipH="1">
            <a:off x="11628533" y="467583"/>
            <a:ext cx="1032000" cy="1032000"/>
          </a:xfrm>
          <a:prstGeom prst="ellipse">
            <a:avLst/>
          </a:prstGeom>
          <a:solidFill>
            <a:srgbClr val="6AA84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7"/>
          <p:cNvSpPr/>
          <p:nvPr/>
        </p:nvSpPr>
        <p:spPr>
          <a:xfrm>
            <a:off x="11029967" y="2973050"/>
            <a:ext cx="1720500" cy="1032000"/>
          </a:xfrm>
          <a:prstGeom prst="roundRect">
            <a:avLst>
              <a:gd fmla="val 50000" name="adj"/>
            </a:avLst>
          </a:prstGeom>
          <a:noFill/>
          <a:ln cap="flat" cmpd="sng" w="3810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7" name="Google Shape;197;p27"/>
          <p:cNvPicPr preferRelativeResize="0"/>
          <p:nvPr/>
        </p:nvPicPr>
        <p:blipFill rotWithShape="1">
          <a:blip r:embed="rId2">
            <a:alphaModFix/>
          </a:blip>
          <a:srcRect b="0" l="0" r="0" t="0"/>
          <a:stretch/>
        </p:blipFill>
        <p:spPr>
          <a:xfrm>
            <a:off x="11307567" y="6337531"/>
            <a:ext cx="790069" cy="399600"/>
          </a:xfrm>
          <a:prstGeom prst="rect">
            <a:avLst/>
          </a:prstGeom>
          <a:noFill/>
          <a:ln>
            <a:noFill/>
          </a:ln>
        </p:spPr>
      </p:pic>
      <p:pic>
        <p:nvPicPr>
          <p:cNvPr id="198" name="Google Shape;198;p27"/>
          <p:cNvPicPr preferRelativeResize="0"/>
          <p:nvPr/>
        </p:nvPicPr>
        <p:blipFill rotWithShape="1">
          <a:blip r:embed="rId3">
            <a:alphaModFix/>
          </a:blip>
          <a:srcRect b="0" l="0" r="0" t="0"/>
          <a:stretch/>
        </p:blipFill>
        <p:spPr>
          <a:xfrm>
            <a:off x="189429" y="6337533"/>
            <a:ext cx="970715" cy="3464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topics">
  <p:cSld name="CUSTOM_8">
    <p:spTree>
      <p:nvGrpSpPr>
        <p:cNvPr id="199" name="Shape 199"/>
        <p:cNvGrpSpPr/>
        <p:nvPr/>
      </p:nvGrpSpPr>
      <p:grpSpPr>
        <a:xfrm>
          <a:off x="0" y="0"/>
          <a:ext cx="0" cy="0"/>
          <a:chOff x="0" y="0"/>
          <a:chExt cx="0" cy="0"/>
        </a:xfrm>
      </p:grpSpPr>
      <p:sp>
        <p:nvSpPr>
          <p:cNvPr id="200" name="Google Shape;200;p28"/>
          <p:cNvSpPr txBox="1"/>
          <p:nvPr>
            <p:ph type="title"/>
          </p:nvPr>
        </p:nvSpPr>
        <p:spPr>
          <a:xfrm>
            <a:off x="1462600" y="720133"/>
            <a:ext cx="9774900" cy="636900"/>
          </a:xfrm>
          <a:prstGeom prst="rect">
            <a:avLst/>
          </a:prstGeom>
          <a:noFill/>
          <a:ln>
            <a:noFill/>
          </a:ln>
        </p:spPr>
        <p:txBody>
          <a:bodyPr anchorCtr="0" anchor="t" bIns="0" lIns="548625" spcFirstLastPara="1" rIns="548625" wrap="square" tIns="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28"/>
          <p:cNvSpPr/>
          <p:nvPr/>
        </p:nvSpPr>
        <p:spPr>
          <a:xfrm>
            <a:off x="-2217400" y="451900"/>
            <a:ext cx="3171900" cy="1032000"/>
          </a:xfrm>
          <a:prstGeom prst="roundRect">
            <a:avLst>
              <a:gd fmla="val 50000" name="adj"/>
            </a:avLst>
          </a:prstGeom>
          <a:noFill/>
          <a:ln cap="flat" cmpd="sng" w="3810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8"/>
          <p:cNvSpPr txBox="1"/>
          <p:nvPr>
            <p:ph idx="1" type="subTitle"/>
          </p:nvPr>
        </p:nvSpPr>
        <p:spPr>
          <a:xfrm>
            <a:off x="2979600" y="2377767"/>
            <a:ext cx="4145100" cy="524400"/>
          </a:xfrm>
          <a:prstGeom prst="rect">
            <a:avLst/>
          </a:prstGeom>
          <a:noFill/>
          <a:ln>
            <a:noFill/>
          </a:ln>
        </p:spPr>
        <p:txBody>
          <a:bodyPr anchorCtr="0" anchor="t" bIns="45700" lIns="45700" spcFirstLastPara="1" rIns="45700" wrap="square" tIns="45700">
            <a:normAutofit/>
          </a:bodyPr>
          <a:lstStyle>
            <a:lvl1pPr lvl="0" algn="l">
              <a:lnSpc>
                <a:spcPct val="100000"/>
              </a:lnSpc>
              <a:spcBef>
                <a:spcPts val="600"/>
              </a:spcBef>
              <a:spcAft>
                <a:spcPts val="0"/>
              </a:spcAft>
              <a:buSzPts val="2000"/>
              <a:buNone/>
              <a:defRPr sz="2000"/>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400"/>
              </a:spcBef>
              <a:spcAft>
                <a:spcPts val="0"/>
              </a:spcAft>
              <a:buSzPts val="1400"/>
              <a:buNone/>
              <a:defRPr/>
            </a:lvl7pPr>
            <a:lvl8pPr lvl="7" algn="l">
              <a:lnSpc>
                <a:spcPct val="90000"/>
              </a:lnSpc>
              <a:spcBef>
                <a:spcPts val="400"/>
              </a:spcBef>
              <a:spcAft>
                <a:spcPts val="0"/>
              </a:spcAft>
              <a:buSzPts val="1400"/>
              <a:buNone/>
              <a:defRPr/>
            </a:lvl8pPr>
            <a:lvl9pPr lvl="8" algn="l">
              <a:lnSpc>
                <a:spcPct val="90000"/>
              </a:lnSpc>
              <a:spcBef>
                <a:spcPts val="400"/>
              </a:spcBef>
              <a:spcAft>
                <a:spcPts val="400"/>
              </a:spcAft>
              <a:buSzPts val="1400"/>
              <a:buNone/>
              <a:defRPr/>
            </a:lvl9pPr>
          </a:lstStyle>
          <a:p/>
        </p:txBody>
      </p:sp>
      <p:sp>
        <p:nvSpPr>
          <p:cNvPr id="203" name="Google Shape;203;p28"/>
          <p:cNvSpPr txBox="1"/>
          <p:nvPr>
            <p:ph idx="2" type="title"/>
          </p:nvPr>
        </p:nvSpPr>
        <p:spPr>
          <a:xfrm>
            <a:off x="2979600" y="1872067"/>
            <a:ext cx="4145100" cy="451200"/>
          </a:xfrm>
          <a:prstGeom prst="rect">
            <a:avLst/>
          </a:prstGeom>
          <a:noFill/>
          <a:ln>
            <a:noFill/>
          </a:ln>
        </p:spPr>
        <p:txBody>
          <a:bodyPr anchorCtr="0" anchor="t" bIns="0" lIns="548625" spcFirstLastPara="1" rIns="548625" wrap="square" tIns="0">
            <a:normAutofit/>
          </a:bodyPr>
          <a:lstStyle>
            <a:lvl1pPr lvl="0" algn="l">
              <a:lnSpc>
                <a:spcPct val="90000"/>
              </a:lnSpc>
              <a:spcBef>
                <a:spcPts val="0"/>
              </a:spcBef>
              <a:spcAft>
                <a:spcPts val="0"/>
              </a:spcAft>
              <a:buSzPts val="2400"/>
              <a:buNone/>
              <a:defRPr sz="2400"/>
            </a:lvl1pPr>
            <a:lvl2pPr lvl="1" algn="l">
              <a:lnSpc>
                <a:spcPct val="100000"/>
              </a:lnSpc>
              <a:spcBef>
                <a:spcPts val="0"/>
              </a:spcBef>
              <a:spcAft>
                <a:spcPts val="0"/>
              </a:spcAft>
              <a:buSzPts val="1400"/>
              <a:buNone/>
              <a:defRPr>
                <a:latin typeface="Roboto Condensed"/>
                <a:ea typeface="Roboto Condensed"/>
                <a:cs typeface="Roboto Condensed"/>
                <a:sym typeface="Roboto Condensed"/>
              </a:defRPr>
            </a:lvl2pPr>
            <a:lvl3pPr lvl="2" algn="l">
              <a:lnSpc>
                <a:spcPct val="100000"/>
              </a:lnSpc>
              <a:spcBef>
                <a:spcPts val="0"/>
              </a:spcBef>
              <a:spcAft>
                <a:spcPts val="0"/>
              </a:spcAft>
              <a:buSzPts val="1400"/>
              <a:buNone/>
              <a:defRPr>
                <a:latin typeface="Roboto Condensed"/>
                <a:ea typeface="Roboto Condensed"/>
                <a:cs typeface="Roboto Condensed"/>
                <a:sym typeface="Roboto Condensed"/>
              </a:defRPr>
            </a:lvl3pPr>
            <a:lvl4pPr lvl="3" algn="l">
              <a:lnSpc>
                <a:spcPct val="100000"/>
              </a:lnSpc>
              <a:spcBef>
                <a:spcPts val="0"/>
              </a:spcBef>
              <a:spcAft>
                <a:spcPts val="0"/>
              </a:spcAft>
              <a:buSzPts val="1400"/>
              <a:buNone/>
              <a:defRPr>
                <a:latin typeface="Roboto Condensed"/>
                <a:ea typeface="Roboto Condensed"/>
                <a:cs typeface="Roboto Condensed"/>
                <a:sym typeface="Roboto Condensed"/>
              </a:defRPr>
            </a:lvl4pPr>
            <a:lvl5pPr lvl="4" algn="l">
              <a:lnSpc>
                <a:spcPct val="100000"/>
              </a:lnSpc>
              <a:spcBef>
                <a:spcPts val="0"/>
              </a:spcBef>
              <a:spcAft>
                <a:spcPts val="0"/>
              </a:spcAft>
              <a:buSzPts val="1400"/>
              <a:buNone/>
              <a:defRPr>
                <a:latin typeface="Roboto Condensed"/>
                <a:ea typeface="Roboto Condensed"/>
                <a:cs typeface="Roboto Condensed"/>
                <a:sym typeface="Roboto Condensed"/>
              </a:defRPr>
            </a:lvl5pPr>
            <a:lvl6pPr lvl="5" algn="l">
              <a:lnSpc>
                <a:spcPct val="100000"/>
              </a:lnSpc>
              <a:spcBef>
                <a:spcPts val="0"/>
              </a:spcBef>
              <a:spcAft>
                <a:spcPts val="0"/>
              </a:spcAft>
              <a:buSzPts val="1400"/>
              <a:buNone/>
              <a:defRPr>
                <a:latin typeface="Roboto Condensed"/>
                <a:ea typeface="Roboto Condensed"/>
                <a:cs typeface="Roboto Condensed"/>
                <a:sym typeface="Roboto Condensed"/>
              </a:defRPr>
            </a:lvl6pPr>
            <a:lvl7pPr lvl="6" algn="l">
              <a:lnSpc>
                <a:spcPct val="100000"/>
              </a:lnSpc>
              <a:spcBef>
                <a:spcPts val="0"/>
              </a:spcBef>
              <a:spcAft>
                <a:spcPts val="0"/>
              </a:spcAft>
              <a:buSzPts val="1400"/>
              <a:buNone/>
              <a:defRPr>
                <a:latin typeface="Roboto Condensed"/>
                <a:ea typeface="Roboto Condensed"/>
                <a:cs typeface="Roboto Condensed"/>
                <a:sym typeface="Roboto Condensed"/>
              </a:defRPr>
            </a:lvl7pPr>
            <a:lvl8pPr lvl="7" algn="l">
              <a:lnSpc>
                <a:spcPct val="100000"/>
              </a:lnSpc>
              <a:spcBef>
                <a:spcPts val="0"/>
              </a:spcBef>
              <a:spcAft>
                <a:spcPts val="0"/>
              </a:spcAft>
              <a:buSzPts val="1400"/>
              <a:buNone/>
              <a:defRPr>
                <a:latin typeface="Roboto Condensed"/>
                <a:ea typeface="Roboto Condensed"/>
                <a:cs typeface="Roboto Condensed"/>
                <a:sym typeface="Roboto Condensed"/>
              </a:defRPr>
            </a:lvl8pPr>
            <a:lvl9pPr lvl="8" algn="l">
              <a:lnSpc>
                <a:spcPct val="100000"/>
              </a:lnSpc>
              <a:spcBef>
                <a:spcPts val="0"/>
              </a:spcBef>
              <a:spcAft>
                <a:spcPts val="0"/>
              </a:spcAft>
              <a:buSzPts val="1400"/>
              <a:buNone/>
              <a:defRPr>
                <a:latin typeface="Roboto Condensed"/>
                <a:ea typeface="Roboto Condensed"/>
                <a:cs typeface="Roboto Condensed"/>
                <a:sym typeface="Roboto Condensed"/>
              </a:defRPr>
            </a:lvl9pPr>
          </a:lstStyle>
          <a:p/>
        </p:txBody>
      </p:sp>
      <p:sp>
        <p:nvSpPr>
          <p:cNvPr id="204" name="Google Shape;204;p28"/>
          <p:cNvSpPr txBox="1"/>
          <p:nvPr>
            <p:ph idx="3" type="subTitle"/>
          </p:nvPr>
        </p:nvSpPr>
        <p:spPr>
          <a:xfrm>
            <a:off x="2979600" y="5511867"/>
            <a:ext cx="4145100" cy="524400"/>
          </a:xfrm>
          <a:prstGeom prst="rect">
            <a:avLst/>
          </a:prstGeom>
          <a:noFill/>
          <a:ln>
            <a:noFill/>
          </a:ln>
        </p:spPr>
        <p:txBody>
          <a:bodyPr anchorCtr="0" anchor="t" bIns="45700" lIns="45700" spcFirstLastPara="1" rIns="45700" wrap="square" tIns="45700">
            <a:normAutofit/>
          </a:bodyPr>
          <a:lstStyle>
            <a:lvl1pPr lvl="0" algn="l">
              <a:lnSpc>
                <a:spcPct val="100000"/>
              </a:lnSpc>
              <a:spcBef>
                <a:spcPts val="600"/>
              </a:spcBef>
              <a:spcAft>
                <a:spcPts val="0"/>
              </a:spcAft>
              <a:buSzPts val="2000"/>
              <a:buNone/>
              <a:defRPr sz="2000"/>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400"/>
              </a:spcBef>
              <a:spcAft>
                <a:spcPts val="0"/>
              </a:spcAft>
              <a:buSzPts val="1400"/>
              <a:buNone/>
              <a:defRPr/>
            </a:lvl7pPr>
            <a:lvl8pPr lvl="7" algn="l">
              <a:lnSpc>
                <a:spcPct val="90000"/>
              </a:lnSpc>
              <a:spcBef>
                <a:spcPts val="400"/>
              </a:spcBef>
              <a:spcAft>
                <a:spcPts val="0"/>
              </a:spcAft>
              <a:buSzPts val="1400"/>
              <a:buNone/>
              <a:defRPr/>
            </a:lvl8pPr>
            <a:lvl9pPr lvl="8" algn="l">
              <a:lnSpc>
                <a:spcPct val="90000"/>
              </a:lnSpc>
              <a:spcBef>
                <a:spcPts val="400"/>
              </a:spcBef>
              <a:spcAft>
                <a:spcPts val="400"/>
              </a:spcAft>
              <a:buSzPts val="1400"/>
              <a:buNone/>
              <a:defRPr/>
            </a:lvl9pPr>
          </a:lstStyle>
          <a:p/>
        </p:txBody>
      </p:sp>
      <p:sp>
        <p:nvSpPr>
          <p:cNvPr id="205" name="Google Shape;205;p28"/>
          <p:cNvSpPr txBox="1"/>
          <p:nvPr>
            <p:ph idx="4" type="title"/>
          </p:nvPr>
        </p:nvSpPr>
        <p:spPr>
          <a:xfrm>
            <a:off x="2979600" y="5006167"/>
            <a:ext cx="4145100" cy="451200"/>
          </a:xfrm>
          <a:prstGeom prst="rect">
            <a:avLst/>
          </a:prstGeom>
          <a:noFill/>
          <a:ln>
            <a:noFill/>
          </a:ln>
        </p:spPr>
        <p:txBody>
          <a:bodyPr anchorCtr="0" anchor="t" bIns="0" lIns="548625" spcFirstLastPara="1" rIns="548625" wrap="square" tIns="0">
            <a:normAutofit/>
          </a:bodyPr>
          <a:lstStyle>
            <a:lvl1pPr lvl="0" algn="l">
              <a:lnSpc>
                <a:spcPct val="90000"/>
              </a:lnSpc>
              <a:spcBef>
                <a:spcPts val="0"/>
              </a:spcBef>
              <a:spcAft>
                <a:spcPts val="0"/>
              </a:spcAft>
              <a:buSzPts val="2400"/>
              <a:buNone/>
              <a:defRPr sz="2400"/>
            </a:lvl1pPr>
            <a:lvl2pPr lvl="1" algn="l">
              <a:lnSpc>
                <a:spcPct val="100000"/>
              </a:lnSpc>
              <a:spcBef>
                <a:spcPts val="0"/>
              </a:spcBef>
              <a:spcAft>
                <a:spcPts val="0"/>
              </a:spcAft>
              <a:buSzPts val="1400"/>
              <a:buNone/>
              <a:defRPr>
                <a:latin typeface="Roboto Condensed"/>
                <a:ea typeface="Roboto Condensed"/>
                <a:cs typeface="Roboto Condensed"/>
                <a:sym typeface="Roboto Condensed"/>
              </a:defRPr>
            </a:lvl2pPr>
            <a:lvl3pPr lvl="2" algn="l">
              <a:lnSpc>
                <a:spcPct val="100000"/>
              </a:lnSpc>
              <a:spcBef>
                <a:spcPts val="0"/>
              </a:spcBef>
              <a:spcAft>
                <a:spcPts val="0"/>
              </a:spcAft>
              <a:buSzPts val="1400"/>
              <a:buNone/>
              <a:defRPr>
                <a:latin typeface="Roboto Condensed"/>
                <a:ea typeface="Roboto Condensed"/>
                <a:cs typeface="Roboto Condensed"/>
                <a:sym typeface="Roboto Condensed"/>
              </a:defRPr>
            </a:lvl3pPr>
            <a:lvl4pPr lvl="3" algn="l">
              <a:lnSpc>
                <a:spcPct val="100000"/>
              </a:lnSpc>
              <a:spcBef>
                <a:spcPts val="0"/>
              </a:spcBef>
              <a:spcAft>
                <a:spcPts val="0"/>
              </a:spcAft>
              <a:buSzPts val="1400"/>
              <a:buNone/>
              <a:defRPr>
                <a:latin typeface="Roboto Condensed"/>
                <a:ea typeface="Roboto Condensed"/>
                <a:cs typeface="Roboto Condensed"/>
                <a:sym typeface="Roboto Condensed"/>
              </a:defRPr>
            </a:lvl4pPr>
            <a:lvl5pPr lvl="4" algn="l">
              <a:lnSpc>
                <a:spcPct val="100000"/>
              </a:lnSpc>
              <a:spcBef>
                <a:spcPts val="0"/>
              </a:spcBef>
              <a:spcAft>
                <a:spcPts val="0"/>
              </a:spcAft>
              <a:buSzPts val="1400"/>
              <a:buNone/>
              <a:defRPr>
                <a:latin typeface="Roboto Condensed"/>
                <a:ea typeface="Roboto Condensed"/>
                <a:cs typeface="Roboto Condensed"/>
                <a:sym typeface="Roboto Condensed"/>
              </a:defRPr>
            </a:lvl5pPr>
            <a:lvl6pPr lvl="5" algn="l">
              <a:lnSpc>
                <a:spcPct val="100000"/>
              </a:lnSpc>
              <a:spcBef>
                <a:spcPts val="0"/>
              </a:spcBef>
              <a:spcAft>
                <a:spcPts val="0"/>
              </a:spcAft>
              <a:buSzPts val="1400"/>
              <a:buNone/>
              <a:defRPr>
                <a:latin typeface="Roboto Condensed"/>
                <a:ea typeface="Roboto Condensed"/>
                <a:cs typeface="Roboto Condensed"/>
                <a:sym typeface="Roboto Condensed"/>
              </a:defRPr>
            </a:lvl6pPr>
            <a:lvl7pPr lvl="6" algn="l">
              <a:lnSpc>
                <a:spcPct val="100000"/>
              </a:lnSpc>
              <a:spcBef>
                <a:spcPts val="0"/>
              </a:spcBef>
              <a:spcAft>
                <a:spcPts val="0"/>
              </a:spcAft>
              <a:buSzPts val="1400"/>
              <a:buNone/>
              <a:defRPr>
                <a:latin typeface="Roboto Condensed"/>
                <a:ea typeface="Roboto Condensed"/>
                <a:cs typeface="Roboto Condensed"/>
                <a:sym typeface="Roboto Condensed"/>
              </a:defRPr>
            </a:lvl7pPr>
            <a:lvl8pPr lvl="7" algn="l">
              <a:lnSpc>
                <a:spcPct val="100000"/>
              </a:lnSpc>
              <a:spcBef>
                <a:spcPts val="0"/>
              </a:spcBef>
              <a:spcAft>
                <a:spcPts val="0"/>
              </a:spcAft>
              <a:buSzPts val="1400"/>
              <a:buNone/>
              <a:defRPr>
                <a:latin typeface="Roboto Condensed"/>
                <a:ea typeface="Roboto Condensed"/>
                <a:cs typeface="Roboto Condensed"/>
                <a:sym typeface="Roboto Condensed"/>
              </a:defRPr>
            </a:lvl8pPr>
            <a:lvl9pPr lvl="8" algn="l">
              <a:lnSpc>
                <a:spcPct val="100000"/>
              </a:lnSpc>
              <a:spcBef>
                <a:spcPts val="0"/>
              </a:spcBef>
              <a:spcAft>
                <a:spcPts val="0"/>
              </a:spcAft>
              <a:buSzPts val="1400"/>
              <a:buNone/>
              <a:defRPr>
                <a:latin typeface="Roboto Condensed"/>
                <a:ea typeface="Roboto Condensed"/>
                <a:cs typeface="Roboto Condensed"/>
                <a:sym typeface="Roboto Condensed"/>
              </a:defRPr>
            </a:lvl9pPr>
          </a:lstStyle>
          <a:p/>
        </p:txBody>
      </p:sp>
      <p:sp>
        <p:nvSpPr>
          <p:cNvPr id="206" name="Google Shape;206;p28"/>
          <p:cNvSpPr txBox="1"/>
          <p:nvPr>
            <p:ph idx="5" type="subTitle"/>
          </p:nvPr>
        </p:nvSpPr>
        <p:spPr>
          <a:xfrm>
            <a:off x="6797667" y="3944817"/>
            <a:ext cx="4145100" cy="524400"/>
          </a:xfrm>
          <a:prstGeom prst="rect">
            <a:avLst/>
          </a:prstGeom>
          <a:noFill/>
          <a:ln>
            <a:noFill/>
          </a:ln>
        </p:spPr>
        <p:txBody>
          <a:bodyPr anchorCtr="0" anchor="t" bIns="45700" lIns="45700" spcFirstLastPara="1" rIns="45700" wrap="square" tIns="45700">
            <a:normAutofit/>
          </a:bodyPr>
          <a:lstStyle>
            <a:lvl1pPr lvl="0" algn="l">
              <a:lnSpc>
                <a:spcPct val="100000"/>
              </a:lnSpc>
              <a:spcBef>
                <a:spcPts val="600"/>
              </a:spcBef>
              <a:spcAft>
                <a:spcPts val="0"/>
              </a:spcAft>
              <a:buSzPts val="2000"/>
              <a:buNone/>
              <a:defRPr sz="2000"/>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400"/>
              </a:spcBef>
              <a:spcAft>
                <a:spcPts val="0"/>
              </a:spcAft>
              <a:buSzPts val="1400"/>
              <a:buNone/>
              <a:defRPr/>
            </a:lvl7pPr>
            <a:lvl8pPr lvl="7" algn="l">
              <a:lnSpc>
                <a:spcPct val="90000"/>
              </a:lnSpc>
              <a:spcBef>
                <a:spcPts val="400"/>
              </a:spcBef>
              <a:spcAft>
                <a:spcPts val="0"/>
              </a:spcAft>
              <a:buSzPts val="1400"/>
              <a:buNone/>
              <a:defRPr/>
            </a:lvl8pPr>
            <a:lvl9pPr lvl="8" algn="l">
              <a:lnSpc>
                <a:spcPct val="90000"/>
              </a:lnSpc>
              <a:spcBef>
                <a:spcPts val="400"/>
              </a:spcBef>
              <a:spcAft>
                <a:spcPts val="400"/>
              </a:spcAft>
              <a:buSzPts val="1400"/>
              <a:buNone/>
              <a:defRPr/>
            </a:lvl9pPr>
          </a:lstStyle>
          <a:p/>
        </p:txBody>
      </p:sp>
      <p:sp>
        <p:nvSpPr>
          <p:cNvPr id="207" name="Google Shape;207;p28"/>
          <p:cNvSpPr txBox="1"/>
          <p:nvPr>
            <p:ph idx="6" type="title"/>
          </p:nvPr>
        </p:nvSpPr>
        <p:spPr>
          <a:xfrm>
            <a:off x="6797667" y="3439117"/>
            <a:ext cx="4145100" cy="451200"/>
          </a:xfrm>
          <a:prstGeom prst="rect">
            <a:avLst/>
          </a:prstGeom>
          <a:noFill/>
          <a:ln>
            <a:noFill/>
          </a:ln>
        </p:spPr>
        <p:txBody>
          <a:bodyPr anchorCtr="0" anchor="t" bIns="0" lIns="548625" spcFirstLastPara="1" rIns="548625" wrap="square" tIns="0">
            <a:normAutofit/>
          </a:bodyPr>
          <a:lstStyle>
            <a:lvl1pPr lvl="0" algn="l">
              <a:lnSpc>
                <a:spcPct val="90000"/>
              </a:lnSpc>
              <a:spcBef>
                <a:spcPts val="0"/>
              </a:spcBef>
              <a:spcAft>
                <a:spcPts val="0"/>
              </a:spcAft>
              <a:buSzPts val="2400"/>
              <a:buNone/>
              <a:defRPr sz="2400"/>
            </a:lvl1pPr>
            <a:lvl2pPr lvl="1" algn="l">
              <a:lnSpc>
                <a:spcPct val="100000"/>
              </a:lnSpc>
              <a:spcBef>
                <a:spcPts val="0"/>
              </a:spcBef>
              <a:spcAft>
                <a:spcPts val="0"/>
              </a:spcAft>
              <a:buSzPts val="1400"/>
              <a:buNone/>
              <a:defRPr>
                <a:latin typeface="Roboto Condensed"/>
                <a:ea typeface="Roboto Condensed"/>
                <a:cs typeface="Roboto Condensed"/>
                <a:sym typeface="Roboto Condensed"/>
              </a:defRPr>
            </a:lvl2pPr>
            <a:lvl3pPr lvl="2" algn="l">
              <a:lnSpc>
                <a:spcPct val="100000"/>
              </a:lnSpc>
              <a:spcBef>
                <a:spcPts val="0"/>
              </a:spcBef>
              <a:spcAft>
                <a:spcPts val="0"/>
              </a:spcAft>
              <a:buSzPts val="1400"/>
              <a:buNone/>
              <a:defRPr>
                <a:latin typeface="Roboto Condensed"/>
                <a:ea typeface="Roboto Condensed"/>
                <a:cs typeface="Roboto Condensed"/>
                <a:sym typeface="Roboto Condensed"/>
              </a:defRPr>
            </a:lvl3pPr>
            <a:lvl4pPr lvl="3" algn="l">
              <a:lnSpc>
                <a:spcPct val="100000"/>
              </a:lnSpc>
              <a:spcBef>
                <a:spcPts val="0"/>
              </a:spcBef>
              <a:spcAft>
                <a:spcPts val="0"/>
              </a:spcAft>
              <a:buSzPts val="1400"/>
              <a:buNone/>
              <a:defRPr>
                <a:latin typeface="Roboto Condensed"/>
                <a:ea typeface="Roboto Condensed"/>
                <a:cs typeface="Roboto Condensed"/>
                <a:sym typeface="Roboto Condensed"/>
              </a:defRPr>
            </a:lvl4pPr>
            <a:lvl5pPr lvl="4" algn="l">
              <a:lnSpc>
                <a:spcPct val="100000"/>
              </a:lnSpc>
              <a:spcBef>
                <a:spcPts val="0"/>
              </a:spcBef>
              <a:spcAft>
                <a:spcPts val="0"/>
              </a:spcAft>
              <a:buSzPts val="1400"/>
              <a:buNone/>
              <a:defRPr>
                <a:latin typeface="Roboto Condensed"/>
                <a:ea typeface="Roboto Condensed"/>
                <a:cs typeface="Roboto Condensed"/>
                <a:sym typeface="Roboto Condensed"/>
              </a:defRPr>
            </a:lvl5pPr>
            <a:lvl6pPr lvl="5" algn="l">
              <a:lnSpc>
                <a:spcPct val="100000"/>
              </a:lnSpc>
              <a:spcBef>
                <a:spcPts val="0"/>
              </a:spcBef>
              <a:spcAft>
                <a:spcPts val="0"/>
              </a:spcAft>
              <a:buSzPts val="1400"/>
              <a:buNone/>
              <a:defRPr>
                <a:latin typeface="Roboto Condensed"/>
                <a:ea typeface="Roboto Condensed"/>
                <a:cs typeface="Roboto Condensed"/>
                <a:sym typeface="Roboto Condensed"/>
              </a:defRPr>
            </a:lvl6pPr>
            <a:lvl7pPr lvl="6" algn="l">
              <a:lnSpc>
                <a:spcPct val="100000"/>
              </a:lnSpc>
              <a:spcBef>
                <a:spcPts val="0"/>
              </a:spcBef>
              <a:spcAft>
                <a:spcPts val="0"/>
              </a:spcAft>
              <a:buSzPts val="1400"/>
              <a:buNone/>
              <a:defRPr>
                <a:latin typeface="Roboto Condensed"/>
                <a:ea typeface="Roboto Condensed"/>
                <a:cs typeface="Roboto Condensed"/>
                <a:sym typeface="Roboto Condensed"/>
              </a:defRPr>
            </a:lvl7pPr>
            <a:lvl8pPr lvl="7" algn="l">
              <a:lnSpc>
                <a:spcPct val="100000"/>
              </a:lnSpc>
              <a:spcBef>
                <a:spcPts val="0"/>
              </a:spcBef>
              <a:spcAft>
                <a:spcPts val="0"/>
              </a:spcAft>
              <a:buSzPts val="1400"/>
              <a:buNone/>
              <a:defRPr>
                <a:latin typeface="Roboto Condensed"/>
                <a:ea typeface="Roboto Condensed"/>
                <a:cs typeface="Roboto Condensed"/>
                <a:sym typeface="Roboto Condensed"/>
              </a:defRPr>
            </a:lvl8pPr>
            <a:lvl9pPr lvl="8" algn="l">
              <a:lnSpc>
                <a:spcPct val="100000"/>
              </a:lnSpc>
              <a:spcBef>
                <a:spcPts val="0"/>
              </a:spcBef>
              <a:spcAft>
                <a:spcPts val="0"/>
              </a:spcAft>
              <a:buSzPts val="1400"/>
              <a:buNone/>
              <a:defRPr>
                <a:latin typeface="Roboto Condensed"/>
                <a:ea typeface="Roboto Condensed"/>
                <a:cs typeface="Roboto Condensed"/>
                <a:sym typeface="Roboto Condensed"/>
              </a:defRPr>
            </a:lvl9pPr>
          </a:lstStyle>
          <a:p/>
        </p:txBody>
      </p:sp>
      <p:sp>
        <p:nvSpPr>
          <p:cNvPr id="208" name="Google Shape;208;p28"/>
          <p:cNvSpPr/>
          <p:nvPr/>
        </p:nvSpPr>
        <p:spPr>
          <a:xfrm>
            <a:off x="1463033" y="1641233"/>
            <a:ext cx="6821100" cy="1352700"/>
          </a:xfrm>
          <a:prstGeom prst="roundRect">
            <a:avLst>
              <a:gd fmla="val 50000" name="adj"/>
            </a:avLst>
          </a:prstGeom>
          <a:noFill/>
          <a:ln cap="flat" cmpd="sng" w="38100">
            <a:solidFill>
              <a:srgbClr val="EB6AEB"/>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8"/>
          <p:cNvSpPr/>
          <p:nvPr/>
        </p:nvSpPr>
        <p:spPr>
          <a:xfrm>
            <a:off x="1709267" y="1801833"/>
            <a:ext cx="1031700" cy="1031700"/>
          </a:xfrm>
          <a:prstGeom prst="ellipse">
            <a:avLst/>
          </a:prstGeom>
          <a:noFill/>
          <a:ln cap="flat" cmpd="sng" w="38100">
            <a:solidFill>
              <a:srgbClr val="FFD93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8"/>
          <p:cNvSpPr/>
          <p:nvPr/>
        </p:nvSpPr>
        <p:spPr>
          <a:xfrm>
            <a:off x="4416200" y="3196533"/>
            <a:ext cx="6821100" cy="1352700"/>
          </a:xfrm>
          <a:prstGeom prst="roundRect">
            <a:avLst>
              <a:gd fmla="val 50000" name="adj"/>
            </a:avLst>
          </a:prstGeom>
          <a:noFill/>
          <a:ln cap="flat" cmpd="sng" w="38100">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8"/>
          <p:cNvSpPr/>
          <p:nvPr/>
        </p:nvSpPr>
        <p:spPr>
          <a:xfrm>
            <a:off x="5469633" y="3357138"/>
            <a:ext cx="1031700" cy="1031700"/>
          </a:xfrm>
          <a:prstGeom prst="ellipse">
            <a:avLst/>
          </a:prstGeom>
          <a:noFill/>
          <a:ln cap="flat" cmpd="sng" w="38100">
            <a:solidFill>
              <a:srgbClr val="E6323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8"/>
          <p:cNvSpPr/>
          <p:nvPr/>
        </p:nvSpPr>
        <p:spPr>
          <a:xfrm>
            <a:off x="1463033" y="4771000"/>
            <a:ext cx="6821100" cy="1352700"/>
          </a:xfrm>
          <a:prstGeom prst="roundRect">
            <a:avLst>
              <a:gd fmla="val 50000" name="adj"/>
            </a:avLst>
          </a:prstGeom>
          <a:noFill/>
          <a:ln cap="flat" cmpd="sng" w="3810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8"/>
          <p:cNvSpPr/>
          <p:nvPr/>
        </p:nvSpPr>
        <p:spPr>
          <a:xfrm>
            <a:off x="1709267" y="4931600"/>
            <a:ext cx="1031700" cy="1031700"/>
          </a:xfrm>
          <a:prstGeom prst="ellipse">
            <a:avLst/>
          </a:prstGeom>
          <a:noFill/>
          <a:ln cap="flat" cmpd="sng" w="38100">
            <a:solidFill>
              <a:srgbClr val="6AA84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4" name="Google Shape;214;p28"/>
          <p:cNvPicPr preferRelativeResize="0"/>
          <p:nvPr/>
        </p:nvPicPr>
        <p:blipFill rotWithShape="1">
          <a:blip r:embed="rId2">
            <a:alphaModFix/>
          </a:blip>
          <a:srcRect b="0" l="0" r="0" t="0"/>
          <a:stretch/>
        </p:blipFill>
        <p:spPr>
          <a:xfrm>
            <a:off x="11307567" y="6337531"/>
            <a:ext cx="790069" cy="399600"/>
          </a:xfrm>
          <a:prstGeom prst="rect">
            <a:avLst/>
          </a:prstGeom>
          <a:noFill/>
          <a:ln>
            <a:noFill/>
          </a:ln>
        </p:spPr>
      </p:pic>
      <p:pic>
        <p:nvPicPr>
          <p:cNvPr id="215" name="Google Shape;215;p28"/>
          <p:cNvPicPr preferRelativeResize="0"/>
          <p:nvPr/>
        </p:nvPicPr>
        <p:blipFill rotWithShape="1">
          <a:blip r:embed="rId3">
            <a:alphaModFix/>
          </a:blip>
          <a:srcRect b="0" l="0" r="0" t="0"/>
          <a:stretch/>
        </p:blipFill>
        <p:spPr>
          <a:xfrm>
            <a:off x="189429" y="6337533"/>
            <a:ext cx="970715" cy="346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right">
  <p:cSld name="CUSTOM_1">
    <p:spTree>
      <p:nvGrpSpPr>
        <p:cNvPr id="216" name="Shape 216"/>
        <p:cNvGrpSpPr/>
        <p:nvPr/>
      </p:nvGrpSpPr>
      <p:grpSpPr>
        <a:xfrm>
          <a:off x="0" y="0"/>
          <a:ext cx="0" cy="0"/>
          <a:chOff x="0" y="0"/>
          <a:chExt cx="0" cy="0"/>
        </a:xfrm>
      </p:grpSpPr>
      <p:sp>
        <p:nvSpPr>
          <p:cNvPr id="217" name="Google Shape;217;p29"/>
          <p:cNvSpPr txBox="1"/>
          <p:nvPr>
            <p:ph type="title"/>
          </p:nvPr>
        </p:nvSpPr>
        <p:spPr>
          <a:xfrm>
            <a:off x="1462600" y="720133"/>
            <a:ext cx="9774900" cy="636900"/>
          </a:xfrm>
          <a:prstGeom prst="rect">
            <a:avLst/>
          </a:prstGeom>
          <a:noFill/>
          <a:ln>
            <a:noFill/>
          </a:ln>
        </p:spPr>
        <p:txBody>
          <a:bodyPr anchorCtr="0" anchor="t" bIns="0" lIns="548625" spcFirstLastPara="1" rIns="548625" wrap="square" tIns="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29"/>
          <p:cNvSpPr txBox="1"/>
          <p:nvPr>
            <p:ph idx="1" type="subTitle"/>
          </p:nvPr>
        </p:nvSpPr>
        <p:spPr>
          <a:xfrm>
            <a:off x="1462600" y="1572167"/>
            <a:ext cx="3286800" cy="3446100"/>
          </a:xfrm>
          <a:prstGeom prst="rect">
            <a:avLst/>
          </a:prstGeom>
          <a:noFill/>
          <a:ln>
            <a:noFill/>
          </a:ln>
        </p:spPr>
        <p:txBody>
          <a:bodyPr anchorCtr="0" anchor="ctr" bIns="45700" lIns="45700" spcFirstLastPara="1" rIns="45700" wrap="square" tIns="45700">
            <a:normAutofit/>
          </a:bodyPr>
          <a:lstStyle>
            <a:lvl1pPr lvl="0" algn="l">
              <a:lnSpc>
                <a:spcPct val="100000"/>
              </a:lnSpc>
              <a:spcBef>
                <a:spcPts val="600"/>
              </a:spcBef>
              <a:spcAft>
                <a:spcPts val="0"/>
              </a:spcAft>
              <a:buSzPts val="2800"/>
              <a:buNone/>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600"/>
              </a:spcBef>
              <a:spcAft>
                <a:spcPts val="0"/>
              </a:spcAft>
              <a:buSzPts val="1400"/>
              <a:buNone/>
              <a:defRPr/>
            </a:lvl7pPr>
            <a:lvl8pPr lvl="7" algn="l">
              <a:lnSpc>
                <a:spcPct val="90000"/>
              </a:lnSpc>
              <a:spcBef>
                <a:spcPts val="600"/>
              </a:spcBef>
              <a:spcAft>
                <a:spcPts val="0"/>
              </a:spcAft>
              <a:buSzPts val="1400"/>
              <a:buNone/>
              <a:defRPr/>
            </a:lvl8pPr>
            <a:lvl9pPr lvl="8" algn="l">
              <a:lnSpc>
                <a:spcPct val="90000"/>
              </a:lnSpc>
              <a:spcBef>
                <a:spcPts val="600"/>
              </a:spcBef>
              <a:spcAft>
                <a:spcPts val="0"/>
              </a:spcAft>
              <a:buSzPts val="1400"/>
              <a:buNone/>
              <a:defRPr/>
            </a:lvl9pPr>
          </a:lstStyle>
          <a:p/>
        </p:txBody>
      </p:sp>
      <p:sp>
        <p:nvSpPr>
          <p:cNvPr id="219" name="Google Shape;219;p29"/>
          <p:cNvSpPr/>
          <p:nvPr/>
        </p:nvSpPr>
        <p:spPr>
          <a:xfrm>
            <a:off x="-2217400" y="451900"/>
            <a:ext cx="3171900" cy="1032000"/>
          </a:xfrm>
          <a:prstGeom prst="roundRect">
            <a:avLst>
              <a:gd fmla="val 50000" name="adj"/>
            </a:avLst>
          </a:prstGeom>
          <a:noFill/>
          <a:ln cap="flat" cmpd="sng" w="3810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0" name="Google Shape;220;p29"/>
          <p:cNvGrpSpPr/>
          <p:nvPr/>
        </p:nvGrpSpPr>
        <p:grpSpPr>
          <a:xfrm>
            <a:off x="-1068073" y="5519445"/>
            <a:ext cx="6478021" cy="1031974"/>
            <a:chOff x="-801075" y="4139688"/>
            <a:chExt cx="4858638" cy="774000"/>
          </a:xfrm>
        </p:grpSpPr>
        <p:sp>
          <p:nvSpPr>
            <p:cNvPr id="221" name="Google Shape;221;p29"/>
            <p:cNvSpPr/>
            <p:nvPr/>
          </p:nvSpPr>
          <p:spPr>
            <a:xfrm flipH="1">
              <a:off x="1631088" y="4139688"/>
              <a:ext cx="1396800" cy="774000"/>
            </a:xfrm>
            <a:prstGeom prst="roundRect">
              <a:avLst>
                <a:gd fmla="val 50000" name="adj"/>
              </a:avLst>
            </a:prstGeom>
            <a:solidFill>
              <a:srgbClr val="FFD93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22" name="Google Shape;222;p29"/>
            <p:cNvSpPr/>
            <p:nvPr/>
          </p:nvSpPr>
          <p:spPr>
            <a:xfrm>
              <a:off x="-801075" y="4139688"/>
              <a:ext cx="2172000" cy="774000"/>
            </a:xfrm>
            <a:prstGeom prst="roundRect">
              <a:avLst>
                <a:gd fmla="val 50000" name="adj"/>
              </a:avLst>
            </a:prstGeom>
            <a:noFill/>
            <a:ln cap="flat" cmpd="sng" w="3810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9"/>
            <p:cNvSpPr/>
            <p:nvPr/>
          </p:nvSpPr>
          <p:spPr>
            <a:xfrm>
              <a:off x="3283563" y="4139688"/>
              <a:ext cx="774000" cy="774000"/>
            </a:xfrm>
            <a:prstGeom prst="ellipse">
              <a:avLst/>
            </a:prstGeom>
            <a:solidFill>
              <a:srgbClr val="3C78D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24" name="Google Shape;224;p29"/>
          <p:cNvPicPr preferRelativeResize="0"/>
          <p:nvPr/>
        </p:nvPicPr>
        <p:blipFill rotWithShape="1">
          <a:blip r:embed="rId2">
            <a:alphaModFix/>
          </a:blip>
          <a:srcRect b="0" l="0" r="0" t="0"/>
          <a:stretch/>
        </p:blipFill>
        <p:spPr>
          <a:xfrm>
            <a:off x="11307567" y="6032731"/>
            <a:ext cx="790069" cy="399600"/>
          </a:xfrm>
          <a:prstGeom prst="rect">
            <a:avLst/>
          </a:prstGeom>
          <a:noFill/>
          <a:ln>
            <a:noFill/>
          </a:ln>
        </p:spPr>
      </p:pic>
      <p:pic>
        <p:nvPicPr>
          <p:cNvPr id="225" name="Google Shape;225;p29"/>
          <p:cNvPicPr preferRelativeResize="0"/>
          <p:nvPr/>
        </p:nvPicPr>
        <p:blipFill rotWithShape="1">
          <a:blip r:embed="rId3">
            <a:alphaModFix/>
          </a:blip>
          <a:srcRect b="0" l="0" r="0" t="0"/>
          <a:stretch/>
        </p:blipFill>
        <p:spPr>
          <a:xfrm>
            <a:off x="189429" y="6032733"/>
            <a:ext cx="970715" cy="3464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5">
    <p:spTree>
      <p:nvGrpSpPr>
        <p:cNvPr id="226" name="Shape 226"/>
        <p:cNvGrpSpPr/>
        <p:nvPr/>
      </p:nvGrpSpPr>
      <p:grpSpPr>
        <a:xfrm>
          <a:off x="0" y="0"/>
          <a:ext cx="0" cy="0"/>
          <a:chOff x="0" y="0"/>
          <a:chExt cx="0" cy="0"/>
        </a:xfrm>
      </p:grpSpPr>
      <p:sp>
        <p:nvSpPr>
          <p:cNvPr id="227" name="Google Shape;227;p30"/>
          <p:cNvSpPr/>
          <p:nvPr/>
        </p:nvSpPr>
        <p:spPr>
          <a:xfrm>
            <a:off x="6890600" y="4064294"/>
            <a:ext cx="4405500" cy="2156700"/>
          </a:xfrm>
          <a:prstGeom prst="roundRect">
            <a:avLst>
              <a:gd fmla="val 50000" name="adj"/>
            </a:avLst>
          </a:prstGeom>
          <a:noFill/>
          <a:ln cap="flat" cmpd="sng" w="38100">
            <a:solidFill>
              <a:srgbClr val="E6323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28" name="Google Shape;228;p30"/>
          <p:cNvSpPr/>
          <p:nvPr/>
        </p:nvSpPr>
        <p:spPr>
          <a:xfrm>
            <a:off x="2115000" y="4064294"/>
            <a:ext cx="4405500" cy="2156700"/>
          </a:xfrm>
          <a:prstGeom prst="roundRect">
            <a:avLst>
              <a:gd fmla="val 50000" name="adj"/>
            </a:avLst>
          </a:prstGeom>
          <a:noFill/>
          <a:ln cap="flat" cmpd="sng" w="38100">
            <a:solidFill>
              <a:srgbClr val="3C78D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29" name="Google Shape;229;p30"/>
          <p:cNvSpPr/>
          <p:nvPr/>
        </p:nvSpPr>
        <p:spPr>
          <a:xfrm>
            <a:off x="6179400" y="1554360"/>
            <a:ext cx="4405500" cy="2156700"/>
          </a:xfrm>
          <a:prstGeom prst="roundRect">
            <a:avLst>
              <a:gd fmla="val 50000" name="adj"/>
            </a:avLst>
          </a:prstGeom>
          <a:noFill/>
          <a:ln cap="flat" cmpd="sng" w="38100">
            <a:solidFill>
              <a:srgbClr val="FFD93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30"/>
          <p:cNvSpPr/>
          <p:nvPr/>
        </p:nvSpPr>
        <p:spPr>
          <a:xfrm>
            <a:off x="1403800" y="1554360"/>
            <a:ext cx="4405500" cy="2156700"/>
          </a:xfrm>
          <a:prstGeom prst="roundRect">
            <a:avLst>
              <a:gd fmla="val 50000" name="adj"/>
            </a:avLst>
          </a:prstGeom>
          <a:noFill/>
          <a:ln cap="flat" cmpd="sng" w="38100">
            <a:solidFill>
              <a:srgbClr val="EB6AEB"/>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0"/>
          <p:cNvSpPr txBox="1"/>
          <p:nvPr>
            <p:ph type="title"/>
          </p:nvPr>
        </p:nvSpPr>
        <p:spPr>
          <a:xfrm>
            <a:off x="1463034" y="720133"/>
            <a:ext cx="9774300" cy="6369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30"/>
          <p:cNvSpPr/>
          <p:nvPr/>
        </p:nvSpPr>
        <p:spPr>
          <a:xfrm>
            <a:off x="-2217400" y="451900"/>
            <a:ext cx="3171900" cy="1032000"/>
          </a:xfrm>
          <a:prstGeom prst="roundRect">
            <a:avLst>
              <a:gd fmla="val 50000" name="adj"/>
            </a:avLst>
          </a:prstGeom>
          <a:noFill/>
          <a:ln cap="flat" cmpd="sng" w="38100">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0"/>
          <p:cNvSpPr txBox="1"/>
          <p:nvPr>
            <p:ph idx="1" type="subTitle"/>
          </p:nvPr>
        </p:nvSpPr>
        <p:spPr>
          <a:xfrm>
            <a:off x="2326400" y="1947267"/>
            <a:ext cx="2560500" cy="4389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400"/>
              <a:buFont typeface="Krona One"/>
              <a:buNone/>
              <a:defRPr sz="2400">
                <a:latin typeface="Krona One"/>
                <a:ea typeface="Krona One"/>
                <a:cs typeface="Krona One"/>
                <a:sym typeface="Krona One"/>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600"/>
              <a:buNone/>
              <a:defRPr/>
            </a:lvl4pPr>
            <a:lvl5pPr lvl="4" algn="ctr">
              <a:lnSpc>
                <a:spcPct val="100000"/>
              </a:lnSpc>
              <a:spcBef>
                <a:spcPts val="600"/>
              </a:spcBef>
              <a:spcAft>
                <a:spcPts val="0"/>
              </a:spcAft>
              <a:buSzPts val="1400"/>
              <a:buNone/>
              <a:defRPr/>
            </a:lvl5pPr>
            <a:lvl6pPr lvl="5" algn="ctr">
              <a:lnSpc>
                <a:spcPct val="90000"/>
              </a:lnSpc>
              <a:spcBef>
                <a:spcPts val="600"/>
              </a:spcBef>
              <a:spcAft>
                <a:spcPts val="0"/>
              </a:spcAft>
              <a:buSzPts val="1400"/>
              <a:buNone/>
              <a:defRPr/>
            </a:lvl6pPr>
            <a:lvl7pPr lvl="6" algn="ctr">
              <a:lnSpc>
                <a:spcPct val="90000"/>
              </a:lnSpc>
              <a:spcBef>
                <a:spcPts val="400"/>
              </a:spcBef>
              <a:spcAft>
                <a:spcPts val="0"/>
              </a:spcAft>
              <a:buSzPts val="1400"/>
              <a:buNone/>
              <a:defRPr/>
            </a:lvl7pPr>
            <a:lvl8pPr lvl="7" algn="ctr">
              <a:lnSpc>
                <a:spcPct val="90000"/>
              </a:lnSpc>
              <a:spcBef>
                <a:spcPts val="400"/>
              </a:spcBef>
              <a:spcAft>
                <a:spcPts val="0"/>
              </a:spcAft>
              <a:buSzPts val="1400"/>
              <a:buNone/>
              <a:defRPr/>
            </a:lvl8pPr>
            <a:lvl9pPr lvl="8" algn="ctr">
              <a:lnSpc>
                <a:spcPct val="90000"/>
              </a:lnSpc>
              <a:spcBef>
                <a:spcPts val="400"/>
              </a:spcBef>
              <a:spcAft>
                <a:spcPts val="400"/>
              </a:spcAft>
              <a:buSzPts val="1400"/>
              <a:buNone/>
              <a:defRPr/>
            </a:lvl9pPr>
          </a:lstStyle>
          <a:p/>
        </p:txBody>
      </p:sp>
      <p:sp>
        <p:nvSpPr>
          <p:cNvPr id="234" name="Google Shape;234;p30"/>
          <p:cNvSpPr txBox="1"/>
          <p:nvPr>
            <p:ph idx="2" type="subTitle"/>
          </p:nvPr>
        </p:nvSpPr>
        <p:spPr>
          <a:xfrm>
            <a:off x="2326400" y="2445767"/>
            <a:ext cx="2560500" cy="12387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000"/>
              <a:buNone/>
              <a:defRPr>
                <a:solidFill>
                  <a:schemeClr val="dk1"/>
                </a:solidFill>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600"/>
              <a:buNone/>
              <a:defRPr/>
            </a:lvl4pPr>
            <a:lvl5pPr lvl="4" algn="ctr">
              <a:lnSpc>
                <a:spcPct val="100000"/>
              </a:lnSpc>
              <a:spcBef>
                <a:spcPts val="600"/>
              </a:spcBef>
              <a:spcAft>
                <a:spcPts val="0"/>
              </a:spcAft>
              <a:buSzPts val="1400"/>
              <a:buNone/>
              <a:defRPr/>
            </a:lvl5pPr>
            <a:lvl6pPr lvl="5" algn="ctr">
              <a:lnSpc>
                <a:spcPct val="90000"/>
              </a:lnSpc>
              <a:spcBef>
                <a:spcPts val="600"/>
              </a:spcBef>
              <a:spcAft>
                <a:spcPts val="0"/>
              </a:spcAft>
              <a:buSzPts val="1400"/>
              <a:buNone/>
              <a:defRPr/>
            </a:lvl6pPr>
            <a:lvl7pPr lvl="6" algn="ctr">
              <a:lnSpc>
                <a:spcPct val="90000"/>
              </a:lnSpc>
              <a:spcBef>
                <a:spcPts val="400"/>
              </a:spcBef>
              <a:spcAft>
                <a:spcPts val="0"/>
              </a:spcAft>
              <a:buSzPts val="1400"/>
              <a:buNone/>
              <a:defRPr/>
            </a:lvl7pPr>
            <a:lvl8pPr lvl="7" algn="ctr">
              <a:lnSpc>
                <a:spcPct val="90000"/>
              </a:lnSpc>
              <a:spcBef>
                <a:spcPts val="400"/>
              </a:spcBef>
              <a:spcAft>
                <a:spcPts val="0"/>
              </a:spcAft>
              <a:buSzPts val="1400"/>
              <a:buNone/>
              <a:defRPr/>
            </a:lvl8pPr>
            <a:lvl9pPr lvl="8" algn="ctr">
              <a:lnSpc>
                <a:spcPct val="90000"/>
              </a:lnSpc>
              <a:spcBef>
                <a:spcPts val="400"/>
              </a:spcBef>
              <a:spcAft>
                <a:spcPts val="400"/>
              </a:spcAft>
              <a:buSzPts val="1400"/>
              <a:buNone/>
              <a:defRPr/>
            </a:lvl9pPr>
          </a:lstStyle>
          <a:p/>
        </p:txBody>
      </p:sp>
      <p:sp>
        <p:nvSpPr>
          <p:cNvPr id="235" name="Google Shape;235;p30"/>
          <p:cNvSpPr txBox="1"/>
          <p:nvPr>
            <p:ph idx="3" type="subTitle"/>
          </p:nvPr>
        </p:nvSpPr>
        <p:spPr>
          <a:xfrm>
            <a:off x="7102000" y="1947267"/>
            <a:ext cx="2560500" cy="4389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400"/>
              <a:buFont typeface="Krona One"/>
              <a:buNone/>
              <a:defRPr sz="2400">
                <a:latin typeface="Krona One"/>
                <a:ea typeface="Krona One"/>
                <a:cs typeface="Krona One"/>
                <a:sym typeface="Krona One"/>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600"/>
              <a:buNone/>
              <a:defRPr/>
            </a:lvl4pPr>
            <a:lvl5pPr lvl="4" algn="ctr">
              <a:lnSpc>
                <a:spcPct val="100000"/>
              </a:lnSpc>
              <a:spcBef>
                <a:spcPts val="600"/>
              </a:spcBef>
              <a:spcAft>
                <a:spcPts val="0"/>
              </a:spcAft>
              <a:buSzPts val="1400"/>
              <a:buNone/>
              <a:defRPr/>
            </a:lvl5pPr>
            <a:lvl6pPr lvl="5" algn="ctr">
              <a:lnSpc>
                <a:spcPct val="90000"/>
              </a:lnSpc>
              <a:spcBef>
                <a:spcPts val="600"/>
              </a:spcBef>
              <a:spcAft>
                <a:spcPts val="0"/>
              </a:spcAft>
              <a:buSzPts val="1400"/>
              <a:buNone/>
              <a:defRPr/>
            </a:lvl6pPr>
            <a:lvl7pPr lvl="6" algn="ctr">
              <a:lnSpc>
                <a:spcPct val="90000"/>
              </a:lnSpc>
              <a:spcBef>
                <a:spcPts val="400"/>
              </a:spcBef>
              <a:spcAft>
                <a:spcPts val="0"/>
              </a:spcAft>
              <a:buSzPts val="1400"/>
              <a:buNone/>
              <a:defRPr/>
            </a:lvl7pPr>
            <a:lvl8pPr lvl="7" algn="ctr">
              <a:lnSpc>
                <a:spcPct val="90000"/>
              </a:lnSpc>
              <a:spcBef>
                <a:spcPts val="400"/>
              </a:spcBef>
              <a:spcAft>
                <a:spcPts val="0"/>
              </a:spcAft>
              <a:buSzPts val="1400"/>
              <a:buNone/>
              <a:defRPr/>
            </a:lvl8pPr>
            <a:lvl9pPr lvl="8" algn="ctr">
              <a:lnSpc>
                <a:spcPct val="90000"/>
              </a:lnSpc>
              <a:spcBef>
                <a:spcPts val="400"/>
              </a:spcBef>
              <a:spcAft>
                <a:spcPts val="400"/>
              </a:spcAft>
              <a:buSzPts val="1400"/>
              <a:buNone/>
              <a:defRPr/>
            </a:lvl9pPr>
          </a:lstStyle>
          <a:p/>
        </p:txBody>
      </p:sp>
      <p:sp>
        <p:nvSpPr>
          <p:cNvPr id="236" name="Google Shape;236;p30"/>
          <p:cNvSpPr txBox="1"/>
          <p:nvPr>
            <p:ph idx="4" type="subTitle"/>
          </p:nvPr>
        </p:nvSpPr>
        <p:spPr>
          <a:xfrm>
            <a:off x="7102000" y="2445767"/>
            <a:ext cx="2560500" cy="12387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000"/>
              <a:buNone/>
              <a:defRPr>
                <a:solidFill>
                  <a:schemeClr val="dk1"/>
                </a:solidFill>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600"/>
              <a:buNone/>
              <a:defRPr/>
            </a:lvl4pPr>
            <a:lvl5pPr lvl="4" algn="ctr">
              <a:lnSpc>
                <a:spcPct val="100000"/>
              </a:lnSpc>
              <a:spcBef>
                <a:spcPts val="600"/>
              </a:spcBef>
              <a:spcAft>
                <a:spcPts val="0"/>
              </a:spcAft>
              <a:buSzPts val="1400"/>
              <a:buNone/>
              <a:defRPr/>
            </a:lvl5pPr>
            <a:lvl6pPr lvl="5" algn="ctr">
              <a:lnSpc>
                <a:spcPct val="90000"/>
              </a:lnSpc>
              <a:spcBef>
                <a:spcPts val="600"/>
              </a:spcBef>
              <a:spcAft>
                <a:spcPts val="0"/>
              </a:spcAft>
              <a:buSzPts val="1400"/>
              <a:buNone/>
              <a:defRPr/>
            </a:lvl6pPr>
            <a:lvl7pPr lvl="6" algn="ctr">
              <a:lnSpc>
                <a:spcPct val="90000"/>
              </a:lnSpc>
              <a:spcBef>
                <a:spcPts val="400"/>
              </a:spcBef>
              <a:spcAft>
                <a:spcPts val="0"/>
              </a:spcAft>
              <a:buSzPts val="1400"/>
              <a:buNone/>
              <a:defRPr/>
            </a:lvl7pPr>
            <a:lvl8pPr lvl="7" algn="ctr">
              <a:lnSpc>
                <a:spcPct val="90000"/>
              </a:lnSpc>
              <a:spcBef>
                <a:spcPts val="400"/>
              </a:spcBef>
              <a:spcAft>
                <a:spcPts val="0"/>
              </a:spcAft>
              <a:buSzPts val="1400"/>
              <a:buNone/>
              <a:defRPr/>
            </a:lvl8pPr>
            <a:lvl9pPr lvl="8" algn="ctr">
              <a:lnSpc>
                <a:spcPct val="90000"/>
              </a:lnSpc>
              <a:spcBef>
                <a:spcPts val="400"/>
              </a:spcBef>
              <a:spcAft>
                <a:spcPts val="400"/>
              </a:spcAft>
              <a:buSzPts val="1400"/>
              <a:buNone/>
              <a:defRPr/>
            </a:lvl9pPr>
          </a:lstStyle>
          <a:p/>
        </p:txBody>
      </p:sp>
      <p:sp>
        <p:nvSpPr>
          <p:cNvPr id="237" name="Google Shape;237;p30"/>
          <p:cNvSpPr txBox="1"/>
          <p:nvPr>
            <p:ph idx="5" type="subTitle"/>
          </p:nvPr>
        </p:nvSpPr>
        <p:spPr>
          <a:xfrm>
            <a:off x="3037600" y="4490900"/>
            <a:ext cx="2560500" cy="4389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400"/>
              <a:buFont typeface="Krona One"/>
              <a:buNone/>
              <a:defRPr sz="2400">
                <a:latin typeface="Krona One"/>
                <a:ea typeface="Krona One"/>
                <a:cs typeface="Krona One"/>
                <a:sym typeface="Krona One"/>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600"/>
              <a:buNone/>
              <a:defRPr/>
            </a:lvl4pPr>
            <a:lvl5pPr lvl="4" algn="ctr">
              <a:lnSpc>
                <a:spcPct val="100000"/>
              </a:lnSpc>
              <a:spcBef>
                <a:spcPts val="600"/>
              </a:spcBef>
              <a:spcAft>
                <a:spcPts val="0"/>
              </a:spcAft>
              <a:buSzPts val="1400"/>
              <a:buNone/>
              <a:defRPr/>
            </a:lvl5pPr>
            <a:lvl6pPr lvl="5" algn="ctr">
              <a:lnSpc>
                <a:spcPct val="90000"/>
              </a:lnSpc>
              <a:spcBef>
                <a:spcPts val="600"/>
              </a:spcBef>
              <a:spcAft>
                <a:spcPts val="0"/>
              </a:spcAft>
              <a:buSzPts val="1400"/>
              <a:buNone/>
              <a:defRPr/>
            </a:lvl6pPr>
            <a:lvl7pPr lvl="6" algn="ctr">
              <a:lnSpc>
                <a:spcPct val="90000"/>
              </a:lnSpc>
              <a:spcBef>
                <a:spcPts val="400"/>
              </a:spcBef>
              <a:spcAft>
                <a:spcPts val="0"/>
              </a:spcAft>
              <a:buSzPts val="1400"/>
              <a:buNone/>
              <a:defRPr/>
            </a:lvl7pPr>
            <a:lvl8pPr lvl="7" algn="ctr">
              <a:lnSpc>
                <a:spcPct val="90000"/>
              </a:lnSpc>
              <a:spcBef>
                <a:spcPts val="400"/>
              </a:spcBef>
              <a:spcAft>
                <a:spcPts val="0"/>
              </a:spcAft>
              <a:buSzPts val="1400"/>
              <a:buNone/>
              <a:defRPr/>
            </a:lvl8pPr>
            <a:lvl9pPr lvl="8" algn="ctr">
              <a:lnSpc>
                <a:spcPct val="90000"/>
              </a:lnSpc>
              <a:spcBef>
                <a:spcPts val="400"/>
              </a:spcBef>
              <a:spcAft>
                <a:spcPts val="400"/>
              </a:spcAft>
              <a:buSzPts val="1400"/>
              <a:buNone/>
              <a:defRPr/>
            </a:lvl9pPr>
          </a:lstStyle>
          <a:p/>
        </p:txBody>
      </p:sp>
      <p:sp>
        <p:nvSpPr>
          <p:cNvPr id="238" name="Google Shape;238;p30"/>
          <p:cNvSpPr txBox="1"/>
          <p:nvPr>
            <p:ph idx="6" type="subTitle"/>
          </p:nvPr>
        </p:nvSpPr>
        <p:spPr>
          <a:xfrm>
            <a:off x="3037600" y="4989400"/>
            <a:ext cx="2560500" cy="12387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000"/>
              <a:buNone/>
              <a:defRPr>
                <a:solidFill>
                  <a:schemeClr val="dk1"/>
                </a:solidFill>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600"/>
              <a:buNone/>
              <a:defRPr/>
            </a:lvl4pPr>
            <a:lvl5pPr lvl="4" algn="ctr">
              <a:lnSpc>
                <a:spcPct val="100000"/>
              </a:lnSpc>
              <a:spcBef>
                <a:spcPts val="600"/>
              </a:spcBef>
              <a:spcAft>
                <a:spcPts val="0"/>
              </a:spcAft>
              <a:buSzPts val="1400"/>
              <a:buNone/>
              <a:defRPr/>
            </a:lvl5pPr>
            <a:lvl6pPr lvl="5" algn="ctr">
              <a:lnSpc>
                <a:spcPct val="90000"/>
              </a:lnSpc>
              <a:spcBef>
                <a:spcPts val="600"/>
              </a:spcBef>
              <a:spcAft>
                <a:spcPts val="0"/>
              </a:spcAft>
              <a:buSzPts val="1400"/>
              <a:buNone/>
              <a:defRPr/>
            </a:lvl6pPr>
            <a:lvl7pPr lvl="6" algn="ctr">
              <a:lnSpc>
                <a:spcPct val="90000"/>
              </a:lnSpc>
              <a:spcBef>
                <a:spcPts val="400"/>
              </a:spcBef>
              <a:spcAft>
                <a:spcPts val="0"/>
              </a:spcAft>
              <a:buSzPts val="1400"/>
              <a:buNone/>
              <a:defRPr/>
            </a:lvl7pPr>
            <a:lvl8pPr lvl="7" algn="ctr">
              <a:lnSpc>
                <a:spcPct val="90000"/>
              </a:lnSpc>
              <a:spcBef>
                <a:spcPts val="400"/>
              </a:spcBef>
              <a:spcAft>
                <a:spcPts val="0"/>
              </a:spcAft>
              <a:buSzPts val="1400"/>
              <a:buNone/>
              <a:defRPr/>
            </a:lvl8pPr>
            <a:lvl9pPr lvl="8" algn="ctr">
              <a:lnSpc>
                <a:spcPct val="90000"/>
              </a:lnSpc>
              <a:spcBef>
                <a:spcPts val="400"/>
              </a:spcBef>
              <a:spcAft>
                <a:spcPts val="400"/>
              </a:spcAft>
              <a:buSzPts val="1400"/>
              <a:buNone/>
              <a:defRPr/>
            </a:lvl9pPr>
          </a:lstStyle>
          <a:p/>
        </p:txBody>
      </p:sp>
      <p:sp>
        <p:nvSpPr>
          <p:cNvPr id="239" name="Google Shape;239;p30"/>
          <p:cNvSpPr txBox="1"/>
          <p:nvPr>
            <p:ph idx="7" type="subTitle"/>
          </p:nvPr>
        </p:nvSpPr>
        <p:spPr>
          <a:xfrm>
            <a:off x="7813200" y="4490900"/>
            <a:ext cx="2560500" cy="4389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400"/>
              <a:buFont typeface="Krona One"/>
              <a:buNone/>
              <a:defRPr sz="2400">
                <a:latin typeface="Krona One"/>
                <a:ea typeface="Krona One"/>
                <a:cs typeface="Krona One"/>
                <a:sym typeface="Krona One"/>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600"/>
              <a:buNone/>
              <a:defRPr/>
            </a:lvl4pPr>
            <a:lvl5pPr lvl="4" algn="ctr">
              <a:lnSpc>
                <a:spcPct val="100000"/>
              </a:lnSpc>
              <a:spcBef>
                <a:spcPts val="600"/>
              </a:spcBef>
              <a:spcAft>
                <a:spcPts val="0"/>
              </a:spcAft>
              <a:buSzPts val="1400"/>
              <a:buNone/>
              <a:defRPr/>
            </a:lvl5pPr>
            <a:lvl6pPr lvl="5" algn="ctr">
              <a:lnSpc>
                <a:spcPct val="90000"/>
              </a:lnSpc>
              <a:spcBef>
                <a:spcPts val="600"/>
              </a:spcBef>
              <a:spcAft>
                <a:spcPts val="0"/>
              </a:spcAft>
              <a:buSzPts val="1400"/>
              <a:buNone/>
              <a:defRPr/>
            </a:lvl6pPr>
            <a:lvl7pPr lvl="6" algn="ctr">
              <a:lnSpc>
                <a:spcPct val="90000"/>
              </a:lnSpc>
              <a:spcBef>
                <a:spcPts val="400"/>
              </a:spcBef>
              <a:spcAft>
                <a:spcPts val="0"/>
              </a:spcAft>
              <a:buSzPts val="1400"/>
              <a:buNone/>
              <a:defRPr/>
            </a:lvl7pPr>
            <a:lvl8pPr lvl="7" algn="ctr">
              <a:lnSpc>
                <a:spcPct val="90000"/>
              </a:lnSpc>
              <a:spcBef>
                <a:spcPts val="400"/>
              </a:spcBef>
              <a:spcAft>
                <a:spcPts val="0"/>
              </a:spcAft>
              <a:buSzPts val="1400"/>
              <a:buNone/>
              <a:defRPr/>
            </a:lvl8pPr>
            <a:lvl9pPr lvl="8" algn="ctr">
              <a:lnSpc>
                <a:spcPct val="90000"/>
              </a:lnSpc>
              <a:spcBef>
                <a:spcPts val="400"/>
              </a:spcBef>
              <a:spcAft>
                <a:spcPts val="400"/>
              </a:spcAft>
              <a:buSzPts val="1400"/>
              <a:buNone/>
              <a:defRPr/>
            </a:lvl9pPr>
          </a:lstStyle>
          <a:p/>
        </p:txBody>
      </p:sp>
      <p:sp>
        <p:nvSpPr>
          <p:cNvPr id="240" name="Google Shape;240;p30"/>
          <p:cNvSpPr txBox="1"/>
          <p:nvPr>
            <p:ph idx="8" type="subTitle"/>
          </p:nvPr>
        </p:nvSpPr>
        <p:spPr>
          <a:xfrm>
            <a:off x="7813200" y="4989400"/>
            <a:ext cx="2560500" cy="12387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2000"/>
              <a:buNone/>
              <a:defRPr>
                <a:solidFill>
                  <a:schemeClr val="dk1"/>
                </a:solidFill>
              </a:defRPr>
            </a:lvl1pPr>
            <a:lvl2pPr lvl="1" algn="ctr">
              <a:lnSpc>
                <a:spcPct val="100000"/>
              </a:lnSpc>
              <a:spcBef>
                <a:spcPts val="600"/>
              </a:spcBef>
              <a:spcAft>
                <a:spcPts val="0"/>
              </a:spcAft>
              <a:buSzPts val="2400"/>
              <a:buNone/>
              <a:defRPr/>
            </a:lvl2pPr>
            <a:lvl3pPr lvl="2" algn="ctr">
              <a:lnSpc>
                <a:spcPct val="100000"/>
              </a:lnSpc>
              <a:spcBef>
                <a:spcPts val="600"/>
              </a:spcBef>
              <a:spcAft>
                <a:spcPts val="0"/>
              </a:spcAft>
              <a:buSzPts val="2000"/>
              <a:buNone/>
              <a:defRPr/>
            </a:lvl3pPr>
            <a:lvl4pPr lvl="3" algn="ctr">
              <a:lnSpc>
                <a:spcPct val="100000"/>
              </a:lnSpc>
              <a:spcBef>
                <a:spcPts val="600"/>
              </a:spcBef>
              <a:spcAft>
                <a:spcPts val="0"/>
              </a:spcAft>
              <a:buSzPts val="1600"/>
              <a:buNone/>
              <a:defRPr/>
            </a:lvl4pPr>
            <a:lvl5pPr lvl="4" algn="ctr">
              <a:lnSpc>
                <a:spcPct val="100000"/>
              </a:lnSpc>
              <a:spcBef>
                <a:spcPts val="600"/>
              </a:spcBef>
              <a:spcAft>
                <a:spcPts val="0"/>
              </a:spcAft>
              <a:buSzPts val="1400"/>
              <a:buNone/>
              <a:defRPr/>
            </a:lvl5pPr>
            <a:lvl6pPr lvl="5" algn="ctr">
              <a:lnSpc>
                <a:spcPct val="90000"/>
              </a:lnSpc>
              <a:spcBef>
                <a:spcPts val="600"/>
              </a:spcBef>
              <a:spcAft>
                <a:spcPts val="0"/>
              </a:spcAft>
              <a:buSzPts val="1400"/>
              <a:buNone/>
              <a:defRPr/>
            </a:lvl6pPr>
            <a:lvl7pPr lvl="6" algn="ctr">
              <a:lnSpc>
                <a:spcPct val="90000"/>
              </a:lnSpc>
              <a:spcBef>
                <a:spcPts val="400"/>
              </a:spcBef>
              <a:spcAft>
                <a:spcPts val="0"/>
              </a:spcAft>
              <a:buSzPts val="1400"/>
              <a:buNone/>
              <a:defRPr/>
            </a:lvl7pPr>
            <a:lvl8pPr lvl="7" algn="ctr">
              <a:lnSpc>
                <a:spcPct val="90000"/>
              </a:lnSpc>
              <a:spcBef>
                <a:spcPts val="400"/>
              </a:spcBef>
              <a:spcAft>
                <a:spcPts val="0"/>
              </a:spcAft>
              <a:buSzPts val="1400"/>
              <a:buNone/>
              <a:defRPr/>
            </a:lvl8pPr>
            <a:lvl9pPr lvl="8" algn="ctr">
              <a:lnSpc>
                <a:spcPct val="90000"/>
              </a:lnSpc>
              <a:spcBef>
                <a:spcPts val="400"/>
              </a:spcBef>
              <a:spcAft>
                <a:spcPts val="400"/>
              </a:spcAft>
              <a:buSzPts val="1400"/>
              <a:buNone/>
              <a:defRPr/>
            </a:lvl9pPr>
          </a:lstStyle>
          <a:p/>
        </p:txBody>
      </p:sp>
      <p:pic>
        <p:nvPicPr>
          <p:cNvPr id="241" name="Google Shape;241;p30"/>
          <p:cNvPicPr preferRelativeResize="0"/>
          <p:nvPr/>
        </p:nvPicPr>
        <p:blipFill rotWithShape="1">
          <a:blip r:embed="rId2">
            <a:alphaModFix/>
          </a:blip>
          <a:srcRect b="0" l="0" r="0" t="0"/>
          <a:stretch/>
        </p:blipFill>
        <p:spPr>
          <a:xfrm>
            <a:off x="11307567" y="6337531"/>
            <a:ext cx="790069" cy="399600"/>
          </a:xfrm>
          <a:prstGeom prst="rect">
            <a:avLst/>
          </a:prstGeom>
          <a:noFill/>
          <a:ln>
            <a:noFill/>
          </a:ln>
        </p:spPr>
      </p:pic>
      <p:pic>
        <p:nvPicPr>
          <p:cNvPr id="242" name="Google Shape;242;p30"/>
          <p:cNvPicPr preferRelativeResize="0"/>
          <p:nvPr/>
        </p:nvPicPr>
        <p:blipFill rotWithShape="1">
          <a:blip r:embed="rId3">
            <a:alphaModFix/>
          </a:blip>
          <a:srcRect b="0" l="0" r="0" t="0"/>
          <a:stretch/>
        </p:blipFill>
        <p:spPr>
          <a:xfrm>
            <a:off x="189429" y="6337533"/>
            <a:ext cx="970715" cy="346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1column 2">
  <p:cSld name="Inside-1column 2">
    <p:spTree>
      <p:nvGrpSpPr>
        <p:cNvPr id="24" name="Shape 24"/>
        <p:cNvGrpSpPr/>
        <p:nvPr/>
      </p:nvGrpSpPr>
      <p:grpSpPr>
        <a:xfrm>
          <a:off x="0" y="0"/>
          <a:ext cx="0" cy="0"/>
          <a:chOff x="0" y="0"/>
          <a:chExt cx="0" cy="0"/>
        </a:xfrm>
      </p:grpSpPr>
      <p:sp>
        <p:nvSpPr>
          <p:cNvPr id="25" name="Google Shape;25;p4"/>
          <p:cNvSpPr txBox="1"/>
          <p:nvPr>
            <p:ph idx="12" type="sldNum"/>
          </p:nvPr>
        </p:nvSpPr>
        <p:spPr>
          <a:xfrm>
            <a:off x="536433" y="6473967"/>
            <a:ext cx="453900" cy="2391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6" name="Google Shape;26;p4"/>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subTitle"/>
          </p:nvPr>
        </p:nvSpPr>
        <p:spPr>
          <a:xfrm>
            <a:off x="540200" y="1687967"/>
            <a:ext cx="11118300" cy="826800"/>
          </a:xfrm>
          <a:prstGeom prst="rect">
            <a:avLst/>
          </a:prstGeom>
          <a:noFill/>
          <a:ln>
            <a:noFill/>
          </a:ln>
        </p:spPr>
        <p:txBody>
          <a:bodyPr anchorCtr="0" anchor="t" bIns="45700" lIns="45700" spcFirstLastPara="1" rIns="45700" wrap="square" tIns="45700">
            <a:normAutofit/>
          </a:bodyPr>
          <a:lstStyle>
            <a:lvl1pPr lvl="0" algn="l">
              <a:lnSpc>
                <a:spcPct val="100000"/>
              </a:lnSpc>
              <a:spcBef>
                <a:spcPts val="600"/>
              </a:spcBef>
              <a:spcAft>
                <a:spcPts val="0"/>
              </a:spcAft>
              <a:buClr>
                <a:schemeClr val="accent1"/>
              </a:buClr>
              <a:buSzPts val="3200"/>
              <a:buNone/>
              <a:defRPr sz="3200">
                <a:solidFill>
                  <a:schemeClr val="accent1"/>
                </a:solidFill>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400"/>
              </a:spcBef>
              <a:spcAft>
                <a:spcPts val="0"/>
              </a:spcAft>
              <a:buSzPts val="1400"/>
              <a:buNone/>
              <a:defRPr/>
            </a:lvl7pPr>
            <a:lvl8pPr lvl="7" algn="l">
              <a:lnSpc>
                <a:spcPct val="90000"/>
              </a:lnSpc>
              <a:spcBef>
                <a:spcPts val="400"/>
              </a:spcBef>
              <a:spcAft>
                <a:spcPts val="0"/>
              </a:spcAft>
              <a:buSzPts val="1400"/>
              <a:buNone/>
              <a:defRPr/>
            </a:lvl8pPr>
            <a:lvl9pPr lvl="8" algn="l">
              <a:lnSpc>
                <a:spcPct val="90000"/>
              </a:lnSpc>
              <a:spcBef>
                <a:spcPts val="400"/>
              </a:spcBef>
              <a:spcAft>
                <a:spcPts val="400"/>
              </a:spcAft>
              <a:buSzPts val="1400"/>
              <a:buNone/>
              <a:defRPr/>
            </a:lvl9pPr>
          </a:lstStyle>
          <a:p/>
        </p:txBody>
      </p:sp>
      <p:sp>
        <p:nvSpPr>
          <p:cNvPr id="28" name="Google Shape;28;p4"/>
          <p:cNvSpPr txBox="1"/>
          <p:nvPr>
            <p:ph idx="2" type="body"/>
          </p:nvPr>
        </p:nvSpPr>
        <p:spPr>
          <a:xfrm>
            <a:off x="540167" y="2514767"/>
            <a:ext cx="11108700" cy="3156900"/>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600"/>
              </a:spcBef>
              <a:spcAft>
                <a:spcPts val="0"/>
              </a:spcAft>
              <a:buSzPts val="2800"/>
              <a:buChar char="▪"/>
              <a:defRPr/>
            </a:lvl1pPr>
            <a:lvl2pPr indent="-381000" lvl="1" marL="914400" algn="l">
              <a:lnSpc>
                <a:spcPct val="100000"/>
              </a:lnSpc>
              <a:spcBef>
                <a:spcPts val="600"/>
              </a:spcBef>
              <a:spcAft>
                <a:spcPts val="0"/>
              </a:spcAft>
              <a:buSzPts val="2400"/>
              <a:buChar char="▪"/>
              <a:defRPr/>
            </a:lvl2pPr>
            <a:lvl3pPr indent="-355600" lvl="2" marL="1371600" algn="l">
              <a:lnSpc>
                <a:spcPct val="100000"/>
              </a:lnSpc>
              <a:spcBef>
                <a:spcPts val="600"/>
              </a:spcBef>
              <a:spcAft>
                <a:spcPts val="0"/>
              </a:spcAft>
              <a:buSzPts val="2000"/>
              <a:buChar char="▪"/>
              <a:defRPr/>
            </a:lvl3pPr>
            <a:lvl4pPr indent="-330200" lvl="3" marL="1828800" algn="l">
              <a:lnSpc>
                <a:spcPct val="100000"/>
              </a:lnSpc>
              <a:spcBef>
                <a:spcPts val="600"/>
              </a:spcBef>
              <a:spcAft>
                <a:spcPts val="0"/>
              </a:spcAft>
              <a:buSzPts val="16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400"/>
              </a:spcAft>
              <a:buSzPts val="1400"/>
              <a:buChar char="?"/>
              <a:defRPr/>
            </a:lvl9pPr>
          </a:lstStyle>
          <a:p/>
        </p:txBody>
      </p:sp>
      <p:sp>
        <p:nvSpPr>
          <p:cNvPr id="29" name="Google Shape;29;p4"/>
          <p:cNvSpPr txBox="1"/>
          <p:nvPr>
            <p:ph idx="3" type="body"/>
          </p:nvPr>
        </p:nvSpPr>
        <p:spPr>
          <a:xfrm>
            <a:off x="540167" y="5797000"/>
            <a:ext cx="11118300" cy="527700"/>
          </a:xfrm>
          <a:prstGeom prst="rect">
            <a:avLst/>
          </a:prstGeom>
          <a:noFill/>
          <a:ln>
            <a:noFill/>
          </a:ln>
        </p:spPr>
        <p:txBody>
          <a:bodyPr anchorCtr="0" anchor="t" bIns="0" lIns="0" spcFirstLastPara="1" rIns="0" wrap="square" tIns="0">
            <a:spAutoFit/>
          </a:bodyPr>
          <a:lstStyle>
            <a:lvl1pPr indent="-381000" lvl="0" marL="457200" algn="l">
              <a:lnSpc>
                <a:spcPct val="100000"/>
              </a:lnSpc>
              <a:spcBef>
                <a:spcPts val="600"/>
              </a:spcBef>
              <a:spcAft>
                <a:spcPts val="0"/>
              </a:spcAft>
              <a:buClr>
                <a:schemeClr val="accent3"/>
              </a:buClr>
              <a:buSzPts val="2400"/>
              <a:buChar char="▪"/>
              <a:defRPr sz="2400">
                <a:solidFill>
                  <a:schemeClr val="accent3"/>
                </a:solidFill>
              </a:defRPr>
            </a:lvl1pPr>
            <a:lvl2pPr indent="-355600" lvl="1" marL="914400" algn="l">
              <a:lnSpc>
                <a:spcPct val="100000"/>
              </a:lnSpc>
              <a:spcBef>
                <a:spcPts val="600"/>
              </a:spcBef>
              <a:spcAft>
                <a:spcPts val="0"/>
              </a:spcAft>
              <a:buClr>
                <a:schemeClr val="accent3"/>
              </a:buClr>
              <a:buSzPts val="2000"/>
              <a:buChar char="▪"/>
              <a:defRPr sz="2000">
                <a:solidFill>
                  <a:schemeClr val="accent3"/>
                </a:solidFill>
              </a:defRPr>
            </a:lvl2pPr>
            <a:lvl3pPr indent="-330200" lvl="2" marL="1371600" algn="l">
              <a:lnSpc>
                <a:spcPct val="100000"/>
              </a:lnSpc>
              <a:spcBef>
                <a:spcPts val="600"/>
              </a:spcBef>
              <a:spcAft>
                <a:spcPts val="0"/>
              </a:spcAft>
              <a:buClr>
                <a:schemeClr val="accent3"/>
              </a:buClr>
              <a:buSzPts val="1600"/>
              <a:buChar char="▪"/>
              <a:defRPr sz="1600">
                <a:solidFill>
                  <a:schemeClr val="accent3"/>
                </a:solidFill>
              </a:defRPr>
            </a:lvl3pPr>
            <a:lvl4pPr indent="-304800" lvl="3" marL="1828800" algn="l">
              <a:lnSpc>
                <a:spcPct val="100000"/>
              </a:lnSpc>
              <a:spcBef>
                <a:spcPts val="600"/>
              </a:spcBef>
              <a:spcAft>
                <a:spcPts val="0"/>
              </a:spcAft>
              <a:buClr>
                <a:schemeClr val="accent3"/>
              </a:buClr>
              <a:buSzPts val="1200"/>
              <a:buChar char="▪"/>
              <a:defRPr sz="1200">
                <a:solidFill>
                  <a:schemeClr val="accent3"/>
                </a:solidFill>
              </a:defRPr>
            </a:lvl4pPr>
            <a:lvl5pPr indent="-298450" lvl="4" marL="2286000" algn="l">
              <a:lnSpc>
                <a:spcPct val="100000"/>
              </a:lnSpc>
              <a:spcBef>
                <a:spcPts val="600"/>
              </a:spcBef>
              <a:spcAft>
                <a:spcPts val="0"/>
              </a:spcAft>
              <a:buClr>
                <a:schemeClr val="accent3"/>
              </a:buClr>
              <a:buSzPts val="1100"/>
              <a:buChar char="▪"/>
              <a:defRPr sz="1100">
                <a:solidFill>
                  <a:schemeClr val="accent3"/>
                </a:solidFill>
              </a:defRPr>
            </a:lvl5pPr>
            <a:lvl6pPr indent="-285750" lvl="5" marL="2743200" algn="l">
              <a:lnSpc>
                <a:spcPct val="90000"/>
              </a:lnSpc>
              <a:spcBef>
                <a:spcPts val="600"/>
              </a:spcBef>
              <a:spcAft>
                <a:spcPts val="0"/>
              </a:spcAft>
              <a:buClr>
                <a:schemeClr val="accent3"/>
              </a:buClr>
              <a:buSzPts val="900"/>
              <a:buChar char="?"/>
              <a:defRPr sz="900">
                <a:solidFill>
                  <a:schemeClr val="accent3"/>
                </a:solidFill>
              </a:defRPr>
            </a:lvl6pPr>
            <a:lvl7pPr indent="-279400" lvl="6" marL="3200400" algn="l">
              <a:lnSpc>
                <a:spcPct val="90000"/>
              </a:lnSpc>
              <a:spcBef>
                <a:spcPts val="400"/>
              </a:spcBef>
              <a:spcAft>
                <a:spcPts val="0"/>
              </a:spcAft>
              <a:buClr>
                <a:schemeClr val="accent3"/>
              </a:buClr>
              <a:buSzPts val="800"/>
              <a:buChar char="?"/>
              <a:defRPr sz="800">
                <a:solidFill>
                  <a:schemeClr val="accent3"/>
                </a:solidFill>
              </a:defRPr>
            </a:lvl7pPr>
            <a:lvl8pPr indent="-273050" lvl="7" marL="3657600" algn="l">
              <a:lnSpc>
                <a:spcPct val="90000"/>
              </a:lnSpc>
              <a:spcBef>
                <a:spcPts val="400"/>
              </a:spcBef>
              <a:spcAft>
                <a:spcPts val="0"/>
              </a:spcAft>
              <a:buClr>
                <a:schemeClr val="accent3"/>
              </a:buClr>
              <a:buSzPts val="700"/>
              <a:buChar char="?"/>
              <a:defRPr sz="700">
                <a:solidFill>
                  <a:schemeClr val="accent3"/>
                </a:solidFill>
              </a:defRPr>
            </a:lvl8pPr>
            <a:lvl9pPr indent="-260350" lvl="8" marL="4114800" algn="l">
              <a:lnSpc>
                <a:spcPct val="90000"/>
              </a:lnSpc>
              <a:spcBef>
                <a:spcPts val="400"/>
              </a:spcBef>
              <a:spcAft>
                <a:spcPts val="400"/>
              </a:spcAft>
              <a:buClr>
                <a:schemeClr val="accent3"/>
              </a:buClr>
              <a:buSzPts val="500"/>
              <a:buChar char="?"/>
              <a:defRPr sz="500">
                <a:solidFill>
                  <a:schemeClr val="accent3"/>
                </a:solidFill>
              </a:defRPr>
            </a:lvl9pPr>
          </a:lstStyle>
          <a:p/>
        </p:txBody>
      </p:sp>
      <p:sp>
        <p:nvSpPr>
          <p:cNvPr descr="decorative header bar" id="30" name="Google Shape;30;p4"/>
          <p:cNvSpPr/>
          <p:nvPr/>
        </p:nvSpPr>
        <p:spPr>
          <a:xfrm>
            <a:off x="0" y="0"/>
            <a:ext cx="12192000" cy="5331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4EA848"/>
              </a:solidFill>
              <a:highlight>
                <a:srgbClr val="4EA848"/>
              </a:highlight>
              <a:latin typeface="Arial"/>
              <a:ea typeface="Arial"/>
              <a:cs typeface="Arial"/>
              <a:sym typeface="Arial"/>
            </a:endParaRPr>
          </a:p>
        </p:txBody>
      </p:sp>
      <p:pic>
        <p:nvPicPr>
          <p:cNvPr descr="decorative header bar" id="31" name="Google Shape;31;p4"/>
          <p:cNvPicPr preferRelativeResize="0"/>
          <p:nvPr/>
        </p:nvPicPr>
        <p:blipFill rotWithShape="1">
          <a:blip r:embed="rId2">
            <a:alphaModFix/>
          </a:blip>
          <a:srcRect b="0" l="0" r="0" t="0"/>
          <a:stretch/>
        </p:blipFill>
        <p:spPr>
          <a:xfrm>
            <a:off x="0" y="0"/>
            <a:ext cx="10710525" cy="53035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with background">
  <p:cSld name="CUSTOM_15">
    <p:spTree>
      <p:nvGrpSpPr>
        <p:cNvPr id="243" name="Shape 243"/>
        <p:cNvGrpSpPr/>
        <p:nvPr/>
      </p:nvGrpSpPr>
      <p:grpSpPr>
        <a:xfrm>
          <a:off x="0" y="0"/>
          <a:ext cx="0" cy="0"/>
          <a:chOff x="0" y="0"/>
          <a:chExt cx="0" cy="0"/>
        </a:xfrm>
      </p:grpSpPr>
      <p:sp>
        <p:nvSpPr>
          <p:cNvPr id="244" name="Google Shape;244;p31"/>
          <p:cNvSpPr/>
          <p:nvPr/>
        </p:nvSpPr>
        <p:spPr>
          <a:xfrm>
            <a:off x="-2209067" y="306417"/>
            <a:ext cx="2895900" cy="1032000"/>
          </a:xfrm>
          <a:prstGeom prst="roundRect">
            <a:avLst>
              <a:gd fmla="val 50000" name="adj"/>
            </a:avLst>
          </a:prstGeom>
          <a:noFill/>
          <a:ln cap="flat" cmpd="sng" w="3810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1"/>
          <p:cNvSpPr/>
          <p:nvPr/>
        </p:nvSpPr>
        <p:spPr>
          <a:xfrm>
            <a:off x="-182783" y="2908731"/>
            <a:ext cx="1032000" cy="1032000"/>
          </a:xfrm>
          <a:prstGeom prst="ellipse">
            <a:avLst/>
          </a:prstGeom>
          <a:solidFill>
            <a:srgbClr val="EFEF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1"/>
          <p:cNvSpPr/>
          <p:nvPr/>
        </p:nvSpPr>
        <p:spPr>
          <a:xfrm>
            <a:off x="-3116022" y="1599200"/>
            <a:ext cx="3663900" cy="1032000"/>
          </a:xfrm>
          <a:prstGeom prst="roundRect">
            <a:avLst>
              <a:gd fmla="val 50000" name="adj"/>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31"/>
          <p:cNvSpPr/>
          <p:nvPr/>
        </p:nvSpPr>
        <p:spPr>
          <a:xfrm flipH="1">
            <a:off x="-3537383" y="5519583"/>
            <a:ext cx="4224300" cy="1032000"/>
          </a:xfrm>
          <a:prstGeom prst="roundRect">
            <a:avLst>
              <a:gd fmla="val 50000" name="adj"/>
            </a:avLst>
          </a:prstGeom>
          <a:noFill/>
          <a:ln cap="flat" cmpd="sng" w="38100">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8" name="Google Shape;248;p31"/>
          <p:cNvSpPr/>
          <p:nvPr/>
        </p:nvSpPr>
        <p:spPr>
          <a:xfrm flipH="1">
            <a:off x="11441733" y="5519583"/>
            <a:ext cx="1032000" cy="1032000"/>
          </a:xfrm>
          <a:prstGeom prst="ellipse">
            <a:avLst/>
          </a:prstGeom>
          <a:solidFill>
            <a:srgbClr val="EB6AE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49" name="Google Shape;249;p31"/>
          <p:cNvSpPr/>
          <p:nvPr/>
        </p:nvSpPr>
        <p:spPr>
          <a:xfrm>
            <a:off x="11777488" y="1599200"/>
            <a:ext cx="2084700" cy="1032000"/>
          </a:xfrm>
          <a:prstGeom prst="roundRect">
            <a:avLst>
              <a:gd fmla="val 50000" name="adj"/>
            </a:avLst>
          </a:prstGeom>
          <a:noFill/>
          <a:ln cap="flat" cmpd="sng" w="38100">
            <a:solidFill>
              <a:schemeClr val="accent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1"/>
          <p:cNvSpPr/>
          <p:nvPr/>
        </p:nvSpPr>
        <p:spPr>
          <a:xfrm>
            <a:off x="11264167" y="2908747"/>
            <a:ext cx="2995200" cy="1032000"/>
          </a:xfrm>
          <a:prstGeom prst="roundRect">
            <a:avLst>
              <a:gd fmla="val 50000" name="adj"/>
            </a:avLst>
          </a:prstGeom>
          <a:noFill/>
          <a:ln cap="flat" cmpd="sng" w="38100">
            <a:solidFill>
              <a:schemeClr val="accent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1"/>
          <p:cNvSpPr/>
          <p:nvPr/>
        </p:nvSpPr>
        <p:spPr>
          <a:xfrm>
            <a:off x="-639200" y="4229767"/>
            <a:ext cx="1760700" cy="1032000"/>
          </a:xfrm>
          <a:prstGeom prst="roundRect">
            <a:avLst>
              <a:gd fmla="val 50000" name="adj"/>
            </a:avLst>
          </a:prstGeom>
          <a:noFill/>
          <a:ln cap="flat" cmpd="sng" w="38100">
            <a:solidFill>
              <a:schemeClr val="accent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2" name="Google Shape;252;p31"/>
          <p:cNvSpPr/>
          <p:nvPr/>
        </p:nvSpPr>
        <p:spPr>
          <a:xfrm>
            <a:off x="11494133" y="4229782"/>
            <a:ext cx="3975600" cy="1032000"/>
          </a:xfrm>
          <a:prstGeom prst="roundRect">
            <a:avLst>
              <a:gd fmla="val 50000" name="adj"/>
            </a:avLst>
          </a:prstGeom>
          <a:noFill/>
          <a:ln cap="flat" cmpd="sng" w="3810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1"/>
          <p:cNvSpPr/>
          <p:nvPr/>
        </p:nvSpPr>
        <p:spPr>
          <a:xfrm>
            <a:off x="11313754" y="264400"/>
            <a:ext cx="2895900" cy="1032000"/>
          </a:xfrm>
          <a:prstGeom prst="roundRect">
            <a:avLst>
              <a:gd fmla="val 50000" name="adj"/>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1"/>
          <p:cNvSpPr txBox="1"/>
          <p:nvPr>
            <p:ph type="title"/>
          </p:nvPr>
        </p:nvSpPr>
        <p:spPr>
          <a:xfrm>
            <a:off x="954600" y="720133"/>
            <a:ext cx="10282800" cy="636900"/>
          </a:xfrm>
          <a:prstGeom prst="rect">
            <a:avLst/>
          </a:prstGeom>
          <a:noFill/>
          <a:ln>
            <a:noFill/>
          </a:ln>
        </p:spPr>
        <p:txBody>
          <a:bodyPr anchorCtr="0" anchor="t" bIns="0" lIns="548625" spcFirstLastPara="1" rIns="548625" wrap="square" tIns="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55" name="Google Shape;255;p31"/>
          <p:cNvPicPr preferRelativeResize="0"/>
          <p:nvPr/>
        </p:nvPicPr>
        <p:blipFill rotWithShape="1">
          <a:blip r:embed="rId2">
            <a:alphaModFix/>
          </a:blip>
          <a:srcRect b="0" l="0" r="0" t="0"/>
          <a:stretch/>
        </p:blipFill>
        <p:spPr>
          <a:xfrm>
            <a:off x="11307567" y="6337531"/>
            <a:ext cx="790069" cy="399600"/>
          </a:xfrm>
          <a:prstGeom prst="rect">
            <a:avLst/>
          </a:prstGeom>
          <a:noFill/>
          <a:ln>
            <a:noFill/>
          </a:ln>
        </p:spPr>
      </p:pic>
      <p:pic>
        <p:nvPicPr>
          <p:cNvPr id="256" name="Google Shape;256;p31"/>
          <p:cNvPicPr preferRelativeResize="0"/>
          <p:nvPr/>
        </p:nvPicPr>
        <p:blipFill rotWithShape="1">
          <a:blip r:embed="rId3">
            <a:alphaModFix/>
          </a:blip>
          <a:srcRect b="0" l="0" r="0" t="0"/>
          <a:stretch/>
        </p:blipFill>
        <p:spPr>
          <a:xfrm>
            <a:off x="189429" y="6337533"/>
            <a:ext cx="970715" cy="346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7" name="Shape 257"/>
        <p:cNvGrpSpPr/>
        <p:nvPr/>
      </p:nvGrpSpPr>
      <p:grpSpPr>
        <a:xfrm>
          <a:off x="0" y="0"/>
          <a:ext cx="0" cy="0"/>
          <a:chOff x="0" y="0"/>
          <a:chExt cx="0" cy="0"/>
        </a:xfrm>
      </p:grpSpPr>
      <p:sp>
        <p:nvSpPr>
          <p:cNvPr id="258" name="Google Shape;258;p32"/>
          <p:cNvSpPr txBox="1"/>
          <p:nvPr>
            <p:ph type="ctrTitle"/>
          </p:nvPr>
        </p:nvSpPr>
        <p:spPr>
          <a:xfrm>
            <a:off x="415611" y="992767"/>
            <a:ext cx="11360700" cy="2736900"/>
          </a:xfrm>
          <a:prstGeom prst="rect">
            <a:avLst/>
          </a:prstGeom>
          <a:noFill/>
          <a:ln>
            <a:noFill/>
          </a:ln>
        </p:spPr>
        <p:txBody>
          <a:bodyPr anchorCtr="0" anchor="b" bIns="0" lIns="548625" spcFirstLastPara="1" rIns="548625" wrap="square" tIns="0">
            <a:normAutofit/>
          </a:bodyPr>
          <a:lstStyle>
            <a:lvl1pPr lvl="0" algn="ctr">
              <a:lnSpc>
                <a:spcPct val="9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259" name="Google Shape;259;p32"/>
          <p:cNvSpPr txBox="1"/>
          <p:nvPr>
            <p:ph idx="1" type="subTitle"/>
          </p:nvPr>
        </p:nvSpPr>
        <p:spPr>
          <a:xfrm>
            <a:off x="415600" y="3778833"/>
            <a:ext cx="11360700" cy="1056900"/>
          </a:xfrm>
          <a:prstGeom prst="rect">
            <a:avLst/>
          </a:prstGeom>
          <a:noFill/>
          <a:ln>
            <a:noFill/>
          </a:ln>
        </p:spPr>
        <p:txBody>
          <a:bodyPr anchorCtr="0" anchor="t" bIns="45700" lIns="45700" spcFirstLastPara="1" rIns="45700" wrap="square" tIns="45700">
            <a:normAutofit/>
          </a:bodyPr>
          <a:lstStyle>
            <a:lvl1pPr lvl="0" algn="ctr">
              <a:lnSpc>
                <a:spcPct val="100000"/>
              </a:lnSpc>
              <a:spcBef>
                <a:spcPts val="600"/>
              </a:spcBef>
              <a:spcAft>
                <a:spcPts val="0"/>
              </a:spcAft>
              <a:buSzPts val="3700"/>
              <a:buNone/>
              <a:defRPr sz="3700"/>
            </a:lvl1pPr>
            <a:lvl2pPr lvl="1" algn="ctr">
              <a:lnSpc>
                <a:spcPct val="100000"/>
              </a:lnSpc>
              <a:spcBef>
                <a:spcPts val="600"/>
              </a:spcBef>
              <a:spcAft>
                <a:spcPts val="0"/>
              </a:spcAft>
              <a:buSzPts val="3700"/>
              <a:buNone/>
              <a:defRPr sz="3700"/>
            </a:lvl2pPr>
            <a:lvl3pPr lvl="2" algn="ctr">
              <a:lnSpc>
                <a:spcPct val="100000"/>
              </a:lnSpc>
              <a:spcBef>
                <a:spcPts val="600"/>
              </a:spcBef>
              <a:spcAft>
                <a:spcPts val="0"/>
              </a:spcAft>
              <a:buSzPts val="3700"/>
              <a:buNone/>
              <a:defRPr sz="3700"/>
            </a:lvl3pPr>
            <a:lvl4pPr lvl="3" algn="ctr">
              <a:lnSpc>
                <a:spcPct val="100000"/>
              </a:lnSpc>
              <a:spcBef>
                <a:spcPts val="600"/>
              </a:spcBef>
              <a:spcAft>
                <a:spcPts val="0"/>
              </a:spcAft>
              <a:buSzPts val="3700"/>
              <a:buNone/>
              <a:defRPr sz="3700"/>
            </a:lvl4pPr>
            <a:lvl5pPr lvl="4" algn="ctr">
              <a:lnSpc>
                <a:spcPct val="100000"/>
              </a:lnSpc>
              <a:spcBef>
                <a:spcPts val="600"/>
              </a:spcBef>
              <a:spcAft>
                <a:spcPts val="0"/>
              </a:spcAft>
              <a:buSzPts val="3700"/>
              <a:buNone/>
              <a:defRPr sz="3700"/>
            </a:lvl5pPr>
            <a:lvl6pPr lvl="5" algn="ctr">
              <a:lnSpc>
                <a:spcPct val="100000"/>
              </a:lnSpc>
              <a:spcBef>
                <a:spcPts val="200"/>
              </a:spcBef>
              <a:spcAft>
                <a:spcPts val="0"/>
              </a:spcAft>
              <a:buSzPts val="3700"/>
              <a:buNone/>
              <a:defRPr sz="3700"/>
            </a:lvl6pPr>
            <a:lvl7pPr lvl="6" algn="ctr">
              <a:lnSpc>
                <a:spcPct val="100000"/>
              </a:lnSpc>
              <a:spcBef>
                <a:spcPts val="200"/>
              </a:spcBef>
              <a:spcAft>
                <a:spcPts val="0"/>
              </a:spcAft>
              <a:buSzPts val="3700"/>
              <a:buNone/>
              <a:defRPr sz="3700"/>
            </a:lvl7pPr>
            <a:lvl8pPr lvl="7" algn="ctr">
              <a:lnSpc>
                <a:spcPct val="100000"/>
              </a:lnSpc>
              <a:spcBef>
                <a:spcPts val="200"/>
              </a:spcBef>
              <a:spcAft>
                <a:spcPts val="0"/>
              </a:spcAft>
              <a:buSzPts val="3700"/>
              <a:buNone/>
              <a:defRPr sz="3700"/>
            </a:lvl8pPr>
            <a:lvl9pPr lvl="8" algn="ctr">
              <a:lnSpc>
                <a:spcPct val="100000"/>
              </a:lnSpc>
              <a:spcBef>
                <a:spcPts val="200"/>
              </a:spcBef>
              <a:spcAft>
                <a:spcPts val="0"/>
              </a:spcAft>
              <a:buSzPts val="3700"/>
              <a:buNone/>
              <a:defRPr sz="3700"/>
            </a:lvl9pPr>
          </a:lstStyle>
          <a:p/>
        </p:txBody>
      </p:sp>
      <p:sp>
        <p:nvSpPr>
          <p:cNvPr id="260" name="Google Shape;260;p32"/>
          <p:cNvSpPr txBox="1"/>
          <p:nvPr>
            <p:ph idx="12" type="sldNum"/>
          </p:nvPr>
        </p:nvSpPr>
        <p:spPr>
          <a:xfrm>
            <a:off x="11296610" y="6217622"/>
            <a:ext cx="731700" cy="5247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or process">
  <p:cSld name="BLANK_4">
    <p:spTree>
      <p:nvGrpSpPr>
        <p:cNvPr id="261" name="Shape 261"/>
        <p:cNvGrpSpPr/>
        <p:nvPr/>
      </p:nvGrpSpPr>
      <p:grpSpPr>
        <a:xfrm>
          <a:off x="0" y="0"/>
          <a:ext cx="0" cy="0"/>
          <a:chOff x="0" y="0"/>
          <a:chExt cx="0" cy="0"/>
        </a:xfrm>
      </p:grpSpPr>
      <p:sp>
        <p:nvSpPr>
          <p:cNvPr id="262" name="Google Shape;262;p33"/>
          <p:cNvSpPr txBox="1"/>
          <p:nvPr>
            <p:ph idx="12" type="sldNum"/>
          </p:nvPr>
        </p:nvSpPr>
        <p:spPr>
          <a:xfrm>
            <a:off x="10813608" y="6217622"/>
            <a:ext cx="731700" cy="5247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63" name="Google Shape;263;p33"/>
          <p:cNvSpPr txBox="1"/>
          <p:nvPr>
            <p:ph type="title"/>
          </p:nvPr>
        </p:nvSpPr>
        <p:spPr>
          <a:xfrm>
            <a:off x="415600" y="593367"/>
            <a:ext cx="11360700" cy="7635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264" name="Google Shape;264;p33"/>
          <p:cNvSpPr txBox="1"/>
          <p:nvPr>
            <p:ph idx="1" type="subTitle"/>
          </p:nvPr>
        </p:nvSpPr>
        <p:spPr>
          <a:xfrm>
            <a:off x="589921" y="2385325"/>
            <a:ext cx="2671200" cy="6225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600"/>
              </a:spcBef>
              <a:spcAft>
                <a:spcPts val="0"/>
              </a:spcAft>
              <a:buSzPts val="2800"/>
              <a:buNone/>
              <a:defRPr b="1" sz="3200"/>
            </a:lvl1pPr>
            <a:lvl2pPr lvl="1" algn="ctr">
              <a:lnSpc>
                <a:spcPct val="100000"/>
              </a:lnSpc>
              <a:spcBef>
                <a:spcPts val="600"/>
              </a:spcBef>
              <a:spcAft>
                <a:spcPts val="0"/>
              </a:spcAft>
              <a:buSzPts val="2400"/>
              <a:buNone/>
              <a:defRPr b="1" sz="3200"/>
            </a:lvl2pPr>
            <a:lvl3pPr lvl="2" algn="ctr">
              <a:lnSpc>
                <a:spcPct val="100000"/>
              </a:lnSpc>
              <a:spcBef>
                <a:spcPts val="600"/>
              </a:spcBef>
              <a:spcAft>
                <a:spcPts val="0"/>
              </a:spcAft>
              <a:buSzPts val="2000"/>
              <a:buNone/>
              <a:defRPr b="1" sz="3200"/>
            </a:lvl3pPr>
            <a:lvl4pPr lvl="3" algn="ctr">
              <a:lnSpc>
                <a:spcPct val="100000"/>
              </a:lnSpc>
              <a:spcBef>
                <a:spcPts val="600"/>
              </a:spcBef>
              <a:spcAft>
                <a:spcPts val="0"/>
              </a:spcAft>
              <a:buSzPts val="1600"/>
              <a:buNone/>
              <a:defRPr b="1" sz="3200"/>
            </a:lvl4pPr>
            <a:lvl5pPr lvl="4" algn="ctr">
              <a:lnSpc>
                <a:spcPct val="100000"/>
              </a:lnSpc>
              <a:spcBef>
                <a:spcPts val="600"/>
              </a:spcBef>
              <a:spcAft>
                <a:spcPts val="0"/>
              </a:spcAft>
              <a:buSzPts val="1400"/>
              <a:buNone/>
              <a:defRPr b="1" sz="3200"/>
            </a:lvl5pPr>
            <a:lvl6pPr lvl="5" algn="ctr">
              <a:lnSpc>
                <a:spcPct val="90000"/>
              </a:lnSpc>
              <a:spcBef>
                <a:spcPts val="600"/>
              </a:spcBef>
              <a:spcAft>
                <a:spcPts val="0"/>
              </a:spcAft>
              <a:buSzPts val="1400"/>
              <a:buNone/>
              <a:defRPr b="1" sz="3200"/>
            </a:lvl6pPr>
            <a:lvl7pPr lvl="6" algn="ctr">
              <a:lnSpc>
                <a:spcPct val="90000"/>
              </a:lnSpc>
              <a:spcBef>
                <a:spcPts val="600"/>
              </a:spcBef>
              <a:spcAft>
                <a:spcPts val="0"/>
              </a:spcAft>
              <a:buSzPts val="1400"/>
              <a:buNone/>
              <a:defRPr b="1" sz="3200"/>
            </a:lvl7pPr>
            <a:lvl8pPr lvl="7" algn="ctr">
              <a:lnSpc>
                <a:spcPct val="90000"/>
              </a:lnSpc>
              <a:spcBef>
                <a:spcPts val="600"/>
              </a:spcBef>
              <a:spcAft>
                <a:spcPts val="0"/>
              </a:spcAft>
              <a:buSzPts val="1400"/>
              <a:buNone/>
              <a:defRPr b="1" sz="3200"/>
            </a:lvl8pPr>
            <a:lvl9pPr lvl="8" algn="ctr">
              <a:lnSpc>
                <a:spcPct val="90000"/>
              </a:lnSpc>
              <a:spcBef>
                <a:spcPts val="600"/>
              </a:spcBef>
              <a:spcAft>
                <a:spcPts val="600"/>
              </a:spcAft>
              <a:buSzPts val="1400"/>
              <a:buNone/>
              <a:defRPr b="1" sz="3200"/>
            </a:lvl9pPr>
          </a:lstStyle>
          <a:p/>
        </p:txBody>
      </p:sp>
      <p:sp>
        <p:nvSpPr>
          <p:cNvPr id="265" name="Google Shape;265;p33"/>
          <p:cNvSpPr txBox="1"/>
          <p:nvPr>
            <p:ph idx="2" type="subTitle"/>
          </p:nvPr>
        </p:nvSpPr>
        <p:spPr>
          <a:xfrm>
            <a:off x="3431596" y="2385325"/>
            <a:ext cx="2671200" cy="6225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600"/>
              </a:spcBef>
              <a:spcAft>
                <a:spcPts val="0"/>
              </a:spcAft>
              <a:buSzPts val="2800"/>
              <a:buNone/>
              <a:defRPr b="1" sz="3200"/>
            </a:lvl1pPr>
            <a:lvl2pPr lvl="1" algn="ctr">
              <a:lnSpc>
                <a:spcPct val="100000"/>
              </a:lnSpc>
              <a:spcBef>
                <a:spcPts val="600"/>
              </a:spcBef>
              <a:spcAft>
                <a:spcPts val="0"/>
              </a:spcAft>
              <a:buSzPts val="2400"/>
              <a:buNone/>
              <a:defRPr b="1" sz="3200"/>
            </a:lvl2pPr>
            <a:lvl3pPr lvl="2" algn="ctr">
              <a:lnSpc>
                <a:spcPct val="100000"/>
              </a:lnSpc>
              <a:spcBef>
                <a:spcPts val="600"/>
              </a:spcBef>
              <a:spcAft>
                <a:spcPts val="0"/>
              </a:spcAft>
              <a:buSzPts val="2000"/>
              <a:buNone/>
              <a:defRPr b="1" sz="3200"/>
            </a:lvl3pPr>
            <a:lvl4pPr lvl="3" algn="ctr">
              <a:lnSpc>
                <a:spcPct val="100000"/>
              </a:lnSpc>
              <a:spcBef>
                <a:spcPts val="600"/>
              </a:spcBef>
              <a:spcAft>
                <a:spcPts val="0"/>
              </a:spcAft>
              <a:buSzPts val="1600"/>
              <a:buNone/>
              <a:defRPr b="1" sz="3200"/>
            </a:lvl4pPr>
            <a:lvl5pPr lvl="4" algn="ctr">
              <a:lnSpc>
                <a:spcPct val="100000"/>
              </a:lnSpc>
              <a:spcBef>
                <a:spcPts val="600"/>
              </a:spcBef>
              <a:spcAft>
                <a:spcPts val="0"/>
              </a:spcAft>
              <a:buSzPts val="1400"/>
              <a:buNone/>
              <a:defRPr b="1" sz="3200"/>
            </a:lvl5pPr>
            <a:lvl6pPr lvl="5" algn="ctr">
              <a:lnSpc>
                <a:spcPct val="90000"/>
              </a:lnSpc>
              <a:spcBef>
                <a:spcPts val="600"/>
              </a:spcBef>
              <a:spcAft>
                <a:spcPts val="0"/>
              </a:spcAft>
              <a:buSzPts val="1400"/>
              <a:buNone/>
              <a:defRPr b="1" sz="3200"/>
            </a:lvl6pPr>
            <a:lvl7pPr lvl="6" algn="ctr">
              <a:lnSpc>
                <a:spcPct val="90000"/>
              </a:lnSpc>
              <a:spcBef>
                <a:spcPts val="600"/>
              </a:spcBef>
              <a:spcAft>
                <a:spcPts val="0"/>
              </a:spcAft>
              <a:buSzPts val="1400"/>
              <a:buNone/>
              <a:defRPr b="1" sz="3200"/>
            </a:lvl7pPr>
            <a:lvl8pPr lvl="7" algn="ctr">
              <a:lnSpc>
                <a:spcPct val="90000"/>
              </a:lnSpc>
              <a:spcBef>
                <a:spcPts val="600"/>
              </a:spcBef>
              <a:spcAft>
                <a:spcPts val="0"/>
              </a:spcAft>
              <a:buSzPts val="1400"/>
              <a:buNone/>
              <a:defRPr b="1" sz="3200"/>
            </a:lvl8pPr>
            <a:lvl9pPr lvl="8" algn="ctr">
              <a:lnSpc>
                <a:spcPct val="90000"/>
              </a:lnSpc>
              <a:spcBef>
                <a:spcPts val="600"/>
              </a:spcBef>
              <a:spcAft>
                <a:spcPts val="600"/>
              </a:spcAft>
              <a:buSzPts val="1400"/>
              <a:buNone/>
              <a:defRPr b="1" sz="3200"/>
            </a:lvl9pPr>
          </a:lstStyle>
          <a:p/>
        </p:txBody>
      </p:sp>
      <p:sp>
        <p:nvSpPr>
          <p:cNvPr id="266" name="Google Shape;266;p33"/>
          <p:cNvSpPr txBox="1"/>
          <p:nvPr>
            <p:ph idx="3" type="subTitle"/>
          </p:nvPr>
        </p:nvSpPr>
        <p:spPr>
          <a:xfrm>
            <a:off x="6273270" y="2385325"/>
            <a:ext cx="2671200" cy="6225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600"/>
              </a:spcBef>
              <a:spcAft>
                <a:spcPts val="0"/>
              </a:spcAft>
              <a:buSzPts val="2800"/>
              <a:buNone/>
              <a:defRPr b="1" sz="3200"/>
            </a:lvl1pPr>
            <a:lvl2pPr lvl="1" algn="ctr">
              <a:lnSpc>
                <a:spcPct val="100000"/>
              </a:lnSpc>
              <a:spcBef>
                <a:spcPts val="600"/>
              </a:spcBef>
              <a:spcAft>
                <a:spcPts val="0"/>
              </a:spcAft>
              <a:buSzPts val="2400"/>
              <a:buNone/>
              <a:defRPr b="1" sz="3200"/>
            </a:lvl2pPr>
            <a:lvl3pPr lvl="2" algn="ctr">
              <a:lnSpc>
                <a:spcPct val="100000"/>
              </a:lnSpc>
              <a:spcBef>
                <a:spcPts val="600"/>
              </a:spcBef>
              <a:spcAft>
                <a:spcPts val="0"/>
              </a:spcAft>
              <a:buSzPts val="2000"/>
              <a:buNone/>
              <a:defRPr b="1" sz="3200"/>
            </a:lvl3pPr>
            <a:lvl4pPr lvl="3" algn="ctr">
              <a:lnSpc>
                <a:spcPct val="100000"/>
              </a:lnSpc>
              <a:spcBef>
                <a:spcPts val="600"/>
              </a:spcBef>
              <a:spcAft>
                <a:spcPts val="0"/>
              </a:spcAft>
              <a:buSzPts val="1600"/>
              <a:buNone/>
              <a:defRPr b="1" sz="3200"/>
            </a:lvl4pPr>
            <a:lvl5pPr lvl="4" algn="ctr">
              <a:lnSpc>
                <a:spcPct val="100000"/>
              </a:lnSpc>
              <a:spcBef>
                <a:spcPts val="600"/>
              </a:spcBef>
              <a:spcAft>
                <a:spcPts val="0"/>
              </a:spcAft>
              <a:buSzPts val="1400"/>
              <a:buNone/>
              <a:defRPr b="1" sz="3200"/>
            </a:lvl5pPr>
            <a:lvl6pPr lvl="5" algn="ctr">
              <a:lnSpc>
                <a:spcPct val="90000"/>
              </a:lnSpc>
              <a:spcBef>
                <a:spcPts val="600"/>
              </a:spcBef>
              <a:spcAft>
                <a:spcPts val="0"/>
              </a:spcAft>
              <a:buSzPts val="1400"/>
              <a:buNone/>
              <a:defRPr b="1" sz="3200"/>
            </a:lvl6pPr>
            <a:lvl7pPr lvl="6" algn="ctr">
              <a:lnSpc>
                <a:spcPct val="90000"/>
              </a:lnSpc>
              <a:spcBef>
                <a:spcPts val="600"/>
              </a:spcBef>
              <a:spcAft>
                <a:spcPts val="0"/>
              </a:spcAft>
              <a:buSzPts val="1400"/>
              <a:buNone/>
              <a:defRPr b="1" sz="3200"/>
            </a:lvl7pPr>
            <a:lvl8pPr lvl="7" algn="ctr">
              <a:lnSpc>
                <a:spcPct val="90000"/>
              </a:lnSpc>
              <a:spcBef>
                <a:spcPts val="600"/>
              </a:spcBef>
              <a:spcAft>
                <a:spcPts val="0"/>
              </a:spcAft>
              <a:buSzPts val="1400"/>
              <a:buNone/>
              <a:defRPr b="1" sz="3200"/>
            </a:lvl8pPr>
            <a:lvl9pPr lvl="8" algn="ctr">
              <a:lnSpc>
                <a:spcPct val="90000"/>
              </a:lnSpc>
              <a:spcBef>
                <a:spcPts val="600"/>
              </a:spcBef>
              <a:spcAft>
                <a:spcPts val="600"/>
              </a:spcAft>
              <a:buSzPts val="1400"/>
              <a:buNone/>
              <a:defRPr b="1" sz="3200"/>
            </a:lvl9pPr>
          </a:lstStyle>
          <a:p/>
        </p:txBody>
      </p:sp>
      <p:sp>
        <p:nvSpPr>
          <p:cNvPr id="267" name="Google Shape;267;p33"/>
          <p:cNvSpPr txBox="1"/>
          <p:nvPr>
            <p:ph idx="4" type="subTitle"/>
          </p:nvPr>
        </p:nvSpPr>
        <p:spPr>
          <a:xfrm>
            <a:off x="9114945" y="2385325"/>
            <a:ext cx="2671200" cy="622500"/>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600"/>
              </a:spcBef>
              <a:spcAft>
                <a:spcPts val="0"/>
              </a:spcAft>
              <a:buSzPts val="2800"/>
              <a:buNone/>
              <a:defRPr b="1" sz="3200"/>
            </a:lvl1pPr>
            <a:lvl2pPr lvl="1" algn="ctr">
              <a:lnSpc>
                <a:spcPct val="100000"/>
              </a:lnSpc>
              <a:spcBef>
                <a:spcPts val="600"/>
              </a:spcBef>
              <a:spcAft>
                <a:spcPts val="0"/>
              </a:spcAft>
              <a:buSzPts val="2400"/>
              <a:buNone/>
              <a:defRPr b="1" sz="3200"/>
            </a:lvl2pPr>
            <a:lvl3pPr lvl="2" algn="ctr">
              <a:lnSpc>
                <a:spcPct val="100000"/>
              </a:lnSpc>
              <a:spcBef>
                <a:spcPts val="600"/>
              </a:spcBef>
              <a:spcAft>
                <a:spcPts val="0"/>
              </a:spcAft>
              <a:buSzPts val="2000"/>
              <a:buNone/>
              <a:defRPr b="1" sz="3200"/>
            </a:lvl3pPr>
            <a:lvl4pPr lvl="3" algn="ctr">
              <a:lnSpc>
                <a:spcPct val="100000"/>
              </a:lnSpc>
              <a:spcBef>
                <a:spcPts val="600"/>
              </a:spcBef>
              <a:spcAft>
                <a:spcPts val="0"/>
              </a:spcAft>
              <a:buSzPts val="1600"/>
              <a:buNone/>
              <a:defRPr b="1" sz="3200"/>
            </a:lvl4pPr>
            <a:lvl5pPr lvl="4" algn="ctr">
              <a:lnSpc>
                <a:spcPct val="100000"/>
              </a:lnSpc>
              <a:spcBef>
                <a:spcPts val="600"/>
              </a:spcBef>
              <a:spcAft>
                <a:spcPts val="0"/>
              </a:spcAft>
              <a:buSzPts val="1400"/>
              <a:buNone/>
              <a:defRPr b="1" sz="3200"/>
            </a:lvl5pPr>
            <a:lvl6pPr lvl="5" algn="ctr">
              <a:lnSpc>
                <a:spcPct val="90000"/>
              </a:lnSpc>
              <a:spcBef>
                <a:spcPts val="600"/>
              </a:spcBef>
              <a:spcAft>
                <a:spcPts val="0"/>
              </a:spcAft>
              <a:buSzPts val="1400"/>
              <a:buNone/>
              <a:defRPr b="1" sz="3200"/>
            </a:lvl6pPr>
            <a:lvl7pPr lvl="6" algn="ctr">
              <a:lnSpc>
                <a:spcPct val="90000"/>
              </a:lnSpc>
              <a:spcBef>
                <a:spcPts val="600"/>
              </a:spcBef>
              <a:spcAft>
                <a:spcPts val="0"/>
              </a:spcAft>
              <a:buSzPts val="1400"/>
              <a:buNone/>
              <a:defRPr b="1" sz="3200"/>
            </a:lvl7pPr>
            <a:lvl8pPr lvl="7" algn="ctr">
              <a:lnSpc>
                <a:spcPct val="90000"/>
              </a:lnSpc>
              <a:spcBef>
                <a:spcPts val="600"/>
              </a:spcBef>
              <a:spcAft>
                <a:spcPts val="0"/>
              </a:spcAft>
              <a:buSzPts val="1400"/>
              <a:buNone/>
              <a:defRPr b="1" sz="3200"/>
            </a:lvl8pPr>
            <a:lvl9pPr lvl="8" algn="ctr">
              <a:lnSpc>
                <a:spcPct val="90000"/>
              </a:lnSpc>
              <a:spcBef>
                <a:spcPts val="600"/>
              </a:spcBef>
              <a:spcAft>
                <a:spcPts val="600"/>
              </a:spcAft>
              <a:buSzPts val="1400"/>
              <a:buNone/>
              <a:defRPr b="1" sz="3200"/>
            </a:lvl9pPr>
          </a:lstStyle>
          <a:p/>
        </p:txBody>
      </p:sp>
      <p:sp>
        <p:nvSpPr>
          <p:cNvPr id="268" name="Google Shape;268;p33"/>
          <p:cNvSpPr txBox="1"/>
          <p:nvPr>
            <p:ph idx="5"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33"/>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270" name="Google Shape;270;p33"/>
          <p:cNvPicPr preferRelativeResize="0"/>
          <p:nvPr/>
        </p:nvPicPr>
        <p:blipFill rotWithShape="1">
          <a:blip r:embed="rId2">
            <a:alphaModFix/>
          </a:blip>
          <a:srcRect b="0" l="0" r="0" t="0"/>
          <a:stretch/>
        </p:blipFill>
        <p:spPr>
          <a:xfrm>
            <a:off x="0" y="0"/>
            <a:ext cx="10710525" cy="53035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4">
  <p:cSld name="TITLE_AND_BODY_4">
    <p:spTree>
      <p:nvGrpSpPr>
        <p:cNvPr id="271" name="Shape 271"/>
        <p:cNvGrpSpPr/>
        <p:nvPr/>
      </p:nvGrpSpPr>
      <p:grpSpPr>
        <a:xfrm>
          <a:off x="0" y="0"/>
          <a:ext cx="0" cy="0"/>
          <a:chOff x="0" y="0"/>
          <a:chExt cx="0" cy="0"/>
        </a:xfrm>
      </p:grpSpPr>
      <p:sp>
        <p:nvSpPr>
          <p:cNvPr id="272" name="Google Shape;272;p34"/>
          <p:cNvSpPr txBox="1"/>
          <p:nvPr>
            <p:ph type="title"/>
          </p:nvPr>
        </p:nvSpPr>
        <p:spPr>
          <a:xfrm>
            <a:off x="415600" y="593367"/>
            <a:ext cx="11361000" cy="7635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34"/>
          <p:cNvSpPr txBox="1"/>
          <p:nvPr>
            <p:ph idx="1" type="body"/>
          </p:nvPr>
        </p:nvSpPr>
        <p:spPr>
          <a:xfrm>
            <a:off x="415600" y="1536633"/>
            <a:ext cx="11361000" cy="45552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SzPts val="2800"/>
              <a:buChar char="▪"/>
              <a:defRPr/>
            </a:lvl1pPr>
            <a:lvl2pPr indent="-381000" lvl="1" marL="914400" algn="l">
              <a:lnSpc>
                <a:spcPct val="100000"/>
              </a:lnSpc>
              <a:spcBef>
                <a:spcPts val="600"/>
              </a:spcBef>
              <a:spcAft>
                <a:spcPts val="0"/>
              </a:spcAft>
              <a:buSzPts val="2400"/>
              <a:buChar char="▪"/>
              <a:defRPr/>
            </a:lvl2pPr>
            <a:lvl3pPr indent="-355600" lvl="2" marL="1371600" algn="l">
              <a:lnSpc>
                <a:spcPct val="100000"/>
              </a:lnSpc>
              <a:spcBef>
                <a:spcPts val="600"/>
              </a:spcBef>
              <a:spcAft>
                <a:spcPts val="0"/>
              </a:spcAft>
              <a:buSzPts val="2000"/>
              <a:buChar char="▪"/>
              <a:defRPr/>
            </a:lvl3pPr>
            <a:lvl4pPr indent="-330200" lvl="3" marL="1828800" algn="l">
              <a:lnSpc>
                <a:spcPct val="100000"/>
              </a:lnSpc>
              <a:spcBef>
                <a:spcPts val="600"/>
              </a:spcBef>
              <a:spcAft>
                <a:spcPts val="0"/>
              </a:spcAft>
              <a:buSzPts val="16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400"/>
              </a:spcAft>
              <a:buSzPts val="1400"/>
              <a:buChar char="?"/>
              <a:defRPr/>
            </a:lvl9pPr>
          </a:lstStyle>
          <a:p/>
        </p:txBody>
      </p:sp>
      <p:sp>
        <p:nvSpPr>
          <p:cNvPr id="274" name="Google Shape;274;p34"/>
          <p:cNvSpPr txBox="1"/>
          <p:nvPr>
            <p:ph idx="12" type="sldNum"/>
          </p:nvPr>
        </p:nvSpPr>
        <p:spPr>
          <a:xfrm>
            <a:off x="11296610" y="6217622"/>
            <a:ext cx="731400" cy="525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1column 1">
  <p:cSld name="CUSTOM_1_1">
    <p:spTree>
      <p:nvGrpSpPr>
        <p:cNvPr id="275" name="Shape 275"/>
        <p:cNvGrpSpPr/>
        <p:nvPr/>
      </p:nvGrpSpPr>
      <p:grpSpPr>
        <a:xfrm>
          <a:off x="0" y="0"/>
          <a:ext cx="0" cy="0"/>
          <a:chOff x="0" y="0"/>
          <a:chExt cx="0" cy="0"/>
        </a:xfrm>
      </p:grpSpPr>
      <p:sp>
        <p:nvSpPr>
          <p:cNvPr id="276" name="Google Shape;276;p35"/>
          <p:cNvSpPr txBox="1"/>
          <p:nvPr>
            <p:ph idx="12" type="sldNum"/>
          </p:nvPr>
        </p:nvSpPr>
        <p:spPr>
          <a:xfrm>
            <a:off x="536433" y="6473967"/>
            <a:ext cx="453900" cy="2391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77" name="Google Shape;277;p35"/>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35"/>
          <p:cNvSpPr txBox="1"/>
          <p:nvPr>
            <p:ph idx="1" type="subTitle"/>
          </p:nvPr>
        </p:nvSpPr>
        <p:spPr>
          <a:xfrm>
            <a:off x="549800" y="1687967"/>
            <a:ext cx="11108700" cy="826800"/>
          </a:xfrm>
          <a:prstGeom prst="rect">
            <a:avLst/>
          </a:prstGeom>
          <a:noFill/>
          <a:ln>
            <a:noFill/>
          </a:ln>
        </p:spPr>
        <p:txBody>
          <a:bodyPr anchorCtr="0" anchor="t" bIns="45700" lIns="45700" spcFirstLastPara="1" rIns="45700" wrap="square" tIns="45700">
            <a:normAutofit/>
          </a:bodyPr>
          <a:lstStyle>
            <a:lvl1pPr lvl="0" algn="l">
              <a:lnSpc>
                <a:spcPct val="100000"/>
              </a:lnSpc>
              <a:spcBef>
                <a:spcPts val="600"/>
              </a:spcBef>
              <a:spcAft>
                <a:spcPts val="0"/>
              </a:spcAft>
              <a:buClr>
                <a:schemeClr val="accent1"/>
              </a:buClr>
              <a:buSzPts val="3200"/>
              <a:buNone/>
              <a:defRPr sz="3200">
                <a:solidFill>
                  <a:schemeClr val="accent1"/>
                </a:solidFill>
              </a:defRPr>
            </a:lvl1pPr>
            <a:lvl2pPr lvl="1" algn="l">
              <a:lnSpc>
                <a:spcPct val="100000"/>
              </a:lnSpc>
              <a:spcBef>
                <a:spcPts val="600"/>
              </a:spcBef>
              <a:spcAft>
                <a:spcPts val="0"/>
              </a:spcAft>
              <a:buSzPts val="2400"/>
              <a:buNone/>
              <a:defRPr/>
            </a:lvl2pPr>
            <a:lvl3pPr lvl="2" algn="l">
              <a:lnSpc>
                <a:spcPct val="100000"/>
              </a:lnSpc>
              <a:spcBef>
                <a:spcPts val="600"/>
              </a:spcBef>
              <a:spcAft>
                <a:spcPts val="0"/>
              </a:spcAft>
              <a:buSzPts val="2000"/>
              <a:buNone/>
              <a:defRPr/>
            </a:lvl3pPr>
            <a:lvl4pPr lvl="3" algn="l">
              <a:lnSpc>
                <a:spcPct val="100000"/>
              </a:lnSpc>
              <a:spcBef>
                <a:spcPts val="600"/>
              </a:spcBef>
              <a:spcAft>
                <a:spcPts val="0"/>
              </a:spcAft>
              <a:buSzPts val="1600"/>
              <a:buNone/>
              <a:defRPr/>
            </a:lvl4pPr>
            <a:lvl5pPr lvl="4" algn="l">
              <a:lnSpc>
                <a:spcPct val="100000"/>
              </a:lnSpc>
              <a:spcBef>
                <a:spcPts val="600"/>
              </a:spcBef>
              <a:spcAft>
                <a:spcPts val="0"/>
              </a:spcAft>
              <a:buSzPts val="1400"/>
              <a:buNone/>
              <a:defRPr/>
            </a:lvl5pPr>
            <a:lvl6pPr lvl="5" algn="l">
              <a:lnSpc>
                <a:spcPct val="90000"/>
              </a:lnSpc>
              <a:spcBef>
                <a:spcPts val="600"/>
              </a:spcBef>
              <a:spcAft>
                <a:spcPts val="0"/>
              </a:spcAft>
              <a:buSzPts val="1400"/>
              <a:buNone/>
              <a:defRPr/>
            </a:lvl6pPr>
            <a:lvl7pPr lvl="6" algn="l">
              <a:lnSpc>
                <a:spcPct val="90000"/>
              </a:lnSpc>
              <a:spcBef>
                <a:spcPts val="400"/>
              </a:spcBef>
              <a:spcAft>
                <a:spcPts val="0"/>
              </a:spcAft>
              <a:buSzPts val="1400"/>
              <a:buNone/>
              <a:defRPr/>
            </a:lvl7pPr>
            <a:lvl8pPr lvl="7" algn="l">
              <a:lnSpc>
                <a:spcPct val="90000"/>
              </a:lnSpc>
              <a:spcBef>
                <a:spcPts val="400"/>
              </a:spcBef>
              <a:spcAft>
                <a:spcPts val="0"/>
              </a:spcAft>
              <a:buSzPts val="1400"/>
              <a:buNone/>
              <a:defRPr/>
            </a:lvl8pPr>
            <a:lvl9pPr lvl="8" algn="l">
              <a:lnSpc>
                <a:spcPct val="90000"/>
              </a:lnSpc>
              <a:spcBef>
                <a:spcPts val="400"/>
              </a:spcBef>
              <a:spcAft>
                <a:spcPts val="400"/>
              </a:spcAft>
              <a:buSzPts val="1400"/>
              <a:buNone/>
              <a:defRPr/>
            </a:lvl9pPr>
          </a:lstStyle>
          <a:p/>
        </p:txBody>
      </p:sp>
      <p:sp>
        <p:nvSpPr>
          <p:cNvPr id="279" name="Google Shape;279;p35"/>
          <p:cNvSpPr txBox="1"/>
          <p:nvPr>
            <p:ph idx="2" type="body"/>
          </p:nvPr>
        </p:nvSpPr>
        <p:spPr>
          <a:xfrm>
            <a:off x="540167" y="2514767"/>
            <a:ext cx="11108700" cy="3156900"/>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600"/>
              </a:spcBef>
              <a:spcAft>
                <a:spcPts val="0"/>
              </a:spcAft>
              <a:buSzPts val="2800"/>
              <a:buChar char="▪"/>
              <a:defRPr/>
            </a:lvl1pPr>
            <a:lvl2pPr indent="-381000" lvl="1" marL="914400" algn="l">
              <a:lnSpc>
                <a:spcPct val="100000"/>
              </a:lnSpc>
              <a:spcBef>
                <a:spcPts val="600"/>
              </a:spcBef>
              <a:spcAft>
                <a:spcPts val="0"/>
              </a:spcAft>
              <a:buSzPts val="2400"/>
              <a:buChar char="▪"/>
              <a:defRPr/>
            </a:lvl2pPr>
            <a:lvl3pPr indent="-355600" lvl="2" marL="1371600" algn="l">
              <a:lnSpc>
                <a:spcPct val="100000"/>
              </a:lnSpc>
              <a:spcBef>
                <a:spcPts val="600"/>
              </a:spcBef>
              <a:spcAft>
                <a:spcPts val="0"/>
              </a:spcAft>
              <a:buSzPts val="2000"/>
              <a:buChar char="▪"/>
              <a:defRPr/>
            </a:lvl3pPr>
            <a:lvl4pPr indent="-330200" lvl="3" marL="1828800" algn="l">
              <a:lnSpc>
                <a:spcPct val="100000"/>
              </a:lnSpc>
              <a:spcBef>
                <a:spcPts val="600"/>
              </a:spcBef>
              <a:spcAft>
                <a:spcPts val="0"/>
              </a:spcAft>
              <a:buSzPts val="16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400"/>
              </a:spcAft>
              <a:buSzPts val="1400"/>
              <a:buChar char="?"/>
              <a:defRPr/>
            </a:lvl9pPr>
          </a:lstStyle>
          <a:p/>
        </p:txBody>
      </p:sp>
      <p:sp>
        <p:nvSpPr>
          <p:cNvPr id="280" name="Google Shape;280;p35"/>
          <p:cNvSpPr txBox="1"/>
          <p:nvPr>
            <p:ph idx="3" type="body"/>
          </p:nvPr>
        </p:nvSpPr>
        <p:spPr>
          <a:xfrm>
            <a:off x="540167" y="5797000"/>
            <a:ext cx="11118300" cy="527700"/>
          </a:xfrm>
          <a:prstGeom prst="rect">
            <a:avLst/>
          </a:prstGeom>
          <a:noFill/>
          <a:ln>
            <a:noFill/>
          </a:ln>
        </p:spPr>
        <p:txBody>
          <a:bodyPr anchorCtr="0" anchor="t" bIns="0" lIns="0" spcFirstLastPara="1" rIns="0" wrap="square" tIns="0">
            <a:spAutoFit/>
          </a:bodyPr>
          <a:lstStyle>
            <a:lvl1pPr indent="-381000" lvl="0" marL="457200" algn="l">
              <a:lnSpc>
                <a:spcPct val="100000"/>
              </a:lnSpc>
              <a:spcBef>
                <a:spcPts val="600"/>
              </a:spcBef>
              <a:spcAft>
                <a:spcPts val="0"/>
              </a:spcAft>
              <a:buClr>
                <a:schemeClr val="accent3"/>
              </a:buClr>
              <a:buSzPts val="2400"/>
              <a:buChar char="▪"/>
              <a:defRPr sz="2400">
                <a:solidFill>
                  <a:schemeClr val="accent3"/>
                </a:solidFill>
              </a:defRPr>
            </a:lvl1pPr>
            <a:lvl2pPr indent="-355600" lvl="1" marL="914400" algn="l">
              <a:lnSpc>
                <a:spcPct val="100000"/>
              </a:lnSpc>
              <a:spcBef>
                <a:spcPts val="600"/>
              </a:spcBef>
              <a:spcAft>
                <a:spcPts val="0"/>
              </a:spcAft>
              <a:buClr>
                <a:schemeClr val="accent3"/>
              </a:buClr>
              <a:buSzPts val="2000"/>
              <a:buChar char="▪"/>
              <a:defRPr sz="2000">
                <a:solidFill>
                  <a:schemeClr val="accent3"/>
                </a:solidFill>
              </a:defRPr>
            </a:lvl2pPr>
            <a:lvl3pPr indent="-330200" lvl="2" marL="1371600" algn="l">
              <a:lnSpc>
                <a:spcPct val="100000"/>
              </a:lnSpc>
              <a:spcBef>
                <a:spcPts val="600"/>
              </a:spcBef>
              <a:spcAft>
                <a:spcPts val="0"/>
              </a:spcAft>
              <a:buClr>
                <a:schemeClr val="accent3"/>
              </a:buClr>
              <a:buSzPts val="1600"/>
              <a:buChar char="▪"/>
              <a:defRPr sz="1600">
                <a:solidFill>
                  <a:schemeClr val="accent3"/>
                </a:solidFill>
              </a:defRPr>
            </a:lvl3pPr>
            <a:lvl4pPr indent="-304800" lvl="3" marL="1828800" algn="l">
              <a:lnSpc>
                <a:spcPct val="100000"/>
              </a:lnSpc>
              <a:spcBef>
                <a:spcPts val="600"/>
              </a:spcBef>
              <a:spcAft>
                <a:spcPts val="0"/>
              </a:spcAft>
              <a:buClr>
                <a:schemeClr val="accent3"/>
              </a:buClr>
              <a:buSzPts val="1200"/>
              <a:buChar char="▪"/>
              <a:defRPr sz="1200">
                <a:solidFill>
                  <a:schemeClr val="accent3"/>
                </a:solidFill>
              </a:defRPr>
            </a:lvl4pPr>
            <a:lvl5pPr indent="-298450" lvl="4" marL="2286000" algn="l">
              <a:lnSpc>
                <a:spcPct val="100000"/>
              </a:lnSpc>
              <a:spcBef>
                <a:spcPts val="600"/>
              </a:spcBef>
              <a:spcAft>
                <a:spcPts val="0"/>
              </a:spcAft>
              <a:buClr>
                <a:schemeClr val="accent3"/>
              </a:buClr>
              <a:buSzPts val="1100"/>
              <a:buChar char="▪"/>
              <a:defRPr sz="1100">
                <a:solidFill>
                  <a:schemeClr val="accent3"/>
                </a:solidFill>
              </a:defRPr>
            </a:lvl5pPr>
            <a:lvl6pPr indent="-285750" lvl="5" marL="2743200" algn="l">
              <a:lnSpc>
                <a:spcPct val="90000"/>
              </a:lnSpc>
              <a:spcBef>
                <a:spcPts val="600"/>
              </a:spcBef>
              <a:spcAft>
                <a:spcPts val="0"/>
              </a:spcAft>
              <a:buClr>
                <a:schemeClr val="accent3"/>
              </a:buClr>
              <a:buSzPts val="900"/>
              <a:buChar char="?"/>
              <a:defRPr sz="900">
                <a:solidFill>
                  <a:schemeClr val="accent3"/>
                </a:solidFill>
              </a:defRPr>
            </a:lvl6pPr>
            <a:lvl7pPr indent="-279400" lvl="6" marL="3200400" algn="l">
              <a:lnSpc>
                <a:spcPct val="90000"/>
              </a:lnSpc>
              <a:spcBef>
                <a:spcPts val="400"/>
              </a:spcBef>
              <a:spcAft>
                <a:spcPts val="0"/>
              </a:spcAft>
              <a:buClr>
                <a:schemeClr val="accent3"/>
              </a:buClr>
              <a:buSzPts val="800"/>
              <a:buChar char="?"/>
              <a:defRPr sz="800">
                <a:solidFill>
                  <a:schemeClr val="accent3"/>
                </a:solidFill>
              </a:defRPr>
            </a:lvl7pPr>
            <a:lvl8pPr indent="-273050" lvl="7" marL="3657600" algn="l">
              <a:lnSpc>
                <a:spcPct val="90000"/>
              </a:lnSpc>
              <a:spcBef>
                <a:spcPts val="400"/>
              </a:spcBef>
              <a:spcAft>
                <a:spcPts val="0"/>
              </a:spcAft>
              <a:buClr>
                <a:schemeClr val="accent3"/>
              </a:buClr>
              <a:buSzPts val="700"/>
              <a:buChar char="?"/>
              <a:defRPr sz="700">
                <a:solidFill>
                  <a:schemeClr val="accent3"/>
                </a:solidFill>
              </a:defRPr>
            </a:lvl8pPr>
            <a:lvl9pPr indent="-260350" lvl="8" marL="4114800" algn="l">
              <a:lnSpc>
                <a:spcPct val="90000"/>
              </a:lnSpc>
              <a:spcBef>
                <a:spcPts val="400"/>
              </a:spcBef>
              <a:spcAft>
                <a:spcPts val="400"/>
              </a:spcAft>
              <a:buClr>
                <a:schemeClr val="accent3"/>
              </a:buClr>
              <a:buSzPts val="500"/>
              <a:buChar char="?"/>
              <a:defRPr sz="500">
                <a:solidFill>
                  <a:schemeClr val="accent3"/>
                </a:solidFill>
              </a:defRPr>
            </a:lvl9pPr>
          </a:lstStyle>
          <a:p/>
        </p:txBody>
      </p:sp>
      <p:sp>
        <p:nvSpPr>
          <p:cNvPr descr="decorative header bar" id="281" name="Google Shape;281;p35"/>
          <p:cNvSpPr/>
          <p:nvPr/>
        </p:nvSpPr>
        <p:spPr>
          <a:xfrm>
            <a:off x="0" y="0"/>
            <a:ext cx="12192000" cy="5331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4EA848"/>
              </a:solidFill>
              <a:highlight>
                <a:srgbClr val="4EA848"/>
              </a:highlight>
              <a:latin typeface="Arial"/>
              <a:ea typeface="Arial"/>
              <a:cs typeface="Arial"/>
              <a:sym typeface="Arial"/>
            </a:endParaRPr>
          </a:p>
        </p:txBody>
      </p:sp>
      <p:pic>
        <p:nvPicPr>
          <p:cNvPr descr="decorative header bar" id="282" name="Google Shape;282;p35"/>
          <p:cNvPicPr preferRelativeResize="0"/>
          <p:nvPr/>
        </p:nvPicPr>
        <p:blipFill rotWithShape="1">
          <a:blip r:embed="rId2">
            <a:alphaModFix/>
          </a:blip>
          <a:srcRect b="0" l="0" r="0" t="0"/>
          <a:stretch/>
        </p:blipFill>
        <p:spPr>
          <a:xfrm>
            <a:off x="0" y="0"/>
            <a:ext cx="10710525" cy="53035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3" name="Shape 283"/>
        <p:cNvGrpSpPr/>
        <p:nvPr/>
      </p:nvGrpSpPr>
      <p:grpSpPr>
        <a:xfrm>
          <a:off x="0" y="0"/>
          <a:ext cx="0" cy="0"/>
          <a:chOff x="0" y="0"/>
          <a:chExt cx="0" cy="0"/>
        </a:xfrm>
      </p:grpSpPr>
      <p:sp>
        <p:nvSpPr>
          <p:cNvPr id="284" name="Google Shape;284;p36"/>
          <p:cNvSpPr txBox="1"/>
          <p:nvPr>
            <p:ph type="title"/>
          </p:nvPr>
        </p:nvSpPr>
        <p:spPr>
          <a:xfrm>
            <a:off x="816864" y="228600"/>
            <a:ext cx="10871100" cy="990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36"/>
          <p:cNvSpPr txBox="1"/>
          <p:nvPr>
            <p:ph idx="10" type="dt"/>
          </p:nvPr>
        </p:nvSpPr>
        <p:spPr>
          <a:xfrm>
            <a:off x="8128000" y="6248400"/>
            <a:ext cx="3555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6" name="Google Shape;286;p36"/>
          <p:cNvSpPr txBox="1"/>
          <p:nvPr>
            <p:ph idx="11" type="ftr"/>
          </p:nvPr>
        </p:nvSpPr>
        <p:spPr>
          <a:xfrm>
            <a:off x="812800" y="6248206"/>
            <a:ext cx="7227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7" name="Google Shape;287;p36"/>
          <p:cNvSpPr txBox="1"/>
          <p:nvPr>
            <p:ph idx="12" type="sldNum"/>
          </p:nvPr>
        </p:nvSpPr>
        <p:spPr>
          <a:xfrm>
            <a:off x="0" y="1272222"/>
            <a:ext cx="711300" cy="244500"/>
          </a:xfrm>
          <a:prstGeom prst="rect">
            <a:avLst/>
          </a:prstGeom>
          <a:solidFill>
            <a:srgbClr val="CC3300">
              <a:alpha val="47058"/>
            </a:srgbClr>
          </a:solid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88" name="Google Shape;288;p36"/>
          <p:cNvSpPr txBox="1"/>
          <p:nvPr>
            <p:ph idx="1" type="body"/>
          </p:nvPr>
        </p:nvSpPr>
        <p:spPr>
          <a:xfrm>
            <a:off x="816864" y="1600200"/>
            <a:ext cx="10871100" cy="4495800"/>
          </a:xfrm>
          <a:prstGeom prst="rect">
            <a:avLst/>
          </a:prstGeom>
          <a:noFill/>
          <a:ln>
            <a:noFill/>
          </a:ln>
        </p:spPr>
        <p:txBody>
          <a:bodyPr anchorCtr="0" anchor="t" bIns="45700" lIns="91425" spcFirstLastPara="1" rIns="91425" wrap="square" tIns="45700">
            <a:normAutofit/>
          </a:bodyPr>
          <a:lstStyle>
            <a:lvl1pPr indent="-297180" lvl="0" marL="457200" algn="l">
              <a:lnSpc>
                <a:spcPct val="100000"/>
              </a:lnSpc>
              <a:spcBef>
                <a:spcPts val="700"/>
              </a:spcBef>
              <a:spcAft>
                <a:spcPts val="0"/>
              </a:spcAft>
              <a:buSzPts val="1080"/>
              <a:buChar char="▪"/>
              <a:defRPr/>
            </a:lvl1pPr>
            <a:lvl2pPr indent="-308610" lvl="1" marL="914400" algn="l">
              <a:lnSpc>
                <a:spcPct val="100000"/>
              </a:lnSpc>
              <a:spcBef>
                <a:spcPts val="600"/>
              </a:spcBef>
              <a:spcAft>
                <a:spcPts val="0"/>
              </a:spcAft>
              <a:buSzPts val="1260"/>
              <a:buChar char="▪"/>
              <a:defRPr/>
            </a:lvl2pPr>
            <a:lvl3pPr indent="-314325" lvl="2" marL="1371600" algn="l">
              <a:lnSpc>
                <a:spcPct val="100000"/>
              </a:lnSpc>
              <a:spcBef>
                <a:spcPts val="600"/>
              </a:spcBef>
              <a:spcAft>
                <a:spcPts val="0"/>
              </a:spcAft>
              <a:buSzPts val="1350"/>
              <a:buChar char="▪"/>
              <a:defRPr/>
            </a:lvl3pPr>
            <a:lvl4pPr indent="-314325" lvl="3" marL="1828800" algn="l">
              <a:lnSpc>
                <a:spcPct val="100000"/>
              </a:lnSpc>
              <a:spcBef>
                <a:spcPts val="600"/>
              </a:spcBef>
              <a:spcAft>
                <a:spcPts val="0"/>
              </a:spcAft>
              <a:buSzPts val="1350"/>
              <a:buChar char="▪"/>
              <a:defRPr/>
            </a:lvl4pPr>
            <a:lvl5pPr indent="-302895" lvl="4" marL="2286000" algn="l">
              <a:lnSpc>
                <a:spcPct val="100000"/>
              </a:lnSpc>
              <a:spcBef>
                <a:spcPts val="600"/>
              </a:spcBef>
              <a:spcAft>
                <a:spcPts val="0"/>
              </a:spcAft>
              <a:buSzPts val="117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289" name="Shape 289"/>
        <p:cNvGrpSpPr/>
        <p:nvPr/>
      </p:nvGrpSpPr>
      <p:grpSpPr>
        <a:xfrm>
          <a:off x="0" y="0"/>
          <a:ext cx="0" cy="0"/>
          <a:chOff x="0" y="0"/>
          <a:chExt cx="0" cy="0"/>
        </a:xfrm>
      </p:grpSpPr>
      <p:sp>
        <p:nvSpPr>
          <p:cNvPr id="290" name="Google Shape;290;p37"/>
          <p:cNvSpPr txBox="1"/>
          <p:nvPr>
            <p:ph type="title"/>
          </p:nvPr>
        </p:nvSpPr>
        <p:spPr>
          <a:xfrm>
            <a:off x="415600" y="593367"/>
            <a:ext cx="11360700" cy="763800"/>
          </a:xfrm>
          <a:prstGeom prst="rect">
            <a:avLst/>
          </a:prstGeom>
          <a:noFill/>
          <a:ln>
            <a:noFill/>
          </a:ln>
        </p:spPr>
        <p:txBody>
          <a:bodyPr anchorCtr="0" anchor="ctr" bIns="0" lIns="548625" spcFirstLastPara="1" rIns="548625" wrap="square" tIns="0">
            <a:normAutofit/>
          </a:bodyPr>
          <a:lstStyle>
            <a:lvl1pPr lvl="0" algn="l">
              <a:lnSpc>
                <a:spcPct val="90000"/>
              </a:lnSpc>
              <a:spcBef>
                <a:spcPts val="0"/>
              </a:spcBef>
              <a:spcAft>
                <a:spcPts val="0"/>
              </a:spcAft>
              <a:buSzPts val="4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37"/>
          <p:cNvSpPr txBox="1"/>
          <p:nvPr>
            <p:ph idx="1" type="body"/>
          </p:nvPr>
        </p:nvSpPr>
        <p:spPr>
          <a:xfrm>
            <a:off x="415600" y="1536633"/>
            <a:ext cx="11360700" cy="45552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SzPts val="2800"/>
              <a:buChar char="▪"/>
              <a:defRPr/>
            </a:lvl1pPr>
            <a:lvl2pPr indent="-381000" lvl="1" marL="914400" algn="l">
              <a:lnSpc>
                <a:spcPct val="100000"/>
              </a:lnSpc>
              <a:spcBef>
                <a:spcPts val="600"/>
              </a:spcBef>
              <a:spcAft>
                <a:spcPts val="0"/>
              </a:spcAft>
              <a:buSzPts val="2400"/>
              <a:buChar char="▪"/>
              <a:defRPr/>
            </a:lvl2pPr>
            <a:lvl3pPr indent="-355600" lvl="2" marL="1371600" algn="l">
              <a:lnSpc>
                <a:spcPct val="100000"/>
              </a:lnSpc>
              <a:spcBef>
                <a:spcPts val="600"/>
              </a:spcBef>
              <a:spcAft>
                <a:spcPts val="0"/>
              </a:spcAft>
              <a:buSzPts val="2000"/>
              <a:buChar char="▪"/>
              <a:defRPr/>
            </a:lvl3pPr>
            <a:lvl4pPr indent="-330200" lvl="3" marL="1828800" algn="l">
              <a:lnSpc>
                <a:spcPct val="100000"/>
              </a:lnSpc>
              <a:spcBef>
                <a:spcPts val="600"/>
              </a:spcBef>
              <a:spcAft>
                <a:spcPts val="0"/>
              </a:spcAft>
              <a:buSzPts val="16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90000"/>
              </a:lnSpc>
              <a:spcBef>
                <a:spcPts val="6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400"/>
              </a:spcAft>
              <a:buSzPts val="1400"/>
              <a:buChar char="?"/>
              <a:defRPr/>
            </a:lvl9pPr>
          </a:lstStyle>
          <a:p/>
        </p:txBody>
      </p:sp>
      <p:sp>
        <p:nvSpPr>
          <p:cNvPr id="292" name="Google Shape;292;p37"/>
          <p:cNvSpPr txBox="1"/>
          <p:nvPr>
            <p:ph idx="12" type="sldNum"/>
          </p:nvPr>
        </p:nvSpPr>
        <p:spPr>
          <a:xfrm>
            <a:off x="11296610" y="6217622"/>
            <a:ext cx="731700" cy="525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1column">
  <p:cSld name="Inside-1column">
    <p:spTree>
      <p:nvGrpSpPr>
        <p:cNvPr id="32" name="Shape 32"/>
        <p:cNvGrpSpPr/>
        <p:nvPr/>
      </p:nvGrpSpPr>
      <p:grpSpPr>
        <a:xfrm>
          <a:off x="0" y="0"/>
          <a:ext cx="0" cy="0"/>
          <a:chOff x="0" y="0"/>
          <a:chExt cx="0" cy="0"/>
        </a:xfrm>
      </p:grpSpPr>
      <p:sp>
        <p:nvSpPr>
          <p:cNvPr id="33" name="Google Shape;33;p5"/>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35" name="Google Shape;35;p5"/>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36" name="Google Shape;36;p5"/>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3200"/>
              <a:buNone/>
              <a:defRPr sz="3200">
                <a:solidFill>
                  <a:schemeClr val="accent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 name="Google Shape;37;p5"/>
          <p:cNvSpPr txBox="1"/>
          <p:nvPr>
            <p:ph idx="2" type="body"/>
          </p:nvPr>
        </p:nvSpPr>
        <p:spPr>
          <a:xfrm>
            <a:off x="533400" y="2514600"/>
            <a:ext cx="5334000" cy="3200400"/>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5"/>
          <p:cNvSpPr/>
          <p:nvPr>
            <p:ph idx="3" type="pic"/>
          </p:nvPr>
        </p:nvSpPr>
        <p:spPr>
          <a:xfrm>
            <a:off x="6324600" y="2514600"/>
            <a:ext cx="5334000" cy="3200400"/>
          </a:xfrm>
          <a:prstGeom prst="rect">
            <a:avLst/>
          </a:prstGeom>
          <a:noFill/>
          <a:ln>
            <a:noFill/>
          </a:ln>
        </p:spPr>
        <p:txBody>
          <a:bodyPr anchorCtr="0" anchor="t" bIns="45700" lIns="45700" spcFirstLastPara="1" rIns="45700" wrap="square" tIns="45700">
            <a:noAutofit/>
          </a:bodyPr>
          <a:lstStyle>
            <a:lvl1pPr lvl="0" marR="0" rtl="0" algn="l">
              <a:lnSpc>
                <a:spcPct val="100000"/>
              </a:lnSpc>
              <a:spcBef>
                <a:spcPts val="600"/>
              </a:spcBef>
              <a:spcAft>
                <a:spcPts val="0"/>
              </a:spcAft>
              <a:buClr>
                <a:srgbClr val="3A7E36"/>
              </a:buClr>
              <a:buSzPts val="2800"/>
              <a:buFont typeface="Noto Sans Symbols"/>
              <a:buNone/>
              <a:defRPr b="0" i="0" sz="28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400"/>
              <a:buFont typeface="Noto Sans Symbols"/>
              <a:buChar char="▪"/>
              <a:defRPr b="0" i="0" sz="2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3A7E36"/>
              </a:buClr>
              <a:buSzPts val="2000"/>
              <a:buFont typeface="Noto Sans Symbols"/>
              <a:buChar char="▪"/>
              <a:defRPr b="0" i="0" sz="2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3A7E36"/>
              </a:buClr>
              <a:buSzPts val="1400"/>
              <a:buFont typeface="Noto Sans Symbols"/>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39" name="Google Shape;39;p5"/>
          <p:cNvSpPr txBox="1"/>
          <p:nvPr>
            <p:ph idx="4" type="body"/>
          </p:nvPr>
        </p:nvSpPr>
        <p:spPr>
          <a:xfrm>
            <a:off x="533400" y="5791200"/>
            <a:ext cx="111252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1A5A8A"/>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 name="Google Shape;40;p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2column">
  <p:cSld name="Inside-2column">
    <p:spTree>
      <p:nvGrpSpPr>
        <p:cNvPr id="41" name="Shape 41"/>
        <p:cNvGrpSpPr/>
        <p:nvPr/>
      </p:nvGrpSpPr>
      <p:grpSpPr>
        <a:xfrm>
          <a:off x="0" y="0"/>
          <a:ext cx="0" cy="0"/>
          <a:chOff x="0" y="0"/>
          <a:chExt cx="0" cy="0"/>
        </a:xfrm>
      </p:grpSpPr>
      <p:sp>
        <p:nvSpPr>
          <p:cNvPr id="42" name="Google Shape;42;p6"/>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44" name="Google Shape;44;p6"/>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45" name="Google Shape;45;p6"/>
          <p:cNvSpPr txBox="1"/>
          <p:nvPr>
            <p:ph idx="1" type="body"/>
          </p:nvPr>
        </p:nvSpPr>
        <p:spPr>
          <a:xfrm>
            <a:off x="533400" y="1676400"/>
            <a:ext cx="5334000" cy="553998"/>
          </a:xfrm>
          <a:prstGeom prst="rect">
            <a:avLst/>
          </a:prstGeom>
          <a:solidFill>
            <a:srgbClr val="3A7E36"/>
          </a:solidFill>
          <a:ln>
            <a:noFill/>
          </a:ln>
        </p:spPr>
        <p:txBody>
          <a:bodyPr anchorCtr="0" anchor="t" bIns="91425" lIns="91425" spcFirstLastPara="1" rIns="91425" wrap="square" tIns="91425">
            <a:spAutoFit/>
          </a:bodyPr>
          <a:lstStyle>
            <a:lvl1pPr indent="-228600" lvl="0" marL="457200" algn="l">
              <a:lnSpc>
                <a:spcPct val="100000"/>
              </a:lnSpc>
              <a:spcBef>
                <a:spcPts val="600"/>
              </a:spcBef>
              <a:spcAft>
                <a:spcPts val="0"/>
              </a:spcAft>
              <a:buSzPts val="2400"/>
              <a:buNone/>
              <a:defRPr sz="2400">
                <a:solidFill>
                  <a:schemeClr val="lt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6"/>
          <p:cNvSpPr txBox="1"/>
          <p:nvPr>
            <p:ph idx="2" type="body"/>
          </p:nvPr>
        </p:nvSpPr>
        <p:spPr>
          <a:xfrm>
            <a:off x="533400" y="2514600"/>
            <a:ext cx="5334000" cy="3200400"/>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 name="Google Shape;47;p6"/>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8" name="Google Shape;48;p6"/>
          <p:cNvSpPr txBox="1"/>
          <p:nvPr>
            <p:ph idx="3" type="body"/>
          </p:nvPr>
        </p:nvSpPr>
        <p:spPr>
          <a:xfrm>
            <a:off x="6324600" y="1676400"/>
            <a:ext cx="5334000" cy="554038"/>
          </a:xfrm>
          <a:prstGeom prst="rect">
            <a:avLst/>
          </a:prstGeom>
          <a:solidFill>
            <a:schemeClr val="dk2"/>
          </a:solidFill>
          <a:ln>
            <a:noFill/>
          </a:ln>
        </p:spPr>
        <p:txBody>
          <a:bodyPr anchorCtr="0" anchor="t" bIns="91425" lIns="91425" spcFirstLastPara="1" rIns="91425" wrap="square" tIns="91425">
            <a:normAutofit/>
          </a:bodyPr>
          <a:lstStyle>
            <a:lvl1pPr indent="-228600" lvl="0" marL="4572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6"/>
          <p:cNvSpPr txBox="1"/>
          <p:nvPr>
            <p:ph idx="4" type="body"/>
          </p:nvPr>
        </p:nvSpPr>
        <p:spPr>
          <a:xfrm>
            <a:off x="6324600" y="2514600"/>
            <a:ext cx="5334000" cy="32004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0" name="Google Shape;50;p6"/>
          <p:cNvSpPr txBox="1"/>
          <p:nvPr>
            <p:ph idx="5" type="body"/>
          </p:nvPr>
        </p:nvSpPr>
        <p:spPr>
          <a:xfrm>
            <a:off x="533400" y="5791200"/>
            <a:ext cx="111252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1A5A8A"/>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ContentWithSidebar">
  <p:cSld name="Inside-ContentWithSidebar">
    <p:spTree>
      <p:nvGrpSpPr>
        <p:cNvPr id="51" name="Shape 51"/>
        <p:cNvGrpSpPr/>
        <p:nvPr/>
      </p:nvGrpSpPr>
      <p:grpSpPr>
        <a:xfrm>
          <a:off x="0" y="0"/>
          <a:ext cx="0" cy="0"/>
          <a:chOff x="0" y="0"/>
          <a:chExt cx="0" cy="0"/>
        </a:xfrm>
      </p:grpSpPr>
      <p:sp>
        <p:nvSpPr>
          <p:cNvPr id="52" name="Google Shape;52;p7"/>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54" name="Google Shape;54;p7"/>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55" name="Google Shape;55;p7"/>
          <p:cNvSpPr txBox="1"/>
          <p:nvPr>
            <p:ph idx="1" type="body"/>
          </p:nvPr>
        </p:nvSpPr>
        <p:spPr>
          <a:xfrm>
            <a:off x="533400" y="1676400"/>
            <a:ext cx="601980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3200"/>
              <a:buNone/>
              <a:defRPr sz="3200">
                <a:solidFill>
                  <a:schemeClr val="accent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6" name="Google Shape;56;p7"/>
          <p:cNvSpPr txBox="1"/>
          <p:nvPr>
            <p:ph idx="2" type="body"/>
          </p:nvPr>
        </p:nvSpPr>
        <p:spPr>
          <a:xfrm>
            <a:off x="533400" y="2514600"/>
            <a:ext cx="6019800" cy="3200400"/>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7" name="Google Shape;57;p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8" name="Google Shape;58;p7"/>
          <p:cNvSpPr txBox="1"/>
          <p:nvPr>
            <p:ph idx="3" type="body"/>
          </p:nvPr>
        </p:nvSpPr>
        <p:spPr>
          <a:xfrm>
            <a:off x="7239000" y="1676400"/>
            <a:ext cx="4419600" cy="4419600"/>
          </a:xfrm>
          <a:prstGeom prst="rect">
            <a:avLst/>
          </a:prstGeom>
          <a:solidFill>
            <a:srgbClr val="2379B8"/>
          </a:solidFill>
          <a:ln>
            <a:noFill/>
          </a:ln>
        </p:spPr>
        <p:txBody>
          <a:bodyPr anchorCtr="0" anchor="t" bIns="274300" lIns="274300" spcFirstLastPara="1" rIns="274300" wrap="square" tIns="27430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7"/>
          <p:cNvSpPr txBox="1"/>
          <p:nvPr>
            <p:ph idx="4" type="body"/>
          </p:nvPr>
        </p:nvSpPr>
        <p:spPr>
          <a:xfrm>
            <a:off x="533400" y="5791200"/>
            <a:ext cx="60198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1A5A8A"/>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8"/>
          <p:cNvSpPr/>
          <p:nvPr/>
        </p:nvSpPr>
        <p:spPr>
          <a:xfrm flipH="1">
            <a:off x="11582300" y="6233133"/>
            <a:ext cx="624900" cy="6249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8"/>
          <p:cNvSpPr txBox="1"/>
          <p:nvPr>
            <p:ph idx="12" type="sldNum"/>
          </p:nvPr>
        </p:nvSpPr>
        <p:spPr>
          <a:xfrm>
            <a:off x="11532033" y="6182333"/>
            <a:ext cx="609300" cy="6249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side_FeaturedContent 1">
  <p:cSld name="1_Inside_FeaturedContent_1">
    <p:bg>
      <p:bgPr>
        <a:solidFill>
          <a:schemeClr val="dk2"/>
        </a:solidFill>
      </p:bgPr>
    </p:bg>
    <p:spTree>
      <p:nvGrpSpPr>
        <p:cNvPr id="63" name="Shape 63"/>
        <p:cNvGrpSpPr/>
        <p:nvPr/>
      </p:nvGrpSpPr>
      <p:grpSpPr>
        <a:xfrm>
          <a:off x="0" y="0"/>
          <a:ext cx="0" cy="0"/>
          <a:chOff x="0" y="0"/>
          <a:chExt cx="0" cy="0"/>
        </a:xfrm>
      </p:grpSpPr>
      <p:sp>
        <p:nvSpPr>
          <p:cNvPr id="64" name="Google Shape;64;p9"/>
          <p:cNvSpPr/>
          <p:nvPr/>
        </p:nvSpPr>
        <p:spPr>
          <a:xfrm>
            <a:off x="0" y="468425"/>
            <a:ext cx="12192000" cy="544800"/>
          </a:xfrm>
          <a:prstGeom prst="rect">
            <a:avLst/>
          </a:prstGeom>
          <a:solidFill>
            <a:schemeClr val="accent5"/>
          </a:solidFill>
          <a:ln cap="flat" cmpd="sng" w="9525">
            <a:solidFill>
              <a:srgbClr val="FFFFFF"/>
            </a:solidFill>
            <a:prstDash val="solid"/>
            <a:round/>
            <a:headEnd len="sm" w="sm" type="none"/>
            <a:tailEnd len="sm" w="sm" type="none"/>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highlight>
                <a:schemeClr val="accent3"/>
              </a:highlight>
              <a:latin typeface="Arial"/>
              <a:ea typeface="Arial"/>
              <a:cs typeface="Arial"/>
              <a:sym typeface="Arial"/>
            </a:endParaRPr>
          </a:p>
        </p:txBody>
      </p:sp>
      <p:sp>
        <p:nvSpPr>
          <p:cNvPr id="65" name="Google Shape;65;p9"/>
          <p:cNvSpPr/>
          <p:nvPr/>
        </p:nvSpPr>
        <p:spPr>
          <a:xfrm>
            <a:off x="0" y="0"/>
            <a:ext cx="12192000" cy="721500"/>
          </a:xfrm>
          <a:prstGeom prst="rect">
            <a:avLst/>
          </a:prstGeom>
          <a:solidFill>
            <a:schemeClr val="lt2"/>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sp>
        <p:nvSpPr>
          <p:cNvPr id="66" name="Google Shape;66;p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p9"/>
          <p:cNvPicPr preferRelativeResize="0"/>
          <p:nvPr/>
        </p:nvPicPr>
        <p:blipFill rotWithShape="1">
          <a:blip r:embed="rId2">
            <a:alphaModFix/>
          </a:blip>
          <a:srcRect b="0" l="0" r="0" t="0"/>
          <a:stretch/>
        </p:blipFill>
        <p:spPr>
          <a:xfrm>
            <a:off x="0" y="-1"/>
            <a:ext cx="10710525" cy="798575"/>
          </a:xfrm>
          <a:prstGeom prst="rect">
            <a:avLst/>
          </a:prstGeom>
          <a:noFill/>
          <a:ln>
            <a:noFill/>
          </a:ln>
          <a:effectLst>
            <a:outerShdw blurRad="50800" rotWithShape="0" algn="tl" dir="2700000" dist="38100">
              <a:srgbClr val="000000">
                <a:alpha val="4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Slide">
  <p:cSld name="ClosingSlide">
    <p:bg>
      <p:bgPr>
        <a:solidFill>
          <a:schemeClr val="dk2"/>
        </a:solidFill>
      </p:bgPr>
    </p:bg>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2">
            <a:alphaModFix/>
          </a:blip>
          <a:srcRect b="0" l="0" r="0" t="0"/>
          <a:stretch/>
        </p:blipFill>
        <p:spPr>
          <a:xfrm>
            <a:off x="1701800" y="539750"/>
            <a:ext cx="9245600" cy="5778500"/>
          </a:xfrm>
          <a:prstGeom prst="rect">
            <a:avLst/>
          </a:prstGeom>
          <a:noFill/>
          <a:ln>
            <a:noFill/>
          </a:ln>
          <a:effectLst>
            <a:outerShdw blurRad="50800" rotWithShape="0" algn="tl" dir="2700000" dist="38100">
              <a:srgbClr val="000000">
                <a:alpha val="40000"/>
              </a:srgbClr>
            </a:outerShdw>
          </a:effectLst>
        </p:spPr>
      </p:pic>
      <p:sp>
        <p:nvSpPr>
          <p:cNvPr id="70" name="Google Shape;70;p10"/>
          <p:cNvSpPr txBox="1"/>
          <p:nvPr>
            <p:ph type="title"/>
          </p:nvPr>
        </p:nvSpPr>
        <p:spPr>
          <a:xfrm>
            <a:off x="2209800" y="3456353"/>
            <a:ext cx="7010400" cy="5539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2" name="Google Shape;72;p10"/>
          <p:cNvSpPr txBox="1"/>
          <p:nvPr>
            <p:ph idx="1" type="body"/>
          </p:nvPr>
        </p:nvSpPr>
        <p:spPr>
          <a:xfrm>
            <a:off x="2209800" y="4267200"/>
            <a:ext cx="6400800" cy="1447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chemeClr val="dk1"/>
              </a:buClr>
              <a:buSzPts val="2800"/>
              <a:buNone/>
              <a:defRPr>
                <a:solidFill>
                  <a:schemeClr val="dk1"/>
                </a:solidFill>
              </a:defRPr>
            </a:lvl1pPr>
            <a:lvl2pPr indent="-381000" lvl="1" marL="914400" algn="l">
              <a:lnSpc>
                <a:spcPct val="100000"/>
              </a:lnSpc>
              <a:spcBef>
                <a:spcPts val="600"/>
              </a:spcBef>
              <a:spcAft>
                <a:spcPts val="0"/>
              </a:spcAft>
              <a:buClr>
                <a:schemeClr val="dk1"/>
              </a:buClr>
              <a:buSzPts val="2400"/>
              <a:buChar char="▪"/>
              <a:defRPr>
                <a:solidFill>
                  <a:schemeClr val="dk1"/>
                </a:solidFill>
              </a:defRPr>
            </a:lvl2pPr>
            <a:lvl3pPr indent="-355600" lvl="2" marL="1371600" algn="l">
              <a:lnSpc>
                <a:spcPct val="100000"/>
              </a:lnSpc>
              <a:spcBef>
                <a:spcPts val="600"/>
              </a:spcBef>
              <a:spcAft>
                <a:spcPts val="0"/>
              </a:spcAft>
              <a:buClr>
                <a:schemeClr val="dk1"/>
              </a:buClr>
              <a:buSzPts val="20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descr="eTeachNY logo" id="73" name="Google Shape;73;p10"/>
          <p:cNvPicPr preferRelativeResize="0"/>
          <p:nvPr/>
        </p:nvPicPr>
        <p:blipFill rotWithShape="1">
          <a:blip r:embed="rId3">
            <a:alphaModFix/>
          </a:blip>
          <a:srcRect b="0" l="0" r="0" t="0"/>
          <a:stretch/>
        </p:blipFill>
        <p:spPr>
          <a:xfrm>
            <a:off x="2178424" y="1219200"/>
            <a:ext cx="5472117" cy="1828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2.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533400" y="1676400"/>
            <a:ext cx="11125200" cy="4648199"/>
          </a:xfrm>
          <a:prstGeom prst="rect">
            <a:avLst/>
          </a:prstGeom>
          <a:noFill/>
          <a:ln>
            <a:noFill/>
          </a:ln>
        </p:spPr>
        <p:txBody>
          <a:bodyPr anchorCtr="0" anchor="t" bIns="45700" lIns="45700" spcFirstLastPara="1" rIns="45700" wrap="square" tIns="45700">
            <a:normAutofit/>
          </a:bodyPr>
          <a:lstStyle>
            <a:lvl1pPr indent="-406400" lvl="0" marL="457200" marR="0" rtl="0" algn="l">
              <a:lnSpc>
                <a:spcPct val="100000"/>
              </a:lnSpc>
              <a:spcBef>
                <a:spcPts val="600"/>
              </a:spcBef>
              <a:spcAft>
                <a:spcPts val="0"/>
              </a:spcAft>
              <a:buClr>
                <a:srgbClr val="3A7E36"/>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2"/>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600"/>
              </a:spcBef>
              <a:spcAft>
                <a:spcPts val="0"/>
              </a:spcAft>
              <a:buClr>
                <a:srgbClr val="3A7E36"/>
              </a:buClr>
              <a:buSzPts val="2000"/>
              <a:buFont typeface="Noto Sans Symbols"/>
              <a:buChar char="▪"/>
              <a:defRPr b="0" i="0" sz="2000" u="none" cap="none" strike="noStrike">
                <a:solidFill>
                  <a:schemeClr val="dk1"/>
                </a:solidFill>
                <a:latin typeface="Arial"/>
                <a:ea typeface="Arial"/>
                <a:cs typeface="Arial"/>
                <a:sym typeface="Arial"/>
              </a:defRPr>
            </a:lvl3pPr>
            <a:lvl4pPr indent="-330200" lvl="3" marL="1828800" marR="0" rtl="0" algn="l">
              <a:lnSpc>
                <a:spcPct val="100000"/>
              </a:lnSpc>
              <a:spcBef>
                <a:spcPts val="60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600"/>
              </a:spcBef>
              <a:spcAft>
                <a:spcPts val="0"/>
              </a:spcAft>
              <a:buClr>
                <a:srgbClr val="3A7E36"/>
              </a:buClr>
              <a:buSzPts val="1400"/>
              <a:buFont typeface="Noto Sans Symbols"/>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11" name="Google Shape;11;p1"/>
          <p:cNvSpPr txBox="1"/>
          <p:nvPr>
            <p:ph type="title"/>
          </p:nvPr>
        </p:nvSpPr>
        <p:spPr>
          <a:xfrm>
            <a:off x="0" y="533401"/>
            <a:ext cx="12192000" cy="914400"/>
          </a:xfrm>
          <a:prstGeom prst="rect">
            <a:avLst/>
          </a:prstGeom>
          <a:noFill/>
          <a:ln>
            <a:noFill/>
          </a:ln>
        </p:spPr>
        <p:txBody>
          <a:bodyPr anchorCtr="0" anchor="ctr" bIns="0" lIns="548625" spcFirstLastPara="1" rIns="548625" wrap="square" tIns="0">
            <a:normAutofit/>
          </a:bodyPr>
          <a:lstStyle>
            <a:lvl1pPr lvl="0" marR="0" rtl="0" algn="l">
              <a:lnSpc>
                <a:spcPct val="9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guide id="7" orient="horz" pos="1056">
          <p15:clr>
            <a:srgbClr val="F26B43"/>
          </p15:clr>
        </p15:guide>
        <p15:guide id="8" orient="horz" pos="1584">
          <p15:clr>
            <a:srgbClr val="F26B43"/>
          </p15:clr>
        </p15:guide>
        <p15:guide id="9" orient="horz" pos="3600">
          <p15:clr>
            <a:srgbClr val="F26B43"/>
          </p15:clr>
        </p15:guide>
        <p15:guide id="10" pos="3984">
          <p15:clr>
            <a:srgbClr val="F26B43"/>
          </p15:clr>
        </p15:guide>
        <p15:guide id="11" pos="3696">
          <p15:clr>
            <a:srgbClr val="F26B43"/>
          </p15:clr>
        </p15:guide>
        <p15:guide id="12" pos="2016">
          <p15:clr>
            <a:srgbClr val="F26B43"/>
          </p15:clr>
        </p15:guide>
        <p15:guide id="13" pos="5664">
          <p15:clr>
            <a:srgbClr val="F26B43"/>
          </p15:clr>
        </p15:guide>
        <p15:guide id="14" orient="horz" pos="3648">
          <p15:clr>
            <a:srgbClr val="F26B43"/>
          </p15:clr>
        </p15:guide>
        <p15:guide id="15" pos="6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hyperlink" Target="https://engagetheirminds.com/2020/08/26/virtual-breakout-rooms/" TargetMode="External"/><Relationship Id="rId5" Type="http://schemas.openxmlformats.org/officeDocument/2006/relationships/image" Target="../media/image17.png"/><Relationship Id="rId6" Type="http://schemas.openxmlformats.org/officeDocument/2006/relationships/hyperlink" Target="https://alicekeeler.com/2015/01/26/google-classroom-use-this-image-for-students-turning-in-work/" TargetMode="External"/><Relationship Id="rId7" Type="http://schemas.openxmlformats.org/officeDocument/2006/relationships/image" Target="../media/image19.png"/><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www.youtube.com/watch?v=aNXKjGFUlMs" TargetMode="Externa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gsafewi.org/resources/for-youth-gsas/doing-health-education/self-care-101/"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pickerwheel.com/" TargetMode="External"/><Relationship Id="rId4" Type="http://schemas.openxmlformats.org/officeDocument/2006/relationships/image" Target="../media/image23.png"/><Relationship Id="rId5" Type="http://schemas.openxmlformats.org/officeDocument/2006/relationships/hyperlink" Target="http://www.digigogy.com/om.html" TargetMode="External"/><Relationship Id="rId6" Type="http://schemas.openxmlformats.org/officeDocument/2006/relationships/image" Target="../media/image25.png"/><Relationship Id="rId7" Type="http://schemas.openxmlformats.org/officeDocument/2006/relationships/hyperlink" Target="https://www.facinghistory.org/resource-library/back-school-2020-building-community-connection-and-learning/establishing-opening-closing-routines" TargetMode="External"/><Relationship Id="rId8"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hyperlink" Target="https://www.helloteacherlady.com/blog/2020/8/breakout-room-note-taker-using-google-slides" TargetMode="External"/><Relationship Id="rId4" Type="http://schemas.openxmlformats.org/officeDocument/2006/relationships/image" Target="../media/image34.png"/><Relationship Id="rId5" Type="http://schemas.openxmlformats.org/officeDocument/2006/relationships/hyperlink" Target="https://engagetheirminds.com/2020/08/26/virtual-breakout-rooms/" TargetMode="External"/><Relationship Id="rId6"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www.edutopia.org/blog/student-centered-learning-starts-with-teacher-john-mccarth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hyperlink" Target="http://emintssped.blogspot.com/2012/08/types-of-authentic-tasks.html" TargetMode="External"/><Relationship Id="rId4" Type="http://schemas.openxmlformats.org/officeDocument/2006/relationships/hyperlink" Target="https://docs.google.com/document/u/0/d/1PerKfuDVzR3855cUiir4EBHtwJ4yf2jZLWodiXt-Wc8/mobilebasic" TargetMode="External"/><Relationship Id="rId5" Type="http://schemas.openxmlformats.org/officeDocument/2006/relationships/hyperlink" Target="https://www.edutopia.org/article/teaching-students-how-ask-productive-questions" TargetMode="External"/><Relationship Id="rId6" Type="http://schemas.openxmlformats.org/officeDocument/2006/relationships/hyperlink" Target="https://www.teachstarter.com/us/blog/10-simple-ways-encourage-students-ask-questions-2-2/" TargetMode="External"/><Relationship Id="rId7" Type="http://schemas.openxmlformats.org/officeDocument/2006/relationships/hyperlink" Target="https://www.peertutoringresource.org/2016/03/the-why-and-how-of-collaborative-learn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hyperlink" Target="https://www.facinghistory.org/resource-library/back-school-2020-building-community-connection-and-learning/establishing-opening-closing-routines/compass-points" TargetMode="External"/><Relationship Id="rId4" Type="http://schemas.openxmlformats.org/officeDocument/2006/relationships/image" Target="../media/image31.png"/><Relationship Id="rId9" Type="http://schemas.openxmlformats.org/officeDocument/2006/relationships/image" Target="../media/image32.png"/><Relationship Id="rId5" Type="http://schemas.openxmlformats.org/officeDocument/2006/relationships/hyperlink" Target="https://www.facinghistory.org/resource-library/back-school-2020-building-community-connection-and-learning/establishing-opening-closing-routines/appreciate-apology-aha" TargetMode="External"/><Relationship Id="rId6" Type="http://schemas.openxmlformats.org/officeDocument/2006/relationships/image" Target="../media/image35.png"/><Relationship Id="rId7" Type="http://schemas.openxmlformats.org/officeDocument/2006/relationships/hyperlink" Target="https://www.facinghistory.org/resource-library/back-school-2020-building-community-connection-and-learning/establishing-opening-closing-routines/closing-challenge" TargetMode="External"/><Relationship Id="rId8" Type="http://schemas.openxmlformats.org/officeDocument/2006/relationships/hyperlink" Target="https://www.facinghistory.org/resource-library/teaching-strategies/s-i-t-surprising-interesting-troubling" TargetMode="External"/><Relationship Id="rId11" Type="http://schemas.openxmlformats.org/officeDocument/2006/relationships/image" Target="../media/image33.png"/><Relationship Id="rId10" Type="http://schemas.openxmlformats.org/officeDocument/2006/relationships/hyperlink" Target="https://www.facinghistory.org/resource-library/teaching-strategies/3-2-1" TargetMode="External"/><Relationship Id="rId13" Type="http://schemas.openxmlformats.org/officeDocument/2006/relationships/image" Target="../media/image36.jpg"/><Relationship Id="rId12" Type="http://schemas.openxmlformats.org/officeDocument/2006/relationships/hyperlink" Target="https://www.facinghistory.org/resource-library/back-school-2020-building-community-connection-and-learning/establishing-opening-closing-routines/exit-card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hyperlink" Target="https://docs.google.com/presentation/d/1luZKbF0VVf8yPMRskVzP748c1yvjg1p9UbQ1GxLBAFc/edit?usp=sharing" TargetMode="Externa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hyperlink" Target="https://www.google.com/url?sa=i&amp;url=https%3A%2F%2Fwww.youtube.com%2Fwatch%3Fv%3DEV7l0PBZCEE&amp;psig=AOvVaw11L8QbmCIWZuF5P8RpqeJJ&amp;ust=1616816266145000&amp;source=images&amp;cd=vfe&amp;ved=2ahUKEwiDm_qKhM3vAhUjr1kKHXbqANwQr4kDegUIARCnAQ" TargetMode="Externa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40.png"/><Relationship Id="rId4" Type="http://schemas.openxmlformats.org/officeDocument/2006/relationships/hyperlink" Target="https://www.pinterest.com/webdesign2018/" TargetMode="External"/><Relationship Id="rId5" Type="http://schemas.openxmlformats.org/officeDocument/2006/relationships/hyperlink" Target="https://www.pinterest.com/webdesign2018/" TargetMode="External"/><Relationship Id="rId6" Type="http://schemas.openxmlformats.org/officeDocument/2006/relationships/hyperlink" Target="https://www.pinterest.com/webdesign20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hyperlink" Target="https://app.edu.buncee.com/bunceeboard/52172aa872a1445b8bbef95eb3ce89ba" TargetMode="External"/><Relationship Id="rId4" Type="http://schemas.openxmlformats.org/officeDocument/2006/relationships/image" Target="../media/image37.png"/><Relationship Id="rId5" Type="http://schemas.openxmlformats.org/officeDocument/2006/relationships/hyperlink" Target="https://docs.google.com/document/d/1e1JLqNvf_yPfOqwNNObPATrSLSRAKKVQeC7viGFTAWU/edit" TargetMode="External"/><Relationship Id="rId6" Type="http://schemas.openxmlformats.org/officeDocument/2006/relationships/image" Target="../media/image42.png"/><Relationship Id="rId7" Type="http://schemas.openxmlformats.org/officeDocument/2006/relationships/hyperlink" Target="http://www.kathleenamorris.com/2019/01/15/communicate-parents-2019/" TargetMode="External"/><Relationship Id="rId8"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hyperlink" Target="https://drive.google.com/file/d/1nSMsExV-xKEWDqTJm1lDlvx83FxnueNT/view" TargetMode="External"/><Relationship Id="rId4" Type="http://schemas.openxmlformats.org/officeDocument/2006/relationships/hyperlink" Target="https://padlet.com/ksheppard6/g49479lr3g5ll8e5" TargetMode="External"/><Relationship Id="rId9" Type="http://schemas.openxmlformats.org/officeDocument/2006/relationships/hyperlink" Target="https://www.kqed.org/mindshift/55679/four-core-priorities-for-trauma-informed-distance-learning" TargetMode="External"/><Relationship Id="rId5" Type="http://schemas.openxmlformats.org/officeDocument/2006/relationships/hyperlink" Target="https://docs.google.com/presentation/d/1jMR-n5HBplYz7OUOFqvaBjrTR7MJkPuLHFL_tETHKAc/edit#slide=id.gb275668998_0_534" TargetMode="External"/><Relationship Id="rId6" Type="http://schemas.openxmlformats.org/officeDocument/2006/relationships/hyperlink" Target="https://www.edutopia.org/article/how-forge-strong-community-online-classroom" TargetMode="External"/><Relationship Id="rId7" Type="http://schemas.openxmlformats.org/officeDocument/2006/relationships/hyperlink" Target="https://caitlinkrause.com/2020/04/09/3-ways-to-get-grounded-at-the-beginning-of-hosting-your-online-session/" TargetMode="External"/><Relationship Id="rId8" Type="http://schemas.openxmlformats.org/officeDocument/2006/relationships/hyperlink" Target="https://docs.google.com/presentation/d/1dr304Zpw3CWsOeZdiuYfJxKW1EH4Pkp6ip1R9BYdJmg/edit?usp=sharing" TargetMode="External"/><Relationship Id="rId11" Type="http://schemas.openxmlformats.org/officeDocument/2006/relationships/hyperlink" Target="https://alicekeeler.com/2015/01/26/google-classroom-use-this-image-for-students-turning-in-work/" TargetMode="External"/><Relationship Id="rId10" Type="http://schemas.openxmlformats.org/officeDocument/2006/relationships/hyperlink" Target="https://engagetheirminds.com/2020/08/26/virtual-breakout-rooms/" TargetMode="External"/><Relationship Id="rId13" Type="http://schemas.openxmlformats.org/officeDocument/2006/relationships/hyperlink" Target="https://www.positivediscipline.com/articles/self-care-teachers" TargetMode="External"/><Relationship Id="rId12" Type="http://schemas.openxmlformats.org/officeDocument/2006/relationships/hyperlink" Target="https://gsafewi.org/resources/for-youth-gsas/doing-health-education/self-care-101/" TargetMode="External"/><Relationship Id="rId15" Type="http://schemas.openxmlformats.org/officeDocument/2006/relationships/hyperlink" Target="https://www.peertutoringresource.org/2016/03/the-why-and-how-of-collaborative-learning/" TargetMode="External"/><Relationship Id="rId14" Type="http://schemas.openxmlformats.org/officeDocument/2006/relationships/hyperlink" Target="https://padlet.com/ksheppard6/g49479lr3g5ll8e5" TargetMode="External"/><Relationship Id="rId17" Type="http://schemas.openxmlformats.org/officeDocument/2006/relationships/hyperlink" Target="https://www.adi.org/journal/ss05/Graham-Clay.pdf" TargetMode="External"/><Relationship Id="rId16" Type="http://schemas.openxmlformats.org/officeDocument/2006/relationships/hyperlink" Target="https://casel.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drive.google.com/file/d/1bV-qc8hEY37sHluvazcYRLYRUrKoWiAp/view?usp=sharing" TargetMode="External"/><Relationship Id="rId4" Type="http://schemas.openxmlformats.org/officeDocument/2006/relationships/image" Target="../media/image14.png"/><Relationship Id="rId9" Type="http://schemas.openxmlformats.org/officeDocument/2006/relationships/hyperlink" Target="https://padlet-uploads.storage.googleapis.com/232303302/a20f57cf92f50a2f7fc208d005c42b2c/SEL_for_the_new_school_year_NEARPOD.jpg" TargetMode="External"/><Relationship Id="rId5" Type="http://schemas.openxmlformats.org/officeDocument/2006/relationships/hyperlink" Target="https://padlet-uploads.storage.googleapis.com/232303302/899828b9015bedc58e96a9004e8dc013/Agreements_version_2__1_.png" TargetMode="External"/><Relationship Id="rId6" Type="http://schemas.openxmlformats.org/officeDocument/2006/relationships/image" Target="../media/image13.png"/><Relationship Id="rId7" Type="http://schemas.openxmlformats.org/officeDocument/2006/relationships/hyperlink" Target="https://padlet-uploads.storage.googleapis.com/232303302/c614fba9a3d9109ecf2e9ee12a7c8b5c/camera_on_vs__camera_off.pdf" TargetMode="External"/><Relationship Id="rId8" Type="http://schemas.openxmlformats.org/officeDocument/2006/relationships/image" Target="../media/image15.png"/><Relationship Id="rId10"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8"/>
          <p:cNvSpPr txBox="1"/>
          <p:nvPr>
            <p:ph type="ctrTitle"/>
          </p:nvPr>
        </p:nvSpPr>
        <p:spPr>
          <a:xfrm>
            <a:off x="2493380" y="3052477"/>
            <a:ext cx="7336500" cy="2244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5400"/>
              <a:buFont typeface="Arial"/>
              <a:buNone/>
            </a:pPr>
            <a:r>
              <a:rPr lang="en-US"/>
              <a:t>SHIFTING TO </a:t>
            </a:r>
            <a:br>
              <a:rPr lang="en-US"/>
            </a:br>
            <a:r>
              <a:rPr lang="en-US"/>
              <a:t>ONLINE LEARNING </a:t>
            </a:r>
            <a:endParaRPr/>
          </a:p>
          <a:p>
            <a:pPr indent="0" lvl="0" marL="0" rtl="0" algn="l">
              <a:lnSpc>
                <a:spcPct val="90000"/>
              </a:lnSpc>
              <a:spcBef>
                <a:spcPts val="0"/>
              </a:spcBef>
              <a:spcAft>
                <a:spcPts val="0"/>
              </a:spcAft>
              <a:buClr>
                <a:schemeClr val="lt1"/>
              </a:buClr>
              <a:buSzPts val="5400"/>
              <a:buFont typeface="Arial"/>
              <a:buNone/>
            </a:pPr>
            <a:r>
              <a:rPr lang="en-US"/>
              <a:t>SESSION #3</a:t>
            </a:r>
            <a:endParaRPr/>
          </a:p>
        </p:txBody>
      </p:sp>
      <p:sp>
        <p:nvSpPr>
          <p:cNvPr id="299" name="Google Shape;299;p38"/>
          <p:cNvSpPr txBox="1"/>
          <p:nvPr>
            <p:ph idx="1" type="body"/>
          </p:nvPr>
        </p:nvSpPr>
        <p:spPr>
          <a:xfrm>
            <a:off x="2493977" y="5730775"/>
            <a:ext cx="8571300" cy="369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400"/>
              <a:buNone/>
            </a:pPr>
            <a:r>
              <a:rPr lang="en-US"/>
              <a:t>Building Relationships, Community and Communication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7"/>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t>Classroom Rituals and Routines </a:t>
            </a:r>
            <a:endParaRPr/>
          </a:p>
        </p:txBody>
      </p:sp>
      <p:sp>
        <p:nvSpPr>
          <p:cNvPr id="381" name="Google Shape;381;p4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pic>
        <p:nvPicPr>
          <p:cNvPr descr="A screenshot of a Zoom screen asking attendees to choose a breakout room depending on their need " id="382" name="Google Shape;382;p47"/>
          <p:cNvPicPr preferRelativeResize="0"/>
          <p:nvPr/>
        </p:nvPicPr>
        <p:blipFill rotWithShape="1">
          <a:blip r:embed="rId3">
            <a:alphaModFix/>
          </a:blip>
          <a:srcRect b="0" l="0" r="0" t="0"/>
          <a:stretch/>
        </p:blipFill>
        <p:spPr>
          <a:xfrm>
            <a:off x="5894070" y="1562082"/>
            <a:ext cx="4590543" cy="2668254"/>
          </a:xfrm>
          <a:prstGeom prst="rect">
            <a:avLst/>
          </a:prstGeom>
          <a:noFill/>
          <a:ln>
            <a:noFill/>
          </a:ln>
        </p:spPr>
      </p:pic>
      <p:pic>
        <p:nvPicPr>
          <p:cNvPr descr="Screenshot of a virtual rotation station - a schedule of meetings and activities " id="383" name="Google Shape;383;p47">
            <a:hlinkClick r:id="rId4"/>
          </p:cNvPr>
          <p:cNvPicPr preferRelativeResize="0"/>
          <p:nvPr/>
        </p:nvPicPr>
        <p:blipFill rotWithShape="1">
          <a:blip r:embed="rId5">
            <a:alphaModFix/>
          </a:blip>
          <a:srcRect b="0" l="0" r="0" t="0"/>
          <a:stretch/>
        </p:blipFill>
        <p:spPr>
          <a:xfrm>
            <a:off x="31499" y="1537297"/>
            <a:ext cx="4928466" cy="3066525"/>
          </a:xfrm>
          <a:prstGeom prst="rect">
            <a:avLst/>
          </a:prstGeom>
          <a:noFill/>
          <a:ln>
            <a:noFill/>
          </a:ln>
        </p:spPr>
      </p:pic>
      <p:pic>
        <p:nvPicPr>
          <p:cNvPr descr="Screenshot of the &quot;turn in&quot; button on a learning platform" id="384" name="Google Shape;384;p47">
            <a:hlinkClick r:id="rId6"/>
          </p:cNvPr>
          <p:cNvPicPr preferRelativeResize="0"/>
          <p:nvPr/>
        </p:nvPicPr>
        <p:blipFill rotWithShape="1">
          <a:blip r:embed="rId7">
            <a:alphaModFix/>
          </a:blip>
          <a:srcRect b="0" l="0" r="0" t="0"/>
          <a:stretch/>
        </p:blipFill>
        <p:spPr>
          <a:xfrm>
            <a:off x="2410838" y="4230336"/>
            <a:ext cx="3924665" cy="2385750"/>
          </a:xfrm>
          <a:prstGeom prst="rect">
            <a:avLst/>
          </a:prstGeom>
          <a:noFill/>
          <a:ln>
            <a:noFill/>
          </a:ln>
        </p:spPr>
      </p:pic>
      <p:pic>
        <p:nvPicPr>
          <p:cNvPr descr="Screenshot of a classroom organizer " id="385" name="Google Shape;385;p47"/>
          <p:cNvPicPr preferRelativeResize="0"/>
          <p:nvPr/>
        </p:nvPicPr>
        <p:blipFill rotWithShape="1">
          <a:blip r:embed="rId8">
            <a:alphaModFix/>
          </a:blip>
          <a:srcRect b="0" l="0" r="0" t="0"/>
          <a:stretch/>
        </p:blipFill>
        <p:spPr>
          <a:xfrm>
            <a:off x="8189341" y="3886974"/>
            <a:ext cx="3924665" cy="28178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8"/>
          <p:cNvSpPr txBox="1"/>
          <p:nvPr>
            <p:ph idx="4294967295" type="title"/>
          </p:nvPr>
        </p:nvSpPr>
        <p:spPr>
          <a:xfrm>
            <a:off x="0" y="533401"/>
            <a:ext cx="12192000" cy="914400"/>
          </a:xfrm>
          <a:prstGeom prst="rect">
            <a:avLst/>
          </a:prstGeom>
          <a:no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t>REFLECTION:  SETTING THE STAGE</a:t>
            </a:r>
            <a:endParaRPr/>
          </a:p>
        </p:txBody>
      </p:sp>
      <p:sp>
        <p:nvSpPr>
          <p:cNvPr id="392" name="Google Shape;392;p48"/>
          <p:cNvSpPr txBox="1"/>
          <p:nvPr>
            <p:ph idx="12" type="sldNum"/>
          </p:nvPr>
        </p:nvSpPr>
        <p:spPr>
          <a:xfrm>
            <a:off x="11532033" y="6182333"/>
            <a:ext cx="609300" cy="62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393" name="Google Shape;393;p48"/>
          <p:cNvSpPr/>
          <p:nvPr/>
        </p:nvSpPr>
        <p:spPr>
          <a:xfrm>
            <a:off x="1018275" y="2738475"/>
            <a:ext cx="2443500" cy="22473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1</a:t>
            </a:r>
            <a:endParaRPr b="0" i="0" sz="9600" u="none" cap="none" strike="noStrike">
              <a:solidFill>
                <a:srgbClr val="FFFFFF"/>
              </a:solidFill>
              <a:latin typeface="Arial"/>
              <a:ea typeface="Arial"/>
              <a:cs typeface="Arial"/>
              <a:sym typeface="Arial"/>
            </a:endParaRPr>
          </a:p>
        </p:txBody>
      </p:sp>
      <p:sp>
        <p:nvSpPr>
          <p:cNvPr id="394" name="Google Shape;394;p48"/>
          <p:cNvSpPr txBox="1"/>
          <p:nvPr/>
        </p:nvSpPr>
        <p:spPr>
          <a:xfrm>
            <a:off x="4798800" y="2694550"/>
            <a:ext cx="6714900" cy="2139600"/>
          </a:xfrm>
          <a:prstGeom prst="rect">
            <a:avLst/>
          </a:prstGeom>
          <a:solidFill>
            <a:srgbClr val="3A7E3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In your note-catcher, consider:</a:t>
            </a:r>
            <a:endParaRPr b="1" i="0" sz="27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rgbClr val="FFFFFF"/>
                </a:solidFill>
                <a:latin typeface="Arial"/>
                <a:ea typeface="Arial"/>
                <a:cs typeface="Arial"/>
                <a:sym typeface="Arial"/>
              </a:rPr>
              <a:t>How will the “setting the stage” phase look for me and my students? What tangible takeaways can I apply tomorrow? </a:t>
            </a:r>
            <a:endParaRPr b="0" i="0" sz="25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9"/>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t>SECURE YOUR SAFETY BELT FIRST</a:t>
            </a:r>
            <a:endParaRPr/>
          </a:p>
        </p:txBody>
      </p:sp>
      <p:sp>
        <p:nvSpPr>
          <p:cNvPr id="401" name="Google Shape;401;p4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402" name="Google Shape;402;p49"/>
          <p:cNvSpPr txBox="1"/>
          <p:nvPr/>
        </p:nvSpPr>
        <p:spPr>
          <a:xfrm>
            <a:off x="578375" y="2313550"/>
            <a:ext cx="3340500" cy="3289500"/>
          </a:xfrm>
          <a:prstGeom prst="rect">
            <a:avLst/>
          </a:prstGeom>
          <a:solidFill>
            <a:srgbClr val="2379B8"/>
          </a:solidFill>
          <a:ln cap="flat" cmpd="sng" w="38100">
            <a:solidFill>
              <a:srgbClr val="1A5A8A"/>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49"/>
          <p:cNvSpPr/>
          <p:nvPr/>
        </p:nvSpPr>
        <p:spPr>
          <a:xfrm>
            <a:off x="1018275" y="2738475"/>
            <a:ext cx="2443500" cy="2247300"/>
          </a:xfrm>
          <a:prstGeom prst="ellipse">
            <a:avLst/>
          </a:prstGeom>
          <a:solidFill>
            <a:srgbClr val="3A7E3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2</a:t>
            </a:r>
            <a:endParaRPr b="0" i="0" sz="9600" u="none" cap="none" strike="noStrike">
              <a:solidFill>
                <a:srgbClr val="FFFFFF"/>
              </a:solidFill>
              <a:latin typeface="Arial"/>
              <a:ea typeface="Arial"/>
              <a:cs typeface="Arial"/>
              <a:sym typeface="Arial"/>
            </a:endParaRPr>
          </a:p>
        </p:txBody>
      </p:sp>
      <p:sp>
        <p:nvSpPr>
          <p:cNvPr id="404" name="Google Shape;404;p49"/>
          <p:cNvSpPr txBox="1"/>
          <p:nvPr/>
        </p:nvSpPr>
        <p:spPr>
          <a:xfrm>
            <a:off x="4798800" y="2313550"/>
            <a:ext cx="6714900" cy="3678900"/>
          </a:xfrm>
          <a:prstGeom prst="rect">
            <a:avLst/>
          </a:prstGeom>
          <a:solidFill>
            <a:srgbClr val="3A7E3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FFFFFF"/>
                </a:solidFill>
                <a:latin typeface="Arial"/>
                <a:ea typeface="Arial"/>
                <a:cs typeface="Arial"/>
                <a:sym typeface="Arial"/>
              </a:rPr>
              <a:t>When you </a:t>
            </a:r>
            <a:r>
              <a:rPr b="1" i="0" lang="en-US" sz="2500" u="none" cap="none" strike="noStrike">
                <a:solidFill>
                  <a:srgbClr val="FFFFFF"/>
                </a:solidFill>
                <a:latin typeface="Arial"/>
                <a:ea typeface="Arial"/>
                <a:cs typeface="Arial"/>
                <a:sym typeface="Arial"/>
              </a:rPr>
              <a:t>secure your safety belt first</a:t>
            </a:r>
            <a:r>
              <a:rPr b="0" i="0" lang="en-US" sz="2700" u="none" cap="none" strike="noStrike">
                <a:solidFill>
                  <a:srgbClr val="FFFFFF"/>
                </a:solidFill>
                <a:latin typeface="Arial"/>
                <a:ea typeface="Arial"/>
                <a:cs typeface="Arial"/>
                <a:sym typeface="Arial"/>
              </a:rPr>
              <a:t>,</a:t>
            </a:r>
            <a:r>
              <a:rPr b="0" i="0" lang="en-US" sz="2500" u="none" cap="none" strike="noStrike">
                <a:solidFill>
                  <a:srgbClr val="FFFFFF"/>
                </a:solidFill>
                <a:latin typeface="Arial"/>
                <a:ea typeface="Arial"/>
                <a:cs typeface="Arial"/>
                <a:sym typeface="Arial"/>
              </a:rPr>
              <a:t> you check in with yourself and your emotional readiness to ensure a smooth start to instruction. </a:t>
            </a:r>
            <a:endParaRPr b="0" i="0" sz="25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FFFFFF"/>
                </a:solidFill>
                <a:latin typeface="Arial"/>
                <a:ea typeface="Arial"/>
                <a:cs typeface="Arial"/>
                <a:sym typeface="Arial"/>
              </a:rPr>
              <a:t>For example, prior to a lesson, you may realize that you are feeling anxious. Take 30 seconds to practice mindful breathing before welcoming your students. </a:t>
            </a:r>
            <a:endParaRPr b="0" i="0" sz="2500" u="none" cap="none" strike="noStrik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pic>
        <p:nvPicPr>
          <p:cNvPr descr="Did you know that extending your exhales so that they are a little longer than your inhales can help you relax? Try it and let us know how it goes for you. &#10;&#10;The breathe bubble above was designed with the following counts in mind:&#10;Inhale for 3 counts&#10;Rest for 2 count &#10;Exhale for 5 counts &#10;Rest for 2 counts&#10;&#10;Tips:&#10;Experiment with different counts that feel nourishing for you. &#10;↓Go down by a count of one in each part if you’re feeling any stress or strain.&#10;↑ If it feels easy, you can try increasing each section by a count of one.&#10;☺️ Bringing a hint of a smile to your lips helps to relax your jaw.&#10;&#10;✷ More free resources to help you breathe: https://www.calm.com/blog/take-a-deep-breath" id="411" name="Google Shape;411;p50" title="take a deep breath">
            <a:hlinkClick r:id="rId3"/>
          </p:cNvPr>
          <p:cNvPicPr preferRelativeResize="0"/>
          <p:nvPr/>
        </p:nvPicPr>
        <p:blipFill rotWithShape="1">
          <a:blip r:embed="rId4">
            <a:alphaModFix/>
          </a:blip>
          <a:srcRect b="0" l="0" r="0" t="0"/>
          <a:stretch/>
        </p:blipFill>
        <p:spPr>
          <a:xfrm>
            <a:off x="2395725" y="1826400"/>
            <a:ext cx="7327325" cy="4283325"/>
          </a:xfrm>
          <a:prstGeom prst="rect">
            <a:avLst/>
          </a:prstGeom>
          <a:noFill/>
          <a:ln>
            <a:noFill/>
          </a:ln>
        </p:spPr>
      </p:pic>
      <p:sp>
        <p:nvSpPr>
          <p:cNvPr id="412" name="Google Shape;412;p50"/>
          <p:cNvSpPr txBox="1"/>
          <p:nvPr>
            <p:ph idx="4294967295" type="title"/>
          </p:nvPr>
        </p:nvSpPr>
        <p:spPr>
          <a:xfrm>
            <a:off x="0" y="912000"/>
            <a:ext cx="12192000" cy="914400"/>
          </a:xfrm>
          <a:prstGeom prst="rect">
            <a:avLst/>
          </a:prstGeom>
          <a:noFill/>
          <a:ln>
            <a:noFill/>
          </a:ln>
        </p:spPr>
        <p:txBody>
          <a:bodyPr anchorCtr="0" anchor="ctr" bIns="0" lIns="548625" spcFirstLastPara="1" rIns="548625" wrap="square" tIns="0">
            <a:normAutofit/>
          </a:bodyPr>
          <a:lstStyle/>
          <a:p>
            <a:pPr indent="0" lvl="0" marL="0" marR="0" rtl="0" algn="l">
              <a:lnSpc>
                <a:spcPct val="90000"/>
              </a:lnSpc>
              <a:spcBef>
                <a:spcPts val="0"/>
              </a:spcBef>
              <a:spcAft>
                <a:spcPts val="0"/>
              </a:spcAft>
              <a:buClr>
                <a:schemeClr val="dk2"/>
              </a:buClr>
              <a:buSzPts val="4000"/>
              <a:buFont typeface="Arial"/>
              <a:buNone/>
            </a:pPr>
            <a:r>
              <a:rPr lang="en-US">
                <a:solidFill>
                  <a:srgbClr val="FFFFFF"/>
                </a:solidFill>
              </a:rPr>
              <a:t>SECURING OUR SAFETY BELTS: PRACTICE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1"/>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t>Modeling Self Care For Students</a:t>
            </a:r>
            <a:endParaRPr/>
          </a:p>
        </p:txBody>
      </p:sp>
      <p:sp>
        <p:nvSpPr>
          <p:cNvPr id="419" name="Google Shape;419;p5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pic>
        <p:nvPicPr>
          <p:cNvPr descr="A self care plan activity encourages students to write down how they take care of their mind, body and spirit . " id="420" name="Google Shape;420;p51">
            <a:hlinkClick r:id="rId3"/>
          </p:cNvPr>
          <p:cNvPicPr preferRelativeResize="0"/>
          <p:nvPr/>
        </p:nvPicPr>
        <p:blipFill rotWithShape="1">
          <a:blip r:embed="rId4">
            <a:alphaModFix/>
          </a:blip>
          <a:srcRect b="0" l="0" r="0" t="0"/>
          <a:stretch/>
        </p:blipFill>
        <p:spPr>
          <a:xfrm>
            <a:off x="1225685" y="2344367"/>
            <a:ext cx="9273562" cy="35710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2"/>
          <p:cNvSpPr txBox="1"/>
          <p:nvPr>
            <p:ph idx="4294967295" type="title"/>
          </p:nvPr>
        </p:nvSpPr>
        <p:spPr>
          <a:xfrm>
            <a:off x="0" y="533401"/>
            <a:ext cx="12192000" cy="914400"/>
          </a:xfrm>
          <a:prstGeom prst="rect">
            <a:avLst/>
          </a:prstGeom>
          <a:no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t>SECURE YOUR SAFETY BELT FIRST: Notes</a:t>
            </a:r>
            <a:endParaRPr/>
          </a:p>
        </p:txBody>
      </p:sp>
      <p:sp>
        <p:nvSpPr>
          <p:cNvPr id="427" name="Google Shape;427;p52"/>
          <p:cNvSpPr txBox="1"/>
          <p:nvPr>
            <p:ph idx="12" type="sldNum"/>
          </p:nvPr>
        </p:nvSpPr>
        <p:spPr>
          <a:xfrm>
            <a:off x="11532033" y="6182333"/>
            <a:ext cx="609300" cy="62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428" name="Google Shape;428;p52"/>
          <p:cNvSpPr/>
          <p:nvPr/>
        </p:nvSpPr>
        <p:spPr>
          <a:xfrm>
            <a:off x="1018275" y="2738475"/>
            <a:ext cx="2443500" cy="2247300"/>
          </a:xfrm>
          <a:prstGeom prst="ellipse">
            <a:avLst/>
          </a:prstGeom>
          <a:solidFill>
            <a:srgbClr val="2379B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2</a:t>
            </a:r>
            <a:endParaRPr b="0" i="0" sz="9600" u="none" cap="none" strike="noStrike">
              <a:solidFill>
                <a:srgbClr val="FFFFFF"/>
              </a:solidFill>
              <a:latin typeface="Arial"/>
              <a:ea typeface="Arial"/>
              <a:cs typeface="Arial"/>
              <a:sym typeface="Arial"/>
            </a:endParaRPr>
          </a:p>
        </p:txBody>
      </p:sp>
      <p:sp>
        <p:nvSpPr>
          <p:cNvPr id="429" name="Google Shape;429;p52"/>
          <p:cNvSpPr txBox="1"/>
          <p:nvPr/>
        </p:nvSpPr>
        <p:spPr>
          <a:xfrm>
            <a:off x="4798800" y="2770750"/>
            <a:ext cx="6714900" cy="2139600"/>
          </a:xfrm>
          <a:prstGeom prst="rect">
            <a:avLst/>
          </a:prstGeom>
          <a:solidFill>
            <a:srgbClr val="3A7E3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In your note-catcher, consider:</a:t>
            </a:r>
            <a:endParaRPr b="1" i="0" sz="27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rgbClr val="FFFFFF"/>
                </a:solidFill>
                <a:latin typeface="Arial"/>
                <a:ea typeface="Arial"/>
                <a:cs typeface="Arial"/>
                <a:sym typeface="Arial"/>
              </a:rPr>
              <a:t>How will the “</a:t>
            </a:r>
            <a:r>
              <a:rPr lang="en-US" sz="2500">
                <a:solidFill>
                  <a:srgbClr val="FFFFFF"/>
                </a:solidFill>
              </a:rPr>
              <a:t>securing our safety belts</a:t>
            </a:r>
            <a:r>
              <a:rPr b="0" i="0" lang="en-US" sz="2500" u="none" cap="none" strike="noStrike">
                <a:solidFill>
                  <a:srgbClr val="FFFFFF"/>
                </a:solidFill>
                <a:latin typeface="Arial"/>
                <a:ea typeface="Arial"/>
                <a:cs typeface="Arial"/>
                <a:sym typeface="Arial"/>
              </a:rPr>
              <a:t>” phase look for me and my students? What tangible takeaways can I apply tomorrow? </a:t>
            </a:r>
            <a:endParaRPr b="0" i="0" sz="2500" u="none" cap="none" strike="noStrik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3"/>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SzPts val="990"/>
              <a:buNone/>
            </a:pPr>
            <a:r>
              <a:rPr lang="en-US" sz="3300"/>
              <a:t>WELCOMING YOUR LEARNERS</a:t>
            </a:r>
            <a:endParaRPr sz="3300"/>
          </a:p>
        </p:txBody>
      </p:sp>
      <p:sp>
        <p:nvSpPr>
          <p:cNvPr id="436" name="Google Shape;436;p53"/>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437" name="Google Shape;437;p53"/>
          <p:cNvSpPr txBox="1"/>
          <p:nvPr/>
        </p:nvSpPr>
        <p:spPr>
          <a:xfrm>
            <a:off x="578375" y="2313550"/>
            <a:ext cx="3340500" cy="3289500"/>
          </a:xfrm>
          <a:prstGeom prst="rect">
            <a:avLst/>
          </a:prstGeom>
          <a:solidFill>
            <a:srgbClr val="2379B8"/>
          </a:solidFill>
          <a:ln cap="flat" cmpd="sng" w="38100">
            <a:solidFill>
              <a:srgbClr val="1A5A8A"/>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53"/>
          <p:cNvSpPr/>
          <p:nvPr/>
        </p:nvSpPr>
        <p:spPr>
          <a:xfrm>
            <a:off x="1018275" y="2738475"/>
            <a:ext cx="2443500" cy="2247300"/>
          </a:xfrm>
          <a:prstGeom prst="ellipse">
            <a:avLst/>
          </a:prstGeom>
          <a:solidFill>
            <a:srgbClr val="3A7E3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3</a:t>
            </a:r>
            <a:endParaRPr b="0" i="0" sz="9600" u="none" cap="none" strike="noStrike">
              <a:solidFill>
                <a:srgbClr val="FFFFFF"/>
              </a:solidFill>
              <a:latin typeface="Arial"/>
              <a:ea typeface="Arial"/>
              <a:cs typeface="Arial"/>
              <a:sym typeface="Arial"/>
            </a:endParaRPr>
          </a:p>
        </p:txBody>
      </p:sp>
      <p:sp>
        <p:nvSpPr>
          <p:cNvPr id="439" name="Google Shape;439;p53"/>
          <p:cNvSpPr txBox="1"/>
          <p:nvPr/>
        </p:nvSpPr>
        <p:spPr>
          <a:xfrm>
            <a:off x="4798800" y="2313550"/>
            <a:ext cx="6714900" cy="3678900"/>
          </a:xfrm>
          <a:prstGeom prst="rect">
            <a:avLst/>
          </a:prstGeom>
          <a:solidFill>
            <a:srgbClr val="3A7E3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rgbClr val="FFFFFF"/>
                </a:solidFill>
                <a:latin typeface="Arial"/>
                <a:ea typeface="Arial"/>
                <a:cs typeface="Arial"/>
                <a:sym typeface="Arial"/>
              </a:rPr>
              <a:t>Focus on connectedness, not content:</a:t>
            </a:r>
            <a:endParaRPr b="1" i="0" sz="27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rgbClr val="FFFFFF"/>
                </a:solidFill>
                <a:latin typeface="Arial"/>
                <a:ea typeface="Arial"/>
                <a:cs typeface="Arial"/>
                <a:sym typeface="Arial"/>
              </a:rPr>
              <a:t>Prioritize relationships</a:t>
            </a:r>
            <a:endParaRPr b="0" i="0" sz="2500" u="none" cap="none" strike="noStrike">
              <a:solidFill>
                <a:srgbClr val="FFFFFF"/>
              </a:solidFill>
              <a:latin typeface="Arial"/>
              <a:ea typeface="Arial"/>
              <a:cs typeface="Arial"/>
              <a:sym typeface="Arial"/>
            </a:endParaRPr>
          </a:p>
          <a:p>
            <a:pPr indent="-387350" lvl="1" marL="914400" marR="0" rtl="0" algn="l">
              <a:lnSpc>
                <a:spcPct val="100000"/>
              </a:lnSpc>
              <a:spcBef>
                <a:spcPts val="0"/>
              </a:spcBef>
              <a:spcAft>
                <a:spcPts val="0"/>
              </a:spcAft>
              <a:buClr>
                <a:srgbClr val="FFFFFF"/>
              </a:buClr>
              <a:buSzPts val="2500"/>
              <a:buFont typeface="Arial"/>
              <a:buChar char="-"/>
            </a:pPr>
            <a:r>
              <a:rPr b="0" i="0" lang="en-US" sz="2500" u="none" cap="none" strike="noStrike">
                <a:solidFill>
                  <a:srgbClr val="FFFFFF"/>
                </a:solidFill>
                <a:latin typeface="Arial"/>
                <a:ea typeface="Arial"/>
                <a:cs typeface="Arial"/>
                <a:sym typeface="Arial"/>
              </a:rPr>
              <a:t>teacher to student</a:t>
            </a:r>
            <a:endParaRPr b="0" i="0" sz="2500" u="none" cap="none" strike="noStrike">
              <a:solidFill>
                <a:srgbClr val="FFFFFF"/>
              </a:solidFill>
              <a:latin typeface="Arial"/>
              <a:ea typeface="Arial"/>
              <a:cs typeface="Arial"/>
              <a:sym typeface="Arial"/>
            </a:endParaRPr>
          </a:p>
          <a:p>
            <a:pPr indent="-387350" lvl="1" marL="914400" marR="0" rtl="0" algn="l">
              <a:lnSpc>
                <a:spcPct val="100000"/>
              </a:lnSpc>
              <a:spcBef>
                <a:spcPts val="0"/>
              </a:spcBef>
              <a:spcAft>
                <a:spcPts val="0"/>
              </a:spcAft>
              <a:buClr>
                <a:srgbClr val="FFFFFF"/>
              </a:buClr>
              <a:buSzPts val="2500"/>
              <a:buFont typeface="Arial"/>
              <a:buChar char="-"/>
            </a:pPr>
            <a:r>
              <a:rPr b="0" i="0" lang="en-US" sz="2500" u="none" cap="none" strike="noStrike">
                <a:solidFill>
                  <a:srgbClr val="FFFFFF"/>
                </a:solidFill>
                <a:latin typeface="Arial"/>
                <a:ea typeface="Arial"/>
                <a:cs typeface="Arial"/>
                <a:sym typeface="Arial"/>
              </a:rPr>
              <a:t>student to teacher</a:t>
            </a:r>
            <a:endParaRPr b="0" i="0" sz="2500" u="none" cap="none" strike="noStrike">
              <a:solidFill>
                <a:srgbClr val="FFFFFF"/>
              </a:solidFill>
              <a:latin typeface="Arial"/>
              <a:ea typeface="Arial"/>
              <a:cs typeface="Arial"/>
              <a:sym typeface="Arial"/>
            </a:endParaRPr>
          </a:p>
          <a:p>
            <a:pPr indent="-387350" lvl="1" marL="914400" marR="0" rtl="0" algn="l">
              <a:lnSpc>
                <a:spcPct val="100000"/>
              </a:lnSpc>
              <a:spcBef>
                <a:spcPts val="0"/>
              </a:spcBef>
              <a:spcAft>
                <a:spcPts val="0"/>
              </a:spcAft>
              <a:buClr>
                <a:srgbClr val="FFFFFF"/>
              </a:buClr>
              <a:buSzPts val="2500"/>
              <a:buFont typeface="Arial"/>
              <a:buChar char="-"/>
            </a:pPr>
            <a:r>
              <a:rPr b="0" i="0" lang="en-US" sz="2500" u="none" cap="none" strike="noStrike">
                <a:solidFill>
                  <a:srgbClr val="FFFFFF"/>
                </a:solidFill>
                <a:latin typeface="Arial"/>
                <a:ea typeface="Arial"/>
                <a:cs typeface="Arial"/>
                <a:sym typeface="Arial"/>
              </a:rPr>
              <a:t>student to student</a:t>
            </a:r>
            <a:endParaRPr b="0" i="0" sz="2500" u="none" cap="none" strike="noStrike">
              <a:solidFill>
                <a:srgbClr val="FFFFFF"/>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rgbClr val="FFFFFF"/>
                </a:solidFill>
                <a:latin typeface="Arial"/>
                <a:ea typeface="Arial"/>
                <a:cs typeface="Arial"/>
                <a:sym typeface="Arial"/>
              </a:rPr>
              <a:t>Honor students’ identities</a:t>
            </a:r>
            <a:endParaRPr b="0" i="0" sz="2500" u="none" cap="none" strike="noStrike">
              <a:solidFill>
                <a:srgbClr val="FFFFFF"/>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rgbClr val="FFFFFF"/>
                </a:solidFill>
                <a:latin typeface="Arial"/>
                <a:ea typeface="Arial"/>
                <a:cs typeface="Arial"/>
                <a:sym typeface="Arial"/>
              </a:rPr>
              <a:t>Consider student social emotional readiness</a:t>
            </a:r>
            <a:endParaRPr b="0" i="0" sz="2500" u="none" cap="none" strike="noStrik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4"/>
          <p:cNvSpPr txBox="1"/>
          <p:nvPr>
            <p:ph idx="12" type="sldNum"/>
          </p:nvPr>
        </p:nvSpPr>
        <p:spPr>
          <a:xfrm>
            <a:off x="764931" y="6513334"/>
            <a:ext cx="373200" cy="1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pSp>
        <p:nvGrpSpPr>
          <p:cNvPr id="446" name="Google Shape;446;p54"/>
          <p:cNvGrpSpPr/>
          <p:nvPr/>
        </p:nvGrpSpPr>
        <p:grpSpPr>
          <a:xfrm>
            <a:off x="3687297" y="1996641"/>
            <a:ext cx="3278985" cy="4516684"/>
            <a:chOff x="3071457" y="2013874"/>
            <a:chExt cx="1944600" cy="1569601"/>
          </a:xfrm>
        </p:grpSpPr>
        <p:sp>
          <p:nvSpPr>
            <p:cNvPr id="447" name="Google Shape;447;p54"/>
            <p:cNvSpPr/>
            <p:nvPr/>
          </p:nvSpPr>
          <p:spPr>
            <a:xfrm flipH="1" rot="10800000">
              <a:off x="3071457" y="2013875"/>
              <a:ext cx="1944600" cy="1569600"/>
            </a:xfrm>
            <a:prstGeom prst="round2DiagRect">
              <a:avLst>
                <a:gd fmla="val 0" name="adj1"/>
                <a:gd fmla="val 17764"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54"/>
            <p:cNvSpPr txBox="1"/>
            <p:nvPr/>
          </p:nvSpPr>
          <p:spPr>
            <a:xfrm>
              <a:off x="3317845" y="2013874"/>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Aligning SEL Competencies</a:t>
              </a:r>
              <a:endParaRPr b="0" i="0" sz="2400" u="none" cap="none" strike="noStrike">
                <a:solidFill>
                  <a:srgbClr val="FFFFFF"/>
                </a:solidFill>
                <a:latin typeface="Roboto"/>
                <a:ea typeface="Roboto"/>
                <a:cs typeface="Roboto"/>
                <a:sym typeface="Roboto"/>
              </a:endParaRPr>
            </a:p>
          </p:txBody>
        </p:sp>
        <p:sp>
          <p:nvSpPr>
            <p:cNvPr id="449" name="Google Shape;449;p54"/>
            <p:cNvSpPr txBox="1"/>
            <p:nvPr/>
          </p:nvSpPr>
          <p:spPr>
            <a:xfrm>
              <a:off x="3254251" y="2473774"/>
              <a:ext cx="1620900" cy="512400"/>
            </a:xfrm>
            <a:prstGeom prst="rect">
              <a:avLst/>
            </a:prstGeom>
            <a:noFill/>
            <a:ln>
              <a:noFill/>
            </a:ln>
          </p:spPr>
          <p:txBody>
            <a:bodyPr anchorCtr="0" anchor="t" bIns="121900" lIns="121900" spcFirstLastPara="1" rIns="121900" wrap="square" tIns="121900">
              <a:noAutofit/>
            </a:bodyPr>
            <a:lstStyle/>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Self Awareness</a:t>
              </a:r>
              <a:endParaRPr b="0" i="0" sz="2000" u="none" cap="none" strike="noStrike">
                <a:solidFill>
                  <a:srgbClr val="FFFFFF"/>
                </a:solidFill>
                <a:latin typeface="Roboto"/>
                <a:ea typeface="Roboto"/>
                <a:cs typeface="Roboto"/>
                <a:sym typeface="Roboto"/>
              </a:endParaRPr>
            </a:p>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Social Awareness</a:t>
              </a:r>
              <a:endParaRPr b="0" i="0" sz="2000" u="none" cap="none" strike="noStrike">
                <a:solidFill>
                  <a:srgbClr val="FFFFFF"/>
                </a:solidFill>
                <a:latin typeface="Roboto"/>
                <a:ea typeface="Roboto"/>
                <a:cs typeface="Roboto"/>
                <a:sym typeface="Roboto"/>
              </a:endParaRPr>
            </a:p>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Relationship Skills</a:t>
              </a:r>
              <a:endParaRPr b="0" i="0" sz="2000" u="none" cap="none" strike="noStrike">
                <a:solidFill>
                  <a:srgbClr val="FFFFFF"/>
                </a:solidFill>
                <a:latin typeface="Roboto"/>
                <a:ea typeface="Roboto"/>
                <a:cs typeface="Roboto"/>
                <a:sym typeface="Roboto"/>
              </a:endParaRPr>
            </a:p>
          </p:txBody>
        </p:sp>
      </p:grpSp>
      <p:grpSp>
        <p:nvGrpSpPr>
          <p:cNvPr id="450" name="Google Shape;450;p54"/>
          <p:cNvGrpSpPr/>
          <p:nvPr/>
        </p:nvGrpSpPr>
        <p:grpSpPr>
          <a:xfrm>
            <a:off x="412327" y="1996615"/>
            <a:ext cx="3278985" cy="4516681"/>
            <a:chOff x="1126863" y="2013875"/>
            <a:chExt cx="1944600" cy="1569600"/>
          </a:xfrm>
        </p:grpSpPr>
        <p:sp>
          <p:nvSpPr>
            <p:cNvPr id="451" name="Google Shape;451;p54"/>
            <p:cNvSpPr/>
            <p:nvPr/>
          </p:nvSpPr>
          <p:spPr>
            <a:xfrm>
              <a:off x="1126863" y="2013875"/>
              <a:ext cx="1944600" cy="1569600"/>
            </a:xfrm>
            <a:prstGeom prst="round2DiagRect">
              <a:avLst>
                <a:gd fmla="val 0" name="adj1"/>
                <a:gd fmla="val 17764" name="adj2"/>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54"/>
            <p:cNvSpPr txBox="1"/>
            <p:nvPr/>
          </p:nvSpPr>
          <p:spPr>
            <a:xfrm>
              <a:off x="1373303" y="2013887"/>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What is it?</a:t>
              </a:r>
              <a:endParaRPr b="0" i="0" sz="2400" u="none" cap="none" strike="noStrike">
                <a:solidFill>
                  <a:srgbClr val="FFFFFF"/>
                </a:solidFill>
                <a:latin typeface="Roboto"/>
                <a:ea typeface="Roboto"/>
                <a:cs typeface="Roboto"/>
                <a:sym typeface="Roboto"/>
              </a:endParaRPr>
            </a:p>
          </p:txBody>
        </p:sp>
        <p:sp>
          <p:nvSpPr>
            <p:cNvPr id="453" name="Google Shape;453;p54"/>
            <p:cNvSpPr txBox="1"/>
            <p:nvPr/>
          </p:nvSpPr>
          <p:spPr>
            <a:xfrm>
              <a:off x="1198665" y="2193881"/>
              <a:ext cx="1759200" cy="7923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2200"/>
                <a:buFont typeface="Arial"/>
                <a:buNone/>
              </a:pPr>
              <a:r>
                <a:rPr b="0" i="0" lang="en-US" sz="2200" u="none" cap="none" strike="noStrike">
                  <a:solidFill>
                    <a:srgbClr val="FFFFFF"/>
                  </a:solidFill>
                  <a:latin typeface="Roboto"/>
                  <a:ea typeface="Roboto"/>
                  <a:cs typeface="Roboto"/>
                  <a:sym typeface="Roboto"/>
                </a:rPr>
                <a:t>Community is a emotionally and physically safe and supportive learning environment that promotes all students’ social and emotional development.</a:t>
              </a:r>
              <a:r>
                <a:rPr b="0" i="0" lang="en-US" sz="2400" u="none" cap="none" strike="noStrike">
                  <a:solidFill>
                    <a:srgbClr val="FFFFFF"/>
                  </a:solidFill>
                  <a:latin typeface="Roboto"/>
                  <a:ea typeface="Roboto"/>
                  <a:cs typeface="Roboto"/>
                  <a:sym typeface="Roboto"/>
                </a:rPr>
                <a:t>  </a:t>
              </a:r>
              <a:endParaRPr b="0" i="0" sz="2400" u="none" cap="none" strike="noStrike">
                <a:solidFill>
                  <a:srgbClr val="FFFFFF"/>
                </a:solidFill>
                <a:latin typeface="Roboto"/>
                <a:ea typeface="Roboto"/>
                <a:cs typeface="Roboto"/>
                <a:sym typeface="Roboto"/>
              </a:endParaRPr>
            </a:p>
          </p:txBody>
        </p:sp>
      </p:grpSp>
      <p:grpSp>
        <p:nvGrpSpPr>
          <p:cNvPr id="454" name="Google Shape;454;p54"/>
          <p:cNvGrpSpPr/>
          <p:nvPr/>
        </p:nvGrpSpPr>
        <p:grpSpPr>
          <a:xfrm>
            <a:off x="6962065" y="1996644"/>
            <a:ext cx="5060623" cy="4516681"/>
            <a:chOff x="5015938" y="2013875"/>
            <a:chExt cx="3001200" cy="1569600"/>
          </a:xfrm>
        </p:grpSpPr>
        <p:sp>
          <p:nvSpPr>
            <p:cNvPr id="455" name="Google Shape;455;p54"/>
            <p:cNvSpPr/>
            <p:nvPr/>
          </p:nvSpPr>
          <p:spPr>
            <a:xfrm>
              <a:off x="5015938" y="2013875"/>
              <a:ext cx="3001200" cy="1569600"/>
            </a:xfrm>
            <a:prstGeom prst="round2DiagRect">
              <a:avLst>
                <a:gd fmla="val 0" name="adj1"/>
                <a:gd fmla="val 17764" name="adj2"/>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56" name="Google Shape;456;p54"/>
            <p:cNvSpPr txBox="1"/>
            <p:nvPr/>
          </p:nvSpPr>
          <p:spPr>
            <a:xfrm>
              <a:off x="5308068" y="2013876"/>
              <a:ext cx="24171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Why it matters:</a:t>
              </a:r>
              <a:endParaRPr b="0" i="0" sz="2400" u="none" cap="none" strike="noStrike">
                <a:solidFill>
                  <a:srgbClr val="FFFFFF"/>
                </a:solidFill>
                <a:latin typeface="Roboto"/>
                <a:ea typeface="Roboto"/>
                <a:cs typeface="Roboto"/>
                <a:sym typeface="Roboto"/>
              </a:endParaRPr>
            </a:p>
          </p:txBody>
        </p:sp>
        <p:sp>
          <p:nvSpPr>
            <p:cNvPr id="457" name="Google Shape;457;p54"/>
            <p:cNvSpPr txBox="1"/>
            <p:nvPr/>
          </p:nvSpPr>
          <p:spPr>
            <a:xfrm>
              <a:off x="5230761" y="2255437"/>
              <a:ext cx="27093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2400"/>
                <a:buFont typeface="Arial"/>
                <a:buNone/>
              </a:pPr>
              <a:r>
                <a:rPr b="0" i="0" lang="en-US" sz="2400" u="none" cap="none" strike="noStrike">
                  <a:solidFill>
                    <a:srgbClr val="FFFFFF"/>
                  </a:solidFill>
                  <a:latin typeface="Roboto"/>
                  <a:ea typeface="Roboto"/>
                  <a:cs typeface="Roboto"/>
                  <a:sym typeface="Roboto"/>
                </a:rPr>
                <a:t>By establishing a classroom community, students are better able to express themselves, empathize with their classmates, and take risks with their learning. </a:t>
              </a:r>
              <a:endParaRPr b="0" i="0" sz="2400" u="none" cap="none" strike="noStrike">
                <a:solidFill>
                  <a:srgbClr val="FFFFFF"/>
                </a:solidFill>
                <a:latin typeface="Roboto"/>
                <a:ea typeface="Roboto"/>
                <a:cs typeface="Roboto"/>
                <a:sym typeface="Roboto"/>
              </a:endParaRPr>
            </a:p>
          </p:txBody>
        </p:sp>
      </p:grpSp>
      <p:grpSp>
        <p:nvGrpSpPr>
          <p:cNvPr descr="Arrow pointing toward &quot;Why it matters&quot;" id="458" name="Google Shape;458;p54"/>
          <p:cNvGrpSpPr/>
          <p:nvPr/>
        </p:nvGrpSpPr>
        <p:grpSpPr>
          <a:xfrm>
            <a:off x="6612212" y="3533096"/>
            <a:ext cx="723037" cy="749290"/>
            <a:chOff x="4858109" y="2631368"/>
            <a:chExt cx="316442" cy="315000"/>
          </a:xfrm>
        </p:grpSpPr>
        <p:sp>
          <p:nvSpPr>
            <p:cNvPr id="459" name="Google Shape;459;p54"/>
            <p:cNvSpPr/>
            <p:nvPr/>
          </p:nvSpPr>
          <p:spPr>
            <a:xfrm>
              <a:off x="4859551" y="2631368"/>
              <a:ext cx="315000" cy="3150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54"/>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br>
                <a:rPr b="0" i="0" lang="en-US"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grpSp>
      <p:grpSp>
        <p:nvGrpSpPr>
          <p:cNvPr descr="Plus symbol" id="461" name="Google Shape;461;p54"/>
          <p:cNvGrpSpPr/>
          <p:nvPr/>
        </p:nvGrpSpPr>
        <p:grpSpPr>
          <a:xfrm>
            <a:off x="3200389" y="3641613"/>
            <a:ext cx="723052" cy="749300"/>
            <a:chOff x="3157188" y="909150"/>
            <a:chExt cx="470400" cy="470400"/>
          </a:xfrm>
        </p:grpSpPr>
        <p:sp>
          <p:nvSpPr>
            <p:cNvPr id="462" name="Google Shape;462;p54"/>
            <p:cNvSpPr/>
            <p:nvPr/>
          </p:nvSpPr>
          <p:spPr>
            <a:xfrm>
              <a:off x="3157188" y="909150"/>
              <a:ext cx="470400" cy="4704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54"/>
            <p:cNvSpPr/>
            <p:nvPr/>
          </p:nvSpPr>
          <p:spPr>
            <a:xfrm>
              <a:off x="3243138" y="995100"/>
              <a:ext cx="298500" cy="298500"/>
            </a:xfrm>
            <a:prstGeom prst="mathPlus">
              <a:avLst>
                <a:gd fmla="val 9900" name="adj1"/>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4" name="Google Shape;464;p54"/>
          <p:cNvSpPr txBox="1"/>
          <p:nvPr/>
        </p:nvSpPr>
        <p:spPr>
          <a:xfrm>
            <a:off x="533400" y="1155063"/>
            <a:ext cx="4340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Arial"/>
                <a:ea typeface="Arial"/>
                <a:cs typeface="Arial"/>
                <a:sym typeface="Arial"/>
              </a:rPr>
              <a:t>Community</a:t>
            </a:r>
            <a:endParaRPr b="1" i="0" sz="3200" u="none" cap="none" strike="noStrike">
              <a:solidFill>
                <a:srgbClr val="FFFFFF"/>
              </a:solidFill>
              <a:latin typeface="Arial"/>
              <a:ea typeface="Arial"/>
              <a:cs typeface="Arial"/>
              <a:sym typeface="Arial"/>
            </a:endParaRPr>
          </a:p>
        </p:txBody>
      </p:sp>
      <p:sp>
        <p:nvSpPr>
          <p:cNvPr id="465" name="Google Shape;465;p54"/>
          <p:cNvSpPr txBox="1"/>
          <p:nvPr>
            <p:ph idx="4294967295" type="title"/>
          </p:nvPr>
        </p:nvSpPr>
        <p:spPr>
          <a:xfrm>
            <a:off x="0" y="76226"/>
            <a:ext cx="12192000" cy="914400"/>
          </a:xfrm>
          <a:prstGeom prst="rect">
            <a:avLst/>
          </a:prstGeom>
          <a:no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solidFill>
                  <a:srgbClr val="FFFFFF"/>
                </a:solidFill>
              </a:rPr>
              <a:t>Building a sense of community</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5"/>
          <p:cNvSpPr txBox="1"/>
          <p:nvPr>
            <p:ph idx="4294967295" type="title"/>
          </p:nvPr>
        </p:nvSpPr>
        <p:spPr>
          <a:xfrm>
            <a:off x="0" y="76201"/>
            <a:ext cx="12192000" cy="914400"/>
          </a:xfrm>
          <a:prstGeom prst="rect">
            <a:avLst/>
          </a:prstGeom>
          <a:no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solidFill>
                  <a:srgbClr val="FFFFFF"/>
                </a:solidFill>
              </a:rPr>
              <a:t>Ideas for welcoming students</a:t>
            </a:r>
            <a:endParaRPr>
              <a:solidFill>
                <a:srgbClr val="FFFFFF"/>
              </a:solidFill>
            </a:endParaRPr>
          </a:p>
        </p:txBody>
      </p:sp>
      <p:sp>
        <p:nvSpPr>
          <p:cNvPr id="472" name="Google Shape;472;p5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solidFill>
                  <a:schemeClr val="lt1"/>
                </a:solidFill>
              </a:rPr>
              <a:t>‹#›</a:t>
            </a:fld>
            <a:endParaRPr>
              <a:solidFill>
                <a:schemeClr val="lt1"/>
              </a:solidFill>
            </a:endParaRPr>
          </a:p>
        </p:txBody>
      </p:sp>
      <p:pic>
        <p:nvPicPr>
          <p:cNvPr descr="Wheel showing different exercise options" id="473" name="Google Shape;473;p55">
            <a:hlinkClick r:id="rId3"/>
          </p:cNvPr>
          <p:cNvPicPr preferRelativeResize="0"/>
          <p:nvPr/>
        </p:nvPicPr>
        <p:blipFill rotWithShape="1">
          <a:blip r:embed="rId4">
            <a:alphaModFix/>
          </a:blip>
          <a:srcRect b="0" l="0" r="0" t="0"/>
          <a:stretch/>
        </p:blipFill>
        <p:spPr>
          <a:xfrm>
            <a:off x="4160813" y="2358522"/>
            <a:ext cx="3108375" cy="3058711"/>
          </a:xfrm>
          <a:prstGeom prst="rect">
            <a:avLst/>
          </a:prstGeom>
          <a:noFill/>
          <a:ln>
            <a:noFill/>
          </a:ln>
        </p:spPr>
      </p:pic>
      <p:pic>
        <p:nvPicPr>
          <p:cNvPr descr="Screen capture of website titled Online Mindfulness Station. Colorful images are labeled &quot;Calming,&quot; &quot;Crafting,&quot; &quot;Coaching&quot; and &quot;Contemplating&quot;" id="474" name="Google Shape;474;p55">
            <a:hlinkClick r:id="rId5"/>
          </p:cNvPr>
          <p:cNvPicPr preferRelativeResize="0"/>
          <p:nvPr/>
        </p:nvPicPr>
        <p:blipFill rotWithShape="1">
          <a:blip r:embed="rId6">
            <a:alphaModFix/>
          </a:blip>
          <a:srcRect b="0" l="0" r="0" t="0"/>
          <a:stretch/>
        </p:blipFill>
        <p:spPr>
          <a:xfrm>
            <a:off x="7554800" y="676025"/>
            <a:ext cx="4637201" cy="5623699"/>
          </a:xfrm>
          <a:prstGeom prst="rect">
            <a:avLst/>
          </a:prstGeom>
          <a:noFill/>
          <a:ln>
            <a:noFill/>
          </a:ln>
        </p:spPr>
      </p:pic>
      <p:pic>
        <p:nvPicPr>
          <p:cNvPr descr="Screen capture of a website showing a table listing Opening and Closing Routines" id="475" name="Google Shape;475;p55">
            <a:hlinkClick r:id="rId7"/>
          </p:cNvPr>
          <p:cNvPicPr preferRelativeResize="0"/>
          <p:nvPr/>
        </p:nvPicPr>
        <p:blipFill rotWithShape="1">
          <a:blip r:embed="rId8">
            <a:alphaModFix/>
          </a:blip>
          <a:srcRect b="0" l="0" r="0" t="0"/>
          <a:stretch/>
        </p:blipFill>
        <p:spPr>
          <a:xfrm>
            <a:off x="213625" y="1339925"/>
            <a:ext cx="3525999" cy="52666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6"/>
          <p:cNvSpPr txBox="1"/>
          <p:nvPr>
            <p:ph idx="4294967295" type="title"/>
          </p:nvPr>
        </p:nvSpPr>
        <p:spPr>
          <a:xfrm>
            <a:off x="0" y="533401"/>
            <a:ext cx="12192000" cy="914400"/>
          </a:xfrm>
          <a:prstGeom prst="rect">
            <a:avLst/>
          </a:prstGeom>
          <a:no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SzPts val="990"/>
              <a:buNone/>
            </a:pPr>
            <a:r>
              <a:rPr lang="en-US" sz="3300"/>
              <a:t>WELCOMING YOUR LEARNERS: Notes</a:t>
            </a:r>
            <a:endParaRPr sz="3300"/>
          </a:p>
        </p:txBody>
      </p:sp>
      <p:sp>
        <p:nvSpPr>
          <p:cNvPr id="482" name="Google Shape;482;p56"/>
          <p:cNvSpPr txBox="1"/>
          <p:nvPr>
            <p:ph idx="12" type="sldNum"/>
          </p:nvPr>
        </p:nvSpPr>
        <p:spPr>
          <a:xfrm>
            <a:off x="11532033" y="6182333"/>
            <a:ext cx="609300" cy="62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483" name="Google Shape;483;p56"/>
          <p:cNvSpPr/>
          <p:nvPr/>
        </p:nvSpPr>
        <p:spPr>
          <a:xfrm>
            <a:off x="1018275" y="2738475"/>
            <a:ext cx="2443500" cy="22473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3</a:t>
            </a:r>
            <a:endParaRPr b="0" i="0" sz="9600" u="none" cap="none" strike="noStrike">
              <a:solidFill>
                <a:srgbClr val="FFFFFF"/>
              </a:solidFill>
              <a:latin typeface="Arial"/>
              <a:ea typeface="Arial"/>
              <a:cs typeface="Arial"/>
              <a:sym typeface="Arial"/>
            </a:endParaRPr>
          </a:p>
        </p:txBody>
      </p:sp>
      <p:sp>
        <p:nvSpPr>
          <p:cNvPr id="484" name="Google Shape;484;p56"/>
          <p:cNvSpPr txBox="1"/>
          <p:nvPr/>
        </p:nvSpPr>
        <p:spPr>
          <a:xfrm>
            <a:off x="4798800" y="2313550"/>
            <a:ext cx="6714900" cy="2139600"/>
          </a:xfrm>
          <a:prstGeom prst="rect">
            <a:avLst/>
          </a:prstGeom>
          <a:solidFill>
            <a:srgbClr val="3A7E36"/>
          </a:solid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FFFFFF"/>
              </a:buClr>
              <a:buSzPts val="2500"/>
              <a:buFont typeface="Arial"/>
              <a:buChar char="-"/>
            </a:pPr>
            <a:r>
              <a:rPr b="1" i="0" lang="en-US" sz="2700" u="none" cap="none" strike="noStrike">
                <a:solidFill>
                  <a:schemeClr val="lt1"/>
                </a:solidFill>
                <a:latin typeface="Arial"/>
                <a:ea typeface="Arial"/>
                <a:cs typeface="Arial"/>
                <a:sym typeface="Arial"/>
              </a:rPr>
              <a:t>In your note-catcher, consider:</a:t>
            </a:r>
            <a:endParaRPr b="1" i="0" sz="27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lt1"/>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chemeClr val="lt1"/>
                </a:solidFill>
                <a:latin typeface="Arial"/>
                <a:ea typeface="Arial"/>
                <a:cs typeface="Arial"/>
                <a:sym typeface="Arial"/>
              </a:rPr>
              <a:t>How will the “welcoming your learners” phase look for me and my students? What tangible takeaways can I apply tomorrow? </a:t>
            </a:r>
            <a:endParaRPr b="1" i="0" sz="27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9"/>
          <p:cNvSpPr txBox="1"/>
          <p:nvPr>
            <p:ph idx="12" type="sldNum"/>
          </p:nvPr>
        </p:nvSpPr>
        <p:spPr>
          <a:xfrm>
            <a:off x="536433" y="6473967"/>
            <a:ext cx="453900" cy="23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solidFill>
                  <a:schemeClr val="dk1"/>
                </a:solidFill>
              </a:rPr>
              <a:t>‹#›</a:t>
            </a:fld>
            <a:endParaRPr>
              <a:solidFill>
                <a:schemeClr val="dk1"/>
              </a:solidFill>
            </a:endParaRPr>
          </a:p>
        </p:txBody>
      </p:sp>
      <p:sp>
        <p:nvSpPr>
          <p:cNvPr id="305" name="Google Shape;305;p39"/>
          <p:cNvSpPr txBox="1"/>
          <p:nvPr>
            <p:ph type="title"/>
          </p:nvPr>
        </p:nvSpPr>
        <p:spPr>
          <a:xfrm>
            <a:off x="990600" y="2514600"/>
            <a:ext cx="8001300" cy="9144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4800"/>
              <a:buNone/>
            </a:pPr>
            <a:r>
              <a:rPr lang="en-US"/>
              <a:t>What is eTEACHNY?</a:t>
            </a:r>
            <a:endParaRPr/>
          </a:p>
        </p:txBody>
      </p:sp>
      <p:sp>
        <p:nvSpPr>
          <p:cNvPr id="306" name="Google Shape;306;p39"/>
          <p:cNvSpPr txBox="1"/>
          <p:nvPr>
            <p:ph idx="1" type="body"/>
          </p:nvPr>
        </p:nvSpPr>
        <p:spPr>
          <a:xfrm>
            <a:off x="990567" y="3429000"/>
            <a:ext cx="8001300" cy="22425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600"/>
              </a:spcBef>
              <a:spcAft>
                <a:spcPts val="0"/>
              </a:spcAft>
              <a:buSzPts val="2800"/>
              <a:buNone/>
            </a:pPr>
            <a:r>
              <a:rPr lang="en-US"/>
              <a:t>eTEACHNY is a coalition of education partners who have come together to support the implementation of the Teaching in Remote Learning Environments (TRLE) Initiative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7"/>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SzPts val="990"/>
              <a:buNone/>
            </a:pPr>
            <a:r>
              <a:rPr lang="en-US" sz="3700"/>
              <a:t>WARMING UP THE THINK TANK </a:t>
            </a:r>
            <a:endParaRPr sz="3700"/>
          </a:p>
        </p:txBody>
      </p:sp>
      <p:sp>
        <p:nvSpPr>
          <p:cNvPr id="491" name="Google Shape;491;p5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492" name="Google Shape;492;p57"/>
          <p:cNvSpPr txBox="1"/>
          <p:nvPr/>
        </p:nvSpPr>
        <p:spPr>
          <a:xfrm>
            <a:off x="578375" y="2313550"/>
            <a:ext cx="3340500" cy="3289500"/>
          </a:xfrm>
          <a:prstGeom prst="rect">
            <a:avLst/>
          </a:prstGeom>
          <a:solidFill>
            <a:srgbClr val="2379B8"/>
          </a:solidFill>
          <a:ln cap="flat" cmpd="sng" w="38100">
            <a:solidFill>
              <a:srgbClr val="1A5A8A"/>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57"/>
          <p:cNvSpPr/>
          <p:nvPr/>
        </p:nvSpPr>
        <p:spPr>
          <a:xfrm>
            <a:off x="1018275" y="2738475"/>
            <a:ext cx="2443500" cy="2247300"/>
          </a:xfrm>
          <a:prstGeom prst="ellipse">
            <a:avLst/>
          </a:prstGeom>
          <a:solidFill>
            <a:srgbClr val="3A7E3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4</a:t>
            </a:r>
            <a:endParaRPr b="0" i="0" sz="9600" u="none" cap="none" strike="noStrike">
              <a:solidFill>
                <a:srgbClr val="FFFFFF"/>
              </a:solidFill>
              <a:latin typeface="Arial"/>
              <a:ea typeface="Arial"/>
              <a:cs typeface="Arial"/>
              <a:sym typeface="Arial"/>
            </a:endParaRPr>
          </a:p>
        </p:txBody>
      </p:sp>
      <p:sp>
        <p:nvSpPr>
          <p:cNvPr id="494" name="Google Shape;494;p57"/>
          <p:cNvSpPr txBox="1"/>
          <p:nvPr/>
        </p:nvSpPr>
        <p:spPr>
          <a:xfrm>
            <a:off x="4798800" y="2846950"/>
            <a:ext cx="6714900" cy="2262600"/>
          </a:xfrm>
          <a:prstGeom prst="rect">
            <a:avLst/>
          </a:prstGeom>
          <a:solidFill>
            <a:srgbClr val="3A7E3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Engaging student inquiry through entry activities:</a:t>
            </a:r>
            <a:endParaRPr b="1" i="0" sz="2700" u="none" cap="none" strike="noStrike">
              <a:solidFill>
                <a:schemeClr val="lt1"/>
              </a:solidFill>
              <a:latin typeface="Arial"/>
              <a:ea typeface="Arial"/>
              <a:cs typeface="Arial"/>
              <a:sym typeface="Arial"/>
            </a:endParaRPr>
          </a:p>
          <a:p>
            <a:pPr indent="-400050" lvl="0" marL="457200" marR="0" rtl="0" algn="l">
              <a:lnSpc>
                <a:spcPct val="100000"/>
              </a:lnSpc>
              <a:spcBef>
                <a:spcPts val="0"/>
              </a:spcBef>
              <a:spcAft>
                <a:spcPts val="0"/>
              </a:spcAft>
              <a:buClr>
                <a:schemeClr val="lt1"/>
              </a:buClr>
              <a:buSzPts val="2700"/>
              <a:buFont typeface="Arial"/>
              <a:buChar char="-"/>
            </a:pPr>
            <a:r>
              <a:rPr b="1" i="0" lang="en-US" sz="2700" u="none" cap="none" strike="noStrike">
                <a:solidFill>
                  <a:schemeClr val="lt1"/>
                </a:solidFill>
                <a:latin typeface="Arial"/>
                <a:ea typeface="Arial"/>
                <a:cs typeface="Arial"/>
                <a:sym typeface="Arial"/>
              </a:rPr>
              <a:t>Predictability builds stability</a:t>
            </a:r>
            <a:endParaRPr b="1" i="0" sz="2700" u="none" cap="none" strike="noStrike">
              <a:solidFill>
                <a:schemeClr val="lt1"/>
              </a:solidFill>
              <a:latin typeface="Arial"/>
              <a:ea typeface="Arial"/>
              <a:cs typeface="Arial"/>
              <a:sym typeface="Arial"/>
            </a:endParaRPr>
          </a:p>
          <a:p>
            <a:pPr indent="-400050" lvl="0" marL="457200" marR="0" rtl="0" algn="l">
              <a:lnSpc>
                <a:spcPct val="100000"/>
              </a:lnSpc>
              <a:spcBef>
                <a:spcPts val="0"/>
              </a:spcBef>
              <a:spcAft>
                <a:spcPts val="0"/>
              </a:spcAft>
              <a:buClr>
                <a:schemeClr val="lt1"/>
              </a:buClr>
              <a:buSzPts val="2700"/>
              <a:buFont typeface="Arial"/>
              <a:buChar char="-"/>
            </a:pPr>
            <a:r>
              <a:rPr b="1" i="0" lang="en-US" sz="2700" u="none" cap="none" strike="noStrike">
                <a:solidFill>
                  <a:schemeClr val="lt1"/>
                </a:solidFill>
                <a:latin typeface="Arial"/>
                <a:ea typeface="Arial"/>
                <a:cs typeface="Arial"/>
                <a:sym typeface="Arial"/>
              </a:rPr>
              <a:t>Connecting content and community</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8"/>
          <p:cNvSpPr txBox="1"/>
          <p:nvPr>
            <p:ph idx="12" type="sldNum"/>
          </p:nvPr>
        </p:nvSpPr>
        <p:spPr>
          <a:xfrm>
            <a:off x="764931" y="6513334"/>
            <a:ext cx="373200" cy="1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pSp>
        <p:nvGrpSpPr>
          <p:cNvPr id="501" name="Google Shape;501;p58"/>
          <p:cNvGrpSpPr/>
          <p:nvPr/>
        </p:nvGrpSpPr>
        <p:grpSpPr>
          <a:xfrm>
            <a:off x="3687297" y="1996641"/>
            <a:ext cx="3278985" cy="4516684"/>
            <a:chOff x="3071457" y="2013874"/>
            <a:chExt cx="1944600" cy="1569601"/>
          </a:xfrm>
        </p:grpSpPr>
        <p:sp>
          <p:nvSpPr>
            <p:cNvPr id="502" name="Google Shape;502;p58"/>
            <p:cNvSpPr/>
            <p:nvPr/>
          </p:nvSpPr>
          <p:spPr>
            <a:xfrm flipH="1" rot="10800000">
              <a:off x="3071457" y="2013875"/>
              <a:ext cx="1944600" cy="1569600"/>
            </a:xfrm>
            <a:prstGeom prst="round2DiagRect">
              <a:avLst>
                <a:gd fmla="val 0" name="adj1"/>
                <a:gd fmla="val 17764"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58"/>
            <p:cNvSpPr txBox="1"/>
            <p:nvPr/>
          </p:nvSpPr>
          <p:spPr>
            <a:xfrm>
              <a:off x="3317845" y="2013874"/>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Aligning SEL Competencies</a:t>
              </a:r>
              <a:endParaRPr b="0" i="0" sz="2400" u="none" cap="none" strike="noStrike">
                <a:solidFill>
                  <a:srgbClr val="FFFFFF"/>
                </a:solidFill>
                <a:latin typeface="Roboto"/>
                <a:ea typeface="Roboto"/>
                <a:cs typeface="Roboto"/>
                <a:sym typeface="Roboto"/>
              </a:endParaRPr>
            </a:p>
          </p:txBody>
        </p:sp>
        <p:sp>
          <p:nvSpPr>
            <p:cNvPr id="504" name="Google Shape;504;p58"/>
            <p:cNvSpPr txBox="1"/>
            <p:nvPr/>
          </p:nvSpPr>
          <p:spPr>
            <a:xfrm>
              <a:off x="3299441" y="2473774"/>
              <a:ext cx="1620900" cy="512400"/>
            </a:xfrm>
            <a:prstGeom prst="rect">
              <a:avLst/>
            </a:prstGeom>
            <a:noFill/>
            <a:ln>
              <a:noFill/>
            </a:ln>
          </p:spPr>
          <p:txBody>
            <a:bodyPr anchorCtr="0" anchor="t" bIns="121900" lIns="121900" spcFirstLastPara="1" rIns="121900" wrap="square" tIns="121900">
              <a:noAutofit/>
            </a:bodyPr>
            <a:lstStyle/>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Self Awareness</a:t>
              </a:r>
              <a:endParaRPr b="0" i="0" sz="2000" u="none" cap="none" strike="noStrike">
                <a:solidFill>
                  <a:srgbClr val="FFFFFF"/>
                </a:solidFill>
                <a:latin typeface="Roboto"/>
                <a:ea typeface="Roboto"/>
                <a:cs typeface="Roboto"/>
                <a:sym typeface="Roboto"/>
              </a:endParaRPr>
            </a:p>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Self Awareness</a:t>
              </a:r>
              <a:endParaRPr b="0" i="0" sz="2000" u="none" cap="none" strike="noStrike">
                <a:solidFill>
                  <a:srgbClr val="FFFFFF"/>
                </a:solidFill>
                <a:latin typeface="Roboto"/>
                <a:ea typeface="Roboto"/>
                <a:cs typeface="Roboto"/>
                <a:sym typeface="Roboto"/>
              </a:endParaRPr>
            </a:p>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Self Management</a:t>
              </a:r>
              <a:endParaRPr b="0" i="0" sz="2000" u="none" cap="none" strike="noStrike">
                <a:solidFill>
                  <a:srgbClr val="FFFFFF"/>
                </a:solidFill>
                <a:latin typeface="Roboto"/>
                <a:ea typeface="Roboto"/>
                <a:cs typeface="Roboto"/>
                <a:sym typeface="Roboto"/>
              </a:endParaRPr>
            </a:p>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Responsible Decision Making</a:t>
              </a:r>
              <a:endParaRPr b="0" i="0" sz="2000" u="none" cap="none" strike="noStrike">
                <a:solidFill>
                  <a:srgbClr val="FFFFFF"/>
                </a:solidFill>
                <a:latin typeface="Roboto"/>
                <a:ea typeface="Roboto"/>
                <a:cs typeface="Roboto"/>
                <a:sym typeface="Roboto"/>
              </a:endParaRPr>
            </a:p>
          </p:txBody>
        </p:sp>
      </p:grpSp>
      <p:grpSp>
        <p:nvGrpSpPr>
          <p:cNvPr id="505" name="Google Shape;505;p58"/>
          <p:cNvGrpSpPr/>
          <p:nvPr/>
        </p:nvGrpSpPr>
        <p:grpSpPr>
          <a:xfrm>
            <a:off x="412327" y="1996615"/>
            <a:ext cx="3278985" cy="4516681"/>
            <a:chOff x="1126863" y="2013875"/>
            <a:chExt cx="1944600" cy="1569600"/>
          </a:xfrm>
        </p:grpSpPr>
        <p:sp>
          <p:nvSpPr>
            <p:cNvPr id="506" name="Google Shape;506;p58"/>
            <p:cNvSpPr/>
            <p:nvPr/>
          </p:nvSpPr>
          <p:spPr>
            <a:xfrm>
              <a:off x="1126863" y="2013875"/>
              <a:ext cx="1944600" cy="1569600"/>
            </a:xfrm>
            <a:prstGeom prst="round2DiagRect">
              <a:avLst>
                <a:gd fmla="val 0" name="adj1"/>
                <a:gd fmla="val 17764" name="adj2"/>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58"/>
            <p:cNvSpPr txBox="1"/>
            <p:nvPr/>
          </p:nvSpPr>
          <p:spPr>
            <a:xfrm>
              <a:off x="1373303" y="2013887"/>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What is it?</a:t>
              </a:r>
              <a:endParaRPr b="0" i="0" sz="2400" u="none" cap="none" strike="noStrike">
                <a:solidFill>
                  <a:srgbClr val="FFFFFF"/>
                </a:solidFill>
                <a:latin typeface="Roboto"/>
                <a:ea typeface="Roboto"/>
                <a:cs typeface="Roboto"/>
                <a:sym typeface="Roboto"/>
              </a:endParaRPr>
            </a:p>
          </p:txBody>
        </p:sp>
        <p:sp>
          <p:nvSpPr>
            <p:cNvPr id="508" name="Google Shape;508;p58"/>
            <p:cNvSpPr txBox="1"/>
            <p:nvPr/>
          </p:nvSpPr>
          <p:spPr>
            <a:xfrm>
              <a:off x="1240408" y="2473784"/>
              <a:ext cx="17175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2000"/>
                <a:buFont typeface="Arial"/>
                <a:buNone/>
              </a:pPr>
              <a:r>
                <a:rPr b="0" i="0" lang="en-US" sz="2000" u="none" cap="none" strike="noStrike">
                  <a:solidFill>
                    <a:srgbClr val="FFFFFF"/>
                  </a:solidFill>
                  <a:latin typeface="Roboto"/>
                  <a:ea typeface="Roboto"/>
                  <a:cs typeface="Roboto"/>
                  <a:sym typeface="Roboto"/>
                </a:rPr>
                <a:t>Providing predictability means establishing routines such as warming up the think tank. </a:t>
              </a:r>
              <a:endParaRPr b="0" i="0" sz="2400" u="none" cap="none" strike="noStrike">
                <a:solidFill>
                  <a:srgbClr val="FFFFFF"/>
                </a:solidFill>
                <a:latin typeface="Roboto"/>
                <a:ea typeface="Roboto"/>
                <a:cs typeface="Roboto"/>
                <a:sym typeface="Roboto"/>
              </a:endParaRPr>
            </a:p>
          </p:txBody>
        </p:sp>
      </p:grpSp>
      <p:grpSp>
        <p:nvGrpSpPr>
          <p:cNvPr id="509" name="Google Shape;509;p58"/>
          <p:cNvGrpSpPr/>
          <p:nvPr/>
        </p:nvGrpSpPr>
        <p:grpSpPr>
          <a:xfrm>
            <a:off x="6962065" y="1996644"/>
            <a:ext cx="5060623" cy="4516681"/>
            <a:chOff x="5015938" y="2013875"/>
            <a:chExt cx="3001200" cy="1569600"/>
          </a:xfrm>
        </p:grpSpPr>
        <p:sp>
          <p:nvSpPr>
            <p:cNvPr id="510" name="Google Shape;510;p58"/>
            <p:cNvSpPr/>
            <p:nvPr/>
          </p:nvSpPr>
          <p:spPr>
            <a:xfrm>
              <a:off x="5015938" y="2013875"/>
              <a:ext cx="3001200" cy="1569600"/>
            </a:xfrm>
            <a:prstGeom prst="round2DiagRect">
              <a:avLst>
                <a:gd fmla="val 0" name="adj1"/>
                <a:gd fmla="val 17764" name="adj2"/>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11" name="Google Shape;511;p58"/>
            <p:cNvSpPr txBox="1"/>
            <p:nvPr/>
          </p:nvSpPr>
          <p:spPr>
            <a:xfrm>
              <a:off x="5308068" y="2013876"/>
              <a:ext cx="24171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Why it matters:</a:t>
              </a:r>
              <a:endParaRPr b="0" i="0" sz="2400" u="none" cap="none" strike="noStrike">
                <a:solidFill>
                  <a:srgbClr val="FFFFFF"/>
                </a:solidFill>
                <a:latin typeface="Roboto"/>
                <a:ea typeface="Roboto"/>
                <a:cs typeface="Roboto"/>
                <a:sym typeface="Roboto"/>
              </a:endParaRPr>
            </a:p>
          </p:txBody>
        </p:sp>
        <p:sp>
          <p:nvSpPr>
            <p:cNvPr id="512" name="Google Shape;512;p58"/>
            <p:cNvSpPr txBox="1"/>
            <p:nvPr/>
          </p:nvSpPr>
          <p:spPr>
            <a:xfrm>
              <a:off x="5230761" y="2255437"/>
              <a:ext cx="27093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2000"/>
                <a:buFont typeface="Arial"/>
                <a:buNone/>
              </a:pPr>
              <a:r>
                <a:rPr b="0" i="0" lang="en-US" sz="2000" u="none" cap="none" strike="noStrike">
                  <a:solidFill>
                    <a:srgbClr val="FFFFFF"/>
                  </a:solidFill>
                  <a:latin typeface="Roboto"/>
                  <a:ea typeface="Roboto"/>
                  <a:cs typeface="Roboto"/>
                  <a:sym typeface="Roboto"/>
                </a:rPr>
                <a:t>This is an uncertain time for students, families and teachers.  Unpredictability can create a sense of insecurity as normal routines are lost.  Creating predictability around learning and school helps provide a sense of safety and a feeling of normalcy in an uncertain environment.</a:t>
              </a:r>
              <a:endParaRPr b="0" i="0" sz="2400" u="none" cap="none" strike="noStrike">
                <a:solidFill>
                  <a:srgbClr val="FFFFFF"/>
                </a:solidFill>
                <a:latin typeface="Roboto"/>
                <a:ea typeface="Roboto"/>
                <a:cs typeface="Roboto"/>
                <a:sym typeface="Roboto"/>
              </a:endParaRPr>
            </a:p>
          </p:txBody>
        </p:sp>
      </p:grpSp>
      <p:grpSp>
        <p:nvGrpSpPr>
          <p:cNvPr descr="Arrow pointing toward &quot;Why it matters&quot;" id="513" name="Google Shape;513;p58"/>
          <p:cNvGrpSpPr/>
          <p:nvPr/>
        </p:nvGrpSpPr>
        <p:grpSpPr>
          <a:xfrm>
            <a:off x="6612212" y="3533096"/>
            <a:ext cx="723037" cy="749290"/>
            <a:chOff x="4858109" y="2631368"/>
            <a:chExt cx="316442" cy="315000"/>
          </a:xfrm>
        </p:grpSpPr>
        <p:sp>
          <p:nvSpPr>
            <p:cNvPr id="514" name="Google Shape;514;p58"/>
            <p:cNvSpPr/>
            <p:nvPr/>
          </p:nvSpPr>
          <p:spPr>
            <a:xfrm>
              <a:off x="4859551" y="2631368"/>
              <a:ext cx="315000" cy="3150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58"/>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br>
                <a:rPr b="0" i="0" lang="en-US"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grpSp>
      <p:grpSp>
        <p:nvGrpSpPr>
          <p:cNvPr descr="Plus symbol" id="516" name="Google Shape;516;p58"/>
          <p:cNvGrpSpPr/>
          <p:nvPr/>
        </p:nvGrpSpPr>
        <p:grpSpPr>
          <a:xfrm>
            <a:off x="3200389" y="3641613"/>
            <a:ext cx="723052" cy="749300"/>
            <a:chOff x="3157188" y="909150"/>
            <a:chExt cx="470400" cy="470400"/>
          </a:xfrm>
        </p:grpSpPr>
        <p:sp>
          <p:nvSpPr>
            <p:cNvPr id="517" name="Google Shape;517;p58"/>
            <p:cNvSpPr/>
            <p:nvPr/>
          </p:nvSpPr>
          <p:spPr>
            <a:xfrm>
              <a:off x="3157188" y="909150"/>
              <a:ext cx="470400" cy="4704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58"/>
            <p:cNvSpPr/>
            <p:nvPr/>
          </p:nvSpPr>
          <p:spPr>
            <a:xfrm>
              <a:off x="3243138" y="995100"/>
              <a:ext cx="298500" cy="298500"/>
            </a:xfrm>
            <a:prstGeom prst="mathPlus">
              <a:avLst>
                <a:gd fmla="val 9900" name="adj1"/>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9" name="Google Shape;519;p58"/>
          <p:cNvSpPr txBox="1"/>
          <p:nvPr/>
        </p:nvSpPr>
        <p:spPr>
          <a:xfrm>
            <a:off x="533400" y="1155063"/>
            <a:ext cx="4340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Arial"/>
                <a:ea typeface="Arial"/>
                <a:cs typeface="Arial"/>
                <a:sym typeface="Arial"/>
              </a:rPr>
              <a:t>Predictability</a:t>
            </a:r>
            <a:endParaRPr b="1" i="0" sz="3200" u="none" cap="none" strike="noStrike">
              <a:solidFill>
                <a:srgbClr val="FFFFFF"/>
              </a:solidFill>
              <a:latin typeface="Arial"/>
              <a:ea typeface="Arial"/>
              <a:cs typeface="Arial"/>
              <a:sym typeface="Arial"/>
            </a:endParaRPr>
          </a:p>
        </p:txBody>
      </p:sp>
      <p:sp>
        <p:nvSpPr>
          <p:cNvPr id="520" name="Google Shape;520;p58"/>
          <p:cNvSpPr txBox="1"/>
          <p:nvPr>
            <p:ph idx="4294967295" type="title"/>
          </p:nvPr>
        </p:nvSpPr>
        <p:spPr>
          <a:xfrm>
            <a:off x="0" y="76226"/>
            <a:ext cx="12192000" cy="914400"/>
          </a:xfrm>
          <a:prstGeom prst="rect">
            <a:avLst/>
          </a:prstGeom>
          <a:no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solidFill>
                  <a:srgbClr val="FFFFFF"/>
                </a:solidFill>
              </a:rPr>
              <a:t>Warm up routines build a sense of safety.</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solidFill>
                  <a:schemeClr val="lt1"/>
                </a:solidFill>
              </a:rPr>
              <a:t>‹#›</a:t>
            </a:fld>
            <a:endParaRPr>
              <a:solidFill>
                <a:schemeClr val="lt1"/>
              </a:solidFill>
            </a:endParaRPr>
          </a:p>
        </p:txBody>
      </p:sp>
      <p:sp>
        <p:nvSpPr>
          <p:cNvPr id="527" name="Google Shape;527;p59"/>
          <p:cNvSpPr txBox="1"/>
          <p:nvPr>
            <p:ph idx="4294967295" type="title"/>
          </p:nvPr>
        </p:nvSpPr>
        <p:spPr>
          <a:xfrm>
            <a:off x="0" y="76201"/>
            <a:ext cx="12192000" cy="914400"/>
          </a:xfrm>
          <a:prstGeom prst="rect">
            <a:avLst/>
          </a:prstGeom>
          <a:no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solidFill>
                  <a:srgbClr val="FFFFFF"/>
                </a:solidFill>
              </a:rPr>
              <a:t>Ideas for Virtual Bellringer Activities</a:t>
            </a:r>
            <a:endParaRPr>
              <a:solidFill>
                <a:srgbClr val="FFFFFF"/>
              </a:solidFill>
            </a:endParaRPr>
          </a:p>
        </p:txBody>
      </p:sp>
      <p:pic>
        <p:nvPicPr>
          <p:cNvPr descr="Image of Washington crossing the delaware with humorous thought bubbles" id="528" name="Google Shape;528;p59"/>
          <p:cNvPicPr preferRelativeResize="0"/>
          <p:nvPr/>
        </p:nvPicPr>
        <p:blipFill rotWithShape="1">
          <a:blip r:embed="rId3">
            <a:alphaModFix/>
          </a:blip>
          <a:srcRect b="0" l="0" r="0" t="0"/>
          <a:stretch/>
        </p:blipFill>
        <p:spPr>
          <a:xfrm>
            <a:off x="152400" y="1143000"/>
            <a:ext cx="3940350" cy="2701125"/>
          </a:xfrm>
          <a:prstGeom prst="rect">
            <a:avLst/>
          </a:prstGeom>
          <a:noFill/>
          <a:ln>
            <a:noFill/>
          </a:ln>
        </p:spPr>
      </p:pic>
      <p:pic>
        <p:nvPicPr>
          <p:cNvPr descr="Cartoon thought bubbles between a person and Isaac Newton. The person thinks &quot;So ... did a falling apple REALLY inspire you to conclude that gravity is the real reason that things fall directly to the ground?&quot; Isacc Newton responds, &quot;Yes, it really did! I know many people claim it's a myth, but just ask William Stukeley and John Conduitt. They'll tell you!&quot; " id="529" name="Google Shape;529;p59"/>
          <p:cNvPicPr preferRelativeResize="0"/>
          <p:nvPr/>
        </p:nvPicPr>
        <p:blipFill rotWithShape="1">
          <a:blip r:embed="rId4">
            <a:alphaModFix/>
          </a:blip>
          <a:srcRect b="0" l="0" r="0" t="0"/>
          <a:stretch/>
        </p:blipFill>
        <p:spPr>
          <a:xfrm>
            <a:off x="4245150" y="1143000"/>
            <a:ext cx="3940350" cy="2726404"/>
          </a:xfrm>
          <a:prstGeom prst="rect">
            <a:avLst/>
          </a:prstGeom>
          <a:noFill/>
          <a:ln>
            <a:noFill/>
          </a:ln>
        </p:spPr>
      </p:pic>
      <p:pic>
        <p:nvPicPr>
          <p:cNvPr descr="A flow chart labeled &quot;Deciding what to have for lunch&quot;" id="530" name="Google Shape;530;p59"/>
          <p:cNvPicPr preferRelativeResize="0"/>
          <p:nvPr/>
        </p:nvPicPr>
        <p:blipFill rotWithShape="1">
          <a:blip r:embed="rId5">
            <a:alphaModFix/>
          </a:blip>
          <a:srcRect b="0" l="0" r="0" t="0"/>
          <a:stretch/>
        </p:blipFill>
        <p:spPr>
          <a:xfrm>
            <a:off x="8337901" y="2286001"/>
            <a:ext cx="3701700" cy="3164023"/>
          </a:xfrm>
          <a:prstGeom prst="rect">
            <a:avLst/>
          </a:prstGeom>
          <a:noFill/>
          <a:ln>
            <a:noFill/>
          </a:ln>
        </p:spPr>
      </p:pic>
      <p:pic>
        <p:nvPicPr>
          <p:cNvPr descr="Screen shot of a tweet that reads &quot;A2: #Booksnaps are awesome! Here are some our Ss created&quot; " id="531" name="Google Shape;531;p59"/>
          <p:cNvPicPr preferRelativeResize="0"/>
          <p:nvPr/>
        </p:nvPicPr>
        <p:blipFill rotWithShape="1">
          <a:blip r:embed="rId6">
            <a:alphaModFix/>
          </a:blip>
          <a:srcRect b="0" l="0" r="0" t="0"/>
          <a:stretch/>
        </p:blipFill>
        <p:spPr>
          <a:xfrm>
            <a:off x="4752864" y="4021805"/>
            <a:ext cx="3190171" cy="2683795"/>
          </a:xfrm>
          <a:prstGeom prst="rect">
            <a:avLst/>
          </a:prstGeom>
          <a:noFill/>
          <a:ln>
            <a:noFill/>
          </a:ln>
        </p:spPr>
      </p:pic>
      <p:sp>
        <p:nvSpPr>
          <p:cNvPr id="532" name="Google Shape;532;p59"/>
          <p:cNvSpPr txBox="1"/>
          <p:nvPr/>
        </p:nvSpPr>
        <p:spPr>
          <a:xfrm>
            <a:off x="964950" y="4135475"/>
            <a:ext cx="3393000" cy="2341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90CD8D"/>
                </a:solidFill>
                <a:latin typeface="Architects Daughter"/>
                <a:ea typeface="Architects Daughter"/>
                <a:cs typeface="Architects Daughter"/>
                <a:sym typeface="Architects Daughter"/>
              </a:rPr>
              <a:t>What </a:t>
            </a:r>
            <a:endParaRPr b="1" i="0" sz="6000" u="none" cap="none" strike="noStrike">
              <a:solidFill>
                <a:srgbClr val="90CD8D"/>
              </a:solidFill>
              <a:latin typeface="Architects Daughter"/>
              <a:ea typeface="Architects Daughter"/>
              <a:cs typeface="Architects Daughter"/>
              <a:sym typeface="Architects Daughter"/>
            </a:endParaRPr>
          </a:p>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90CD8D"/>
                </a:solidFill>
                <a:latin typeface="Architects Daughter"/>
                <a:ea typeface="Architects Daughter"/>
                <a:cs typeface="Architects Daughter"/>
                <a:sym typeface="Architects Daughter"/>
              </a:rPr>
              <a:t>if . . .</a:t>
            </a:r>
            <a:endParaRPr b="1" i="0" sz="6000" u="none" cap="none" strike="noStrike">
              <a:solidFill>
                <a:srgbClr val="90CD8D"/>
              </a:solidFill>
              <a:latin typeface="Architects Daughter"/>
              <a:ea typeface="Architects Daughter"/>
              <a:cs typeface="Architects Daughter"/>
              <a:sym typeface="Architects Daughte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0"/>
          <p:cNvSpPr txBox="1"/>
          <p:nvPr>
            <p:ph idx="4294967295" type="title"/>
          </p:nvPr>
        </p:nvSpPr>
        <p:spPr>
          <a:xfrm>
            <a:off x="0" y="533401"/>
            <a:ext cx="12192000" cy="914400"/>
          </a:xfrm>
          <a:prstGeom prst="rect">
            <a:avLst/>
          </a:prstGeom>
          <a:no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SzPts val="990"/>
              <a:buNone/>
            </a:pPr>
            <a:r>
              <a:rPr lang="en-US" sz="3700"/>
              <a:t>WARMING UP THE THINK TANK: Notes </a:t>
            </a:r>
            <a:endParaRPr sz="3700"/>
          </a:p>
        </p:txBody>
      </p:sp>
      <p:sp>
        <p:nvSpPr>
          <p:cNvPr id="539" name="Google Shape;539;p60"/>
          <p:cNvSpPr txBox="1"/>
          <p:nvPr>
            <p:ph idx="12" type="sldNum"/>
          </p:nvPr>
        </p:nvSpPr>
        <p:spPr>
          <a:xfrm>
            <a:off x="11532033" y="6182333"/>
            <a:ext cx="609300" cy="62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540" name="Google Shape;540;p60"/>
          <p:cNvSpPr/>
          <p:nvPr/>
        </p:nvSpPr>
        <p:spPr>
          <a:xfrm>
            <a:off x="1018275" y="2738475"/>
            <a:ext cx="2443500" cy="22473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4</a:t>
            </a:r>
            <a:endParaRPr b="0" i="0" sz="9600" u="none" cap="none" strike="noStrike">
              <a:solidFill>
                <a:srgbClr val="FFFFFF"/>
              </a:solidFill>
              <a:latin typeface="Arial"/>
              <a:ea typeface="Arial"/>
              <a:cs typeface="Arial"/>
              <a:sym typeface="Arial"/>
            </a:endParaRPr>
          </a:p>
        </p:txBody>
      </p:sp>
      <p:sp>
        <p:nvSpPr>
          <p:cNvPr id="541" name="Google Shape;541;p60"/>
          <p:cNvSpPr txBox="1"/>
          <p:nvPr/>
        </p:nvSpPr>
        <p:spPr>
          <a:xfrm>
            <a:off x="4798800" y="2846950"/>
            <a:ext cx="6714900" cy="2139600"/>
          </a:xfrm>
          <a:prstGeom prst="rect">
            <a:avLst/>
          </a:prstGeom>
          <a:solidFill>
            <a:srgbClr val="3A7E36"/>
          </a:solid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FFFFFF"/>
              </a:buClr>
              <a:buSzPts val="2500"/>
              <a:buFont typeface="Arial"/>
              <a:buChar char="-"/>
            </a:pPr>
            <a:r>
              <a:rPr b="1" i="0" lang="en-US" sz="2700" u="none" cap="none" strike="noStrike">
                <a:solidFill>
                  <a:schemeClr val="lt1"/>
                </a:solidFill>
                <a:latin typeface="Arial"/>
                <a:ea typeface="Arial"/>
                <a:cs typeface="Arial"/>
                <a:sym typeface="Arial"/>
              </a:rPr>
              <a:t>In your note-catcher, consider:</a:t>
            </a:r>
            <a:endParaRPr b="1" i="0" sz="27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lt1"/>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chemeClr val="lt1"/>
                </a:solidFill>
                <a:latin typeface="Arial"/>
                <a:ea typeface="Arial"/>
                <a:cs typeface="Arial"/>
                <a:sym typeface="Arial"/>
              </a:rPr>
              <a:t>How will the “warming up the think tank” phase look for me and my students? What tangible takeaways can I apply tomorrow? </a:t>
            </a:r>
            <a:endParaRPr b="1" i="0" sz="2700" u="none" cap="none" strike="noStrik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1"/>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SzPts val="990"/>
              <a:buNone/>
            </a:pPr>
            <a:r>
              <a:rPr lang="en-US" sz="3700"/>
              <a:t>CONNECTIONS DURING THE LESSON </a:t>
            </a:r>
            <a:endParaRPr sz="3700"/>
          </a:p>
        </p:txBody>
      </p:sp>
      <p:sp>
        <p:nvSpPr>
          <p:cNvPr id="548" name="Google Shape;548;p6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549" name="Google Shape;549;p61"/>
          <p:cNvSpPr txBox="1"/>
          <p:nvPr/>
        </p:nvSpPr>
        <p:spPr>
          <a:xfrm>
            <a:off x="578375" y="2313550"/>
            <a:ext cx="3340500" cy="3289500"/>
          </a:xfrm>
          <a:prstGeom prst="rect">
            <a:avLst/>
          </a:prstGeom>
          <a:solidFill>
            <a:srgbClr val="2379B8"/>
          </a:solidFill>
          <a:ln cap="flat" cmpd="sng" w="38100">
            <a:solidFill>
              <a:srgbClr val="1A5A8A"/>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61"/>
          <p:cNvSpPr/>
          <p:nvPr/>
        </p:nvSpPr>
        <p:spPr>
          <a:xfrm>
            <a:off x="1018275" y="2738475"/>
            <a:ext cx="2443500" cy="2247300"/>
          </a:xfrm>
          <a:prstGeom prst="ellipse">
            <a:avLst/>
          </a:prstGeom>
          <a:solidFill>
            <a:srgbClr val="3A7E3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5</a:t>
            </a:r>
            <a:endParaRPr b="0" i="0" sz="9600" u="none" cap="none" strike="noStrike">
              <a:solidFill>
                <a:srgbClr val="FFFFFF"/>
              </a:solidFill>
              <a:latin typeface="Arial"/>
              <a:ea typeface="Arial"/>
              <a:cs typeface="Arial"/>
              <a:sym typeface="Arial"/>
            </a:endParaRPr>
          </a:p>
        </p:txBody>
      </p:sp>
      <p:sp>
        <p:nvSpPr>
          <p:cNvPr id="551" name="Google Shape;551;p61"/>
          <p:cNvSpPr txBox="1"/>
          <p:nvPr/>
        </p:nvSpPr>
        <p:spPr>
          <a:xfrm>
            <a:off x="4798800" y="2205025"/>
            <a:ext cx="6714900" cy="3924900"/>
          </a:xfrm>
          <a:prstGeom prst="rect">
            <a:avLst/>
          </a:prstGeom>
          <a:solidFill>
            <a:srgbClr val="3A7E3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Hattie (2009) found: • an effect size of 0.59 for cooperative learning when compared to individual work • an effect size of 0.54 for cooperative learning when compared to competitive learning. </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lt1"/>
              </a:solidFill>
              <a:latin typeface="Arial"/>
              <a:ea typeface="Arial"/>
              <a:cs typeface="Arial"/>
              <a:sym typeface="Arial"/>
            </a:endParaRPr>
          </a:p>
          <a:p>
            <a:pPr indent="-400050" lvl="0" marL="457200" marR="0" rtl="0" algn="l">
              <a:lnSpc>
                <a:spcPct val="100000"/>
              </a:lnSpc>
              <a:spcBef>
                <a:spcPts val="0"/>
              </a:spcBef>
              <a:spcAft>
                <a:spcPts val="0"/>
              </a:spcAft>
              <a:buClr>
                <a:schemeClr val="lt1"/>
              </a:buClr>
              <a:buSzPts val="2700"/>
              <a:buFont typeface="Arial"/>
              <a:buChar char="-"/>
            </a:pPr>
            <a:r>
              <a:rPr b="1" i="0" lang="en-US" sz="2700" u="none" cap="none" strike="noStrike">
                <a:solidFill>
                  <a:schemeClr val="lt1"/>
                </a:solidFill>
                <a:latin typeface="Arial"/>
                <a:ea typeface="Arial"/>
                <a:cs typeface="Arial"/>
                <a:sym typeface="Arial"/>
              </a:rPr>
              <a:t>classroom discussion= .82</a:t>
            </a:r>
            <a:endParaRPr b="1" i="0" sz="2700" u="none" cap="none" strike="noStrike">
              <a:solidFill>
                <a:schemeClr val="lt1"/>
              </a:solidFill>
              <a:latin typeface="Arial"/>
              <a:ea typeface="Arial"/>
              <a:cs typeface="Arial"/>
              <a:sym typeface="Arial"/>
            </a:endParaRPr>
          </a:p>
          <a:p>
            <a:pPr indent="-400050" lvl="0" marL="457200" marR="0" rtl="0" algn="l">
              <a:lnSpc>
                <a:spcPct val="100000"/>
              </a:lnSpc>
              <a:spcBef>
                <a:spcPts val="0"/>
              </a:spcBef>
              <a:spcAft>
                <a:spcPts val="0"/>
              </a:spcAft>
              <a:buClr>
                <a:schemeClr val="lt1"/>
              </a:buClr>
              <a:buSzPts val="2700"/>
              <a:buFont typeface="Arial"/>
              <a:buChar char="-"/>
            </a:pPr>
            <a:r>
              <a:rPr b="1" i="0" lang="en-US" sz="2700" u="none" cap="none" strike="noStrike">
                <a:solidFill>
                  <a:schemeClr val="lt1"/>
                </a:solidFill>
                <a:latin typeface="Arial"/>
                <a:ea typeface="Arial"/>
                <a:cs typeface="Arial"/>
                <a:sym typeface="Arial"/>
              </a:rPr>
              <a:t>jigsaw activity= 1.20</a:t>
            </a:r>
            <a:endParaRPr b="1" i="0" sz="27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2"/>
          <p:cNvSpPr txBox="1"/>
          <p:nvPr>
            <p:ph idx="12" type="sldNum"/>
          </p:nvPr>
        </p:nvSpPr>
        <p:spPr>
          <a:xfrm>
            <a:off x="764931" y="6513334"/>
            <a:ext cx="373200" cy="1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pSp>
        <p:nvGrpSpPr>
          <p:cNvPr id="558" name="Google Shape;558;p62"/>
          <p:cNvGrpSpPr/>
          <p:nvPr/>
        </p:nvGrpSpPr>
        <p:grpSpPr>
          <a:xfrm>
            <a:off x="3687297" y="1996641"/>
            <a:ext cx="3278985" cy="4516684"/>
            <a:chOff x="3071457" y="2013874"/>
            <a:chExt cx="1944600" cy="1569601"/>
          </a:xfrm>
        </p:grpSpPr>
        <p:sp>
          <p:nvSpPr>
            <p:cNvPr id="559" name="Google Shape;559;p62"/>
            <p:cNvSpPr/>
            <p:nvPr/>
          </p:nvSpPr>
          <p:spPr>
            <a:xfrm flipH="1" rot="10800000">
              <a:off x="3071457" y="2013875"/>
              <a:ext cx="1944600" cy="1569600"/>
            </a:xfrm>
            <a:prstGeom prst="round2DiagRect">
              <a:avLst>
                <a:gd fmla="val 0" name="adj1"/>
                <a:gd fmla="val 17764"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62"/>
            <p:cNvSpPr txBox="1"/>
            <p:nvPr/>
          </p:nvSpPr>
          <p:spPr>
            <a:xfrm>
              <a:off x="3317845" y="2013874"/>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Aligning SEL Competencies</a:t>
              </a:r>
              <a:endParaRPr b="0" i="0" sz="2400" u="none" cap="none" strike="noStrike">
                <a:solidFill>
                  <a:srgbClr val="FFFFFF"/>
                </a:solidFill>
                <a:latin typeface="Roboto"/>
                <a:ea typeface="Roboto"/>
                <a:cs typeface="Roboto"/>
                <a:sym typeface="Roboto"/>
              </a:endParaRPr>
            </a:p>
          </p:txBody>
        </p:sp>
        <p:sp>
          <p:nvSpPr>
            <p:cNvPr id="561" name="Google Shape;561;p62"/>
            <p:cNvSpPr txBox="1"/>
            <p:nvPr/>
          </p:nvSpPr>
          <p:spPr>
            <a:xfrm>
              <a:off x="3299441" y="2473774"/>
              <a:ext cx="1620900" cy="512400"/>
            </a:xfrm>
            <a:prstGeom prst="rect">
              <a:avLst/>
            </a:prstGeom>
            <a:noFill/>
            <a:ln>
              <a:noFill/>
            </a:ln>
          </p:spPr>
          <p:txBody>
            <a:bodyPr anchorCtr="0" anchor="t" bIns="121900" lIns="121900" spcFirstLastPara="1" rIns="121900" wrap="square" tIns="121900">
              <a:noAutofit/>
            </a:bodyPr>
            <a:lstStyle/>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Self Awareness</a:t>
              </a:r>
              <a:endParaRPr b="0" i="0" sz="2000" u="none" cap="none" strike="noStrike">
                <a:solidFill>
                  <a:srgbClr val="FFFFFF"/>
                </a:solidFill>
                <a:latin typeface="Roboto"/>
                <a:ea typeface="Roboto"/>
                <a:cs typeface="Roboto"/>
                <a:sym typeface="Roboto"/>
              </a:endParaRPr>
            </a:p>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Relationship Skills</a:t>
              </a:r>
              <a:endParaRPr b="0" i="0" sz="2000" u="none" cap="none" strike="noStrike">
                <a:solidFill>
                  <a:srgbClr val="FFFFFF"/>
                </a:solidFill>
                <a:latin typeface="Roboto"/>
                <a:ea typeface="Roboto"/>
                <a:cs typeface="Roboto"/>
                <a:sym typeface="Roboto"/>
              </a:endParaRPr>
            </a:p>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Social Awareness</a:t>
              </a:r>
              <a:endParaRPr b="0" i="0" sz="2000" u="none" cap="none" strike="noStrike">
                <a:solidFill>
                  <a:srgbClr val="FFFFFF"/>
                </a:solidFill>
                <a:latin typeface="Roboto"/>
                <a:ea typeface="Roboto"/>
                <a:cs typeface="Roboto"/>
                <a:sym typeface="Roboto"/>
              </a:endParaRPr>
            </a:p>
          </p:txBody>
        </p:sp>
      </p:grpSp>
      <p:grpSp>
        <p:nvGrpSpPr>
          <p:cNvPr id="562" name="Google Shape;562;p62"/>
          <p:cNvGrpSpPr/>
          <p:nvPr/>
        </p:nvGrpSpPr>
        <p:grpSpPr>
          <a:xfrm>
            <a:off x="412327" y="1996615"/>
            <a:ext cx="3278985" cy="4516681"/>
            <a:chOff x="1126863" y="2013875"/>
            <a:chExt cx="1944600" cy="1569600"/>
          </a:xfrm>
        </p:grpSpPr>
        <p:sp>
          <p:nvSpPr>
            <p:cNvPr id="563" name="Google Shape;563;p62"/>
            <p:cNvSpPr/>
            <p:nvPr/>
          </p:nvSpPr>
          <p:spPr>
            <a:xfrm>
              <a:off x="1126863" y="2013875"/>
              <a:ext cx="1944600" cy="1569600"/>
            </a:xfrm>
            <a:prstGeom prst="round2DiagRect">
              <a:avLst>
                <a:gd fmla="val 0" name="adj1"/>
                <a:gd fmla="val 17764" name="adj2"/>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62"/>
            <p:cNvSpPr txBox="1"/>
            <p:nvPr/>
          </p:nvSpPr>
          <p:spPr>
            <a:xfrm>
              <a:off x="1373303" y="2013887"/>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What is it?</a:t>
              </a:r>
              <a:endParaRPr b="0" i="0" sz="2400" u="none" cap="none" strike="noStrike">
                <a:solidFill>
                  <a:srgbClr val="FFFFFF"/>
                </a:solidFill>
                <a:latin typeface="Roboto"/>
                <a:ea typeface="Roboto"/>
                <a:cs typeface="Roboto"/>
                <a:sym typeface="Roboto"/>
              </a:endParaRPr>
            </a:p>
          </p:txBody>
        </p:sp>
        <p:sp>
          <p:nvSpPr>
            <p:cNvPr id="565" name="Google Shape;565;p62"/>
            <p:cNvSpPr txBox="1"/>
            <p:nvPr/>
          </p:nvSpPr>
          <p:spPr>
            <a:xfrm>
              <a:off x="1240408" y="2473784"/>
              <a:ext cx="17175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2000"/>
                <a:buFont typeface="Arial"/>
                <a:buNone/>
              </a:pPr>
              <a:r>
                <a:rPr b="0" i="0" lang="en-US" sz="2000" u="none" cap="none" strike="noStrike">
                  <a:solidFill>
                    <a:srgbClr val="FFFFFF"/>
                  </a:solidFill>
                  <a:latin typeface="Roboto"/>
                  <a:ea typeface="Roboto"/>
                  <a:cs typeface="Roboto"/>
                  <a:sym typeface="Roboto"/>
                </a:rPr>
                <a:t>Being connected with others means having relationships with others who understand and care about you.  Relationships are key to being connected with others.</a:t>
              </a:r>
              <a:endParaRPr b="0" i="0" sz="2400" u="none" cap="none" strike="noStrike">
                <a:solidFill>
                  <a:srgbClr val="FFFFFF"/>
                </a:solidFill>
                <a:latin typeface="Roboto"/>
                <a:ea typeface="Roboto"/>
                <a:cs typeface="Roboto"/>
                <a:sym typeface="Roboto"/>
              </a:endParaRPr>
            </a:p>
          </p:txBody>
        </p:sp>
      </p:grpSp>
      <p:grpSp>
        <p:nvGrpSpPr>
          <p:cNvPr id="566" name="Google Shape;566;p62"/>
          <p:cNvGrpSpPr/>
          <p:nvPr/>
        </p:nvGrpSpPr>
        <p:grpSpPr>
          <a:xfrm>
            <a:off x="6962065" y="1996644"/>
            <a:ext cx="5060623" cy="4516681"/>
            <a:chOff x="5015938" y="2013875"/>
            <a:chExt cx="3001200" cy="1569600"/>
          </a:xfrm>
        </p:grpSpPr>
        <p:sp>
          <p:nvSpPr>
            <p:cNvPr id="567" name="Google Shape;567;p62"/>
            <p:cNvSpPr/>
            <p:nvPr/>
          </p:nvSpPr>
          <p:spPr>
            <a:xfrm>
              <a:off x="5015938" y="2013875"/>
              <a:ext cx="3001200" cy="1569600"/>
            </a:xfrm>
            <a:prstGeom prst="round2DiagRect">
              <a:avLst>
                <a:gd fmla="val 0" name="adj1"/>
                <a:gd fmla="val 17764" name="adj2"/>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8" name="Google Shape;568;p62"/>
            <p:cNvSpPr txBox="1"/>
            <p:nvPr/>
          </p:nvSpPr>
          <p:spPr>
            <a:xfrm>
              <a:off x="5308068" y="2013876"/>
              <a:ext cx="24171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Why it matters:</a:t>
              </a:r>
              <a:endParaRPr b="0" i="0" sz="2400" u="none" cap="none" strike="noStrike">
                <a:solidFill>
                  <a:srgbClr val="FFFFFF"/>
                </a:solidFill>
                <a:latin typeface="Roboto"/>
                <a:ea typeface="Roboto"/>
                <a:cs typeface="Roboto"/>
                <a:sym typeface="Roboto"/>
              </a:endParaRPr>
            </a:p>
          </p:txBody>
        </p:sp>
        <p:sp>
          <p:nvSpPr>
            <p:cNvPr id="569" name="Google Shape;569;p62"/>
            <p:cNvSpPr txBox="1"/>
            <p:nvPr/>
          </p:nvSpPr>
          <p:spPr>
            <a:xfrm>
              <a:off x="5230761" y="2255437"/>
              <a:ext cx="27093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2000"/>
                <a:buFont typeface="Arial"/>
                <a:buNone/>
              </a:pPr>
              <a:r>
                <a:rPr b="0" i="0" lang="en-US" sz="2000" u="none" cap="none" strike="noStrike">
                  <a:solidFill>
                    <a:srgbClr val="FFFFFF"/>
                  </a:solidFill>
                  <a:latin typeface="Roboto"/>
                  <a:ea typeface="Roboto"/>
                  <a:cs typeface="Roboto"/>
                  <a:sym typeface="Roboto"/>
                </a:rPr>
                <a:t>During this time, many of the relationships students have changed in the frequency of interactions or the way they interact.  Focusing on making and keeping connections is important for students as they struggle through uncertain times.  Being connected to others is linked to resilience. </a:t>
              </a:r>
              <a:endParaRPr b="0" i="0" sz="2400" u="none" cap="none" strike="noStrike">
                <a:solidFill>
                  <a:srgbClr val="FFFFFF"/>
                </a:solidFill>
                <a:latin typeface="Roboto"/>
                <a:ea typeface="Roboto"/>
                <a:cs typeface="Roboto"/>
                <a:sym typeface="Roboto"/>
              </a:endParaRPr>
            </a:p>
          </p:txBody>
        </p:sp>
      </p:grpSp>
      <p:grpSp>
        <p:nvGrpSpPr>
          <p:cNvPr descr="Arrow pointing toward &quot;Why it matters&quot;" id="570" name="Google Shape;570;p62"/>
          <p:cNvGrpSpPr/>
          <p:nvPr/>
        </p:nvGrpSpPr>
        <p:grpSpPr>
          <a:xfrm>
            <a:off x="6612212" y="3533096"/>
            <a:ext cx="723037" cy="749290"/>
            <a:chOff x="4858109" y="2631368"/>
            <a:chExt cx="316442" cy="315000"/>
          </a:xfrm>
        </p:grpSpPr>
        <p:sp>
          <p:nvSpPr>
            <p:cNvPr id="571" name="Google Shape;571;p62"/>
            <p:cNvSpPr/>
            <p:nvPr/>
          </p:nvSpPr>
          <p:spPr>
            <a:xfrm>
              <a:off x="4859551" y="2631368"/>
              <a:ext cx="315000" cy="3150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62"/>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br>
                <a:rPr b="0" i="0" lang="en-US"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grpSp>
      <p:grpSp>
        <p:nvGrpSpPr>
          <p:cNvPr descr="Plus symbol" id="573" name="Google Shape;573;p62"/>
          <p:cNvGrpSpPr/>
          <p:nvPr/>
        </p:nvGrpSpPr>
        <p:grpSpPr>
          <a:xfrm>
            <a:off x="3200389" y="3641613"/>
            <a:ext cx="723052" cy="749300"/>
            <a:chOff x="3157188" y="909150"/>
            <a:chExt cx="470400" cy="470400"/>
          </a:xfrm>
        </p:grpSpPr>
        <p:sp>
          <p:nvSpPr>
            <p:cNvPr id="574" name="Google Shape;574;p62"/>
            <p:cNvSpPr/>
            <p:nvPr/>
          </p:nvSpPr>
          <p:spPr>
            <a:xfrm>
              <a:off x="3157188" y="909150"/>
              <a:ext cx="470400" cy="4704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62"/>
            <p:cNvSpPr/>
            <p:nvPr/>
          </p:nvSpPr>
          <p:spPr>
            <a:xfrm>
              <a:off x="3243138" y="995100"/>
              <a:ext cx="298500" cy="298500"/>
            </a:xfrm>
            <a:prstGeom prst="mathPlus">
              <a:avLst>
                <a:gd fmla="val 9900" name="adj1"/>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6" name="Google Shape;576;p62"/>
          <p:cNvSpPr txBox="1"/>
          <p:nvPr/>
        </p:nvSpPr>
        <p:spPr>
          <a:xfrm>
            <a:off x="533400" y="1155063"/>
            <a:ext cx="4340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Arial"/>
                <a:ea typeface="Arial"/>
                <a:cs typeface="Arial"/>
                <a:sym typeface="Arial"/>
              </a:rPr>
              <a:t>Connectedness</a:t>
            </a:r>
            <a:endParaRPr b="1" i="0" sz="3200" u="none" cap="none" strike="noStrike">
              <a:solidFill>
                <a:srgbClr val="FFFFFF"/>
              </a:solidFill>
              <a:latin typeface="Arial"/>
              <a:ea typeface="Arial"/>
              <a:cs typeface="Arial"/>
              <a:sym typeface="Arial"/>
            </a:endParaRPr>
          </a:p>
        </p:txBody>
      </p:sp>
      <p:sp>
        <p:nvSpPr>
          <p:cNvPr id="577" name="Google Shape;577;p62"/>
          <p:cNvSpPr txBox="1"/>
          <p:nvPr>
            <p:ph idx="4294967295" type="title"/>
          </p:nvPr>
        </p:nvSpPr>
        <p:spPr>
          <a:xfrm>
            <a:off x="0" y="76226"/>
            <a:ext cx="12192000" cy="914400"/>
          </a:xfrm>
          <a:prstGeom prst="rect">
            <a:avLst/>
          </a:prstGeom>
          <a:no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solidFill>
                  <a:srgbClr val="FFFFFF"/>
                </a:solidFill>
              </a:rPr>
              <a:t>Building a sense of connectedness</a:t>
            </a:r>
            <a:endParaRPr>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pic>
        <p:nvPicPr>
          <p:cNvPr descr="Screenshot of a breakout room note taker" id="583" name="Google Shape;583;p63">
            <a:hlinkClick r:id="rId3"/>
          </p:cNvPr>
          <p:cNvPicPr preferRelativeResize="0"/>
          <p:nvPr/>
        </p:nvPicPr>
        <p:blipFill rotWithShape="1">
          <a:blip r:embed="rId4">
            <a:alphaModFix/>
          </a:blip>
          <a:srcRect b="0" l="0" r="0" t="0"/>
          <a:stretch/>
        </p:blipFill>
        <p:spPr>
          <a:xfrm>
            <a:off x="8490413" y="4498538"/>
            <a:ext cx="3268017" cy="1978475"/>
          </a:xfrm>
          <a:prstGeom prst="rect">
            <a:avLst/>
          </a:prstGeom>
          <a:noFill/>
          <a:ln>
            <a:noFill/>
          </a:ln>
        </p:spPr>
      </p:pic>
      <p:sp>
        <p:nvSpPr>
          <p:cNvPr id="584" name="Google Shape;584;p63"/>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solidFill>
                  <a:schemeClr val="lt1"/>
                </a:solidFill>
              </a:rPr>
              <a:t>‹#›</a:t>
            </a:fld>
            <a:endParaRPr>
              <a:solidFill>
                <a:schemeClr val="lt1"/>
              </a:solidFill>
            </a:endParaRPr>
          </a:p>
        </p:txBody>
      </p:sp>
      <p:sp>
        <p:nvSpPr>
          <p:cNvPr id="585" name="Google Shape;585;p63"/>
          <p:cNvSpPr txBox="1"/>
          <p:nvPr>
            <p:ph idx="4294967295" type="title"/>
          </p:nvPr>
        </p:nvSpPr>
        <p:spPr>
          <a:xfrm>
            <a:off x="0" y="76201"/>
            <a:ext cx="12192000" cy="914400"/>
          </a:xfrm>
          <a:prstGeom prst="rect">
            <a:avLst/>
          </a:prstGeom>
          <a:no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solidFill>
                  <a:srgbClr val="FFFFFF"/>
                </a:solidFill>
              </a:rPr>
              <a:t>Examples of Collaborative Learning Online</a:t>
            </a:r>
            <a:endParaRPr>
              <a:solidFill>
                <a:srgbClr val="FFFFFF"/>
              </a:solidFill>
            </a:endParaRPr>
          </a:p>
        </p:txBody>
      </p:sp>
      <p:pic>
        <p:nvPicPr>
          <p:cNvPr descr="Screenshot of virtual breakout rooms showing a child riding on a book holding up a telescope" id="586" name="Google Shape;586;p63">
            <a:hlinkClick r:id="rId5"/>
          </p:cNvPr>
          <p:cNvPicPr preferRelativeResize="0"/>
          <p:nvPr/>
        </p:nvPicPr>
        <p:blipFill rotWithShape="1">
          <a:blip r:embed="rId6">
            <a:alphaModFix/>
          </a:blip>
          <a:srcRect b="0" l="0" r="0" t="0"/>
          <a:stretch/>
        </p:blipFill>
        <p:spPr>
          <a:xfrm>
            <a:off x="8390600" y="1213255"/>
            <a:ext cx="3268000" cy="2705644"/>
          </a:xfrm>
          <a:prstGeom prst="rect">
            <a:avLst/>
          </a:prstGeom>
          <a:noFill/>
          <a:ln>
            <a:noFill/>
          </a:ln>
        </p:spPr>
      </p:pic>
      <p:graphicFrame>
        <p:nvGraphicFramePr>
          <p:cNvPr id="587" name="Google Shape;587;p63"/>
          <p:cNvGraphicFramePr/>
          <p:nvPr/>
        </p:nvGraphicFramePr>
        <p:xfrm>
          <a:off x="413375" y="1486925"/>
          <a:ext cx="3000000" cy="3000000"/>
        </p:xfrm>
        <a:graphic>
          <a:graphicData uri="http://schemas.openxmlformats.org/drawingml/2006/table">
            <a:tbl>
              <a:tblPr firstRow="1">
                <a:noFill/>
                <a:tableStyleId>{40EEA6D1-0527-4806-917C-41FAC10AED29}</a:tableStyleId>
              </a:tblPr>
              <a:tblGrid>
                <a:gridCol w="5264500"/>
              </a:tblGrid>
              <a:tr h="502900">
                <a:tc>
                  <a:txBody>
                    <a:bodyPr/>
                    <a:lstStyle/>
                    <a:p>
                      <a:pPr indent="0" lvl="0" marL="0" marR="0" rtl="0" algn="ctr">
                        <a:lnSpc>
                          <a:spcPct val="100000"/>
                        </a:lnSpc>
                        <a:spcBef>
                          <a:spcPts val="0"/>
                        </a:spcBef>
                        <a:spcAft>
                          <a:spcPts val="0"/>
                        </a:spcAft>
                        <a:buClr>
                          <a:schemeClr val="dk1"/>
                        </a:buClr>
                        <a:buSzPts val="1100"/>
                        <a:buFont typeface="Arial"/>
                        <a:buNone/>
                      </a:pPr>
                      <a:r>
                        <a:rPr b="1" lang="en-US" sz="2400" u="none" cap="none" strike="noStrike">
                          <a:solidFill>
                            <a:srgbClr val="0D5DDF"/>
                          </a:solidFill>
                        </a:rPr>
                        <a:t>break-out group discussions</a:t>
                      </a:r>
                      <a:endParaRPr b="1" sz="2400" u="none" cap="none" strike="noStrike">
                        <a:solidFill>
                          <a:srgbClr val="0D5DDF"/>
                        </a:solidFill>
                      </a:endParaRPr>
                    </a:p>
                  </a:txBody>
                  <a:tcPr marT="91425" marB="91425" marR="91425" marL="91425">
                    <a:solidFill>
                      <a:srgbClr val="FFFFFF"/>
                    </a:solidFill>
                  </a:tcPr>
                </a:tc>
              </a:tr>
              <a:tr h="502900">
                <a:tc>
                  <a:txBody>
                    <a:bodyPr/>
                    <a:lstStyle/>
                    <a:p>
                      <a:pPr indent="0" lvl="0" marL="0" marR="0" rtl="0" algn="ctr">
                        <a:lnSpc>
                          <a:spcPct val="100000"/>
                        </a:lnSpc>
                        <a:spcBef>
                          <a:spcPts val="0"/>
                        </a:spcBef>
                        <a:spcAft>
                          <a:spcPts val="0"/>
                        </a:spcAft>
                        <a:buClr>
                          <a:schemeClr val="dk1"/>
                        </a:buClr>
                        <a:buSzPts val="1100"/>
                        <a:buFont typeface="Arial"/>
                        <a:buNone/>
                      </a:pPr>
                      <a:r>
                        <a:rPr b="1" lang="en-US" sz="2400" u="none" cap="none" strike="noStrike">
                          <a:solidFill>
                            <a:srgbClr val="0D5DDF"/>
                          </a:solidFill>
                        </a:rPr>
                        <a:t>jigsaw activities</a:t>
                      </a:r>
                      <a:endParaRPr b="1" sz="2400" u="none" cap="none" strike="noStrike">
                        <a:solidFill>
                          <a:srgbClr val="0D5DDF"/>
                        </a:solidFill>
                      </a:endParaRPr>
                    </a:p>
                  </a:txBody>
                  <a:tcPr marT="91425" marB="91425" marR="91425" marL="91425">
                    <a:solidFill>
                      <a:srgbClr val="FFFFFF"/>
                    </a:solidFill>
                  </a:tcPr>
                </a:tc>
              </a:tr>
              <a:tr h="396200">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0D5DDF"/>
                          </a:solidFill>
                        </a:rPr>
                        <a:t>brain writing</a:t>
                      </a:r>
                      <a:endParaRPr b="1" sz="2400" u="none" cap="none" strike="noStrike">
                        <a:solidFill>
                          <a:srgbClr val="0D5DDF"/>
                        </a:solidFill>
                      </a:endParaRPr>
                    </a:p>
                  </a:txBody>
                  <a:tcPr marT="91425" marB="91425" marR="91425" marL="91425">
                    <a:solidFill>
                      <a:srgbClr val="FFFFFF"/>
                    </a:solidFill>
                  </a:tcPr>
                </a:tc>
              </a:tr>
              <a:tr h="381000">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0D5DDF"/>
                          </a:solidFill>
                        </a:rPr>
                        <a:t>peer review</a:t>
                      </a:r>
                      <a:endParaRPr b="1" sz="2400" u="none" cap="none" strike="noStrike">
                        <a:solidFill>
                          <a:srgbClr val="0D5DDF"/>
                        </a:solidFill>
                      </a:endParaRPr>
                    </a:p>
                  </a:txBody>
                  <a:tcPr marT="91425" marB="91425" marR="91425" marL="91425">
                    <a:solidFill>
                      <a:srgbClr val="FFFFFF"/>
                    </a:solidFill>
                  </a:tcPr>
                </a:tc>
              </a:tr>
              <a:tr h="381000">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0D5DDF"/>
                          </a:solidFill>
                        </a:rPr>
                        <a:t>note-taking pairs</a:t>
                      </a:r>
                      <a:endParaRPr b="1" sz="2400" u="none" cap="none" strike="noStrike">
                        <a:solidFill>
                          <a:srgbClr val="0D5DDF"/>
                        </a:solidFill>
                      </a:endParaRPr>
                    </a:p>
                  </a:txBody>
                  <a:tcPr marT="91425" marB="91425" marR="91425" marL="91425">
                    <a:solidFill>
                      <a:srgbClr val="FFFFFF"/>
                    </a:solidFill>
                  </a:tcPr>
                </a:tc>
              </a:tr>
              <a:tr h="381000">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0D5DDF"/>
                          </a:solidFill>
                        </a:rPr>
                        <a:t>collaborative debates</a:t>
                      </a:r>
                      <a:endParaRPr b="1" sz="2400" u="none" cap="none" strike="noStrike">
                        <a:solidFill>
                          <a:srgbClr val="0D5DDF"/>
                        </a:solidFill>
                      </a:endParaRPr>
                    </a:p>
                  </a:txBody>
                  <a:tcPr marT="91425" marB="91425" marR="91425" marL="91425">
                    <a:solidFill>
                      <a:srgbClr val="FFFFFF"/>
                    </a:solidFill>
                  </a:tcPr>
                </a:tc>
              </a:tr>
              <a:tr h="381000">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0D5DDF"/>
                          </a:solidFill>
                        </a:rPr>
                        <a:t>daily discussion questions</a:t>
                      </a:r>
                      <a:endParaRPr b="1" sz="2400" u="none" cap="none" strike="noStrike">
                        <a:solidFill>
                          <a:srgbClr val="0D5DDF"/>
                        </a:solidFill>
                      </a:endParaRPr>
                    </a:p>
                  </a:txBody>
                  <a:tcPr marT="91425" marB="91425" marR="91425" marL="91425">
                    <a:solidFill>
                      <a:srgbClr val="FFFFFF"/>
                    </a:solidFill>
                  </a:tcPr>
                </a:tc>
              </a:tr>
              <a:tr h="381000">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rgbClr val="0D5DDF"/>
                          </a:solidFill>
                        </a:rPr>
                        <a:t>think-pair-share</a:t>
                      </a:r>
                      <a:endParaRPr b="1" sz="2400" u="none" cap="none" strike="noStrike">
                        <a:solidFill>
                          <a:srgbClr val="0D5DDF"/>
                        </a:solidFill>
                      </a:endParaRPr>
                    </a:p>
                  </a:txBody>
                  <a:tcPr marT="91425" marB="91425" marR="91425" marL="91425">
                    <a:solidFill>
                      <a:srgbClr val="FFFFFF"/>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4"/>
          <p:cNvSpPr txBox="1"/>
          <p:nvPr>
            <p:ph idx="4294967295" type="title"/>
          </p:nvPr>
        </p:nvSpPr>
        <p:spPr>
          <a:xfrm>
            <a:off x="0" y="533401"/>
            <a:ext cx="12192000" cy="914400"/>
          </a:xfrm>
          <a:prstGeom prst="rect">
            <a:avLst/>
          </a:prstGeom>
          <a:no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SzPts val="990"/>
              <a:buNone/>
            </a:pPr>
            <a:r>
              <a:rPr lang="en-US" sz="3700"/>
              <a:t>CONNECTIONS DURING THE LESSON: Notes </a:t>
            </a:r>
            <a:endParaRPr sz="3700"/>
          </a:p>
        </p:txBody>
      </p:sp>
      <p:sp>
        <p:nvSpPr>
          <p:cNvPr id="594" name="Google Shape;594;p64"/>
          <p:cNvSpPr txBox="1"/>
          <p:nvPr>
            <p:ph idx="12" type="sldNum"/>
          </p:nvPr>
        </p:nvSpPr>
        <p:spPr>
          <a:xfrm>
            <a:off x="11532033" y="6182333"/>
            <a:ext cx="609300" cy="62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595" name="Google Shape;595;p64"/>
          <p:cNvSpPr/>
          <p:nvPr/>
        </p:nvSpPr>
        <p:spPr>
          <a:xfrm>
            <a:off x="1018275" y="2738475"/>
            <a:ext cx="2443500" cy="22473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5</a:t>
            </a:r>
            <a:endParaRPr b="0" i="0" sz="9600" u="none" cap="none" strike="noStrike">
              <a:solidFill>
                <a:srgbClr val="FFFFFF"/>
              </a:solidFill>
              <a:latin typeface="Arial"/>
              <a:ea typeface="Arial"/>
              <a:cs typeface="Arial"/>
              <a:sym typeface="Arial"/>
            </a:endParaRPr>
          </a:p>
        </p:txBody>
      </p:sp>
      <p:sp>
        <p:nvSpPr>
          <p:cNvPr id="596" name="Google Shape;596;p64"/>
          <p:cNvSpPr txBox="1"/>
          <p:nvPr/>
        </p:nvSpPr>
        <p:spPr>
          <a:xfrm>
            <a:off x="4798800" y="2770750"/>
            <a:ext cx="6714900" cy="2524200"/>
          </a:xfrm>
          <a:prstGeom prst="rect">
            <a:avLst/>
          </a:prstGeom>
          <a:solidFill>
            <a:srgbClr val="3A7E36"/>
          </a:solid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FFFFFF"/>
              </a:buClr>
              <a:buSzPts val="2500"/>
              <a:buFont typeface="Arial"/>
              <a:buChar char="-"/>
            </a:pPr>
            <a:r>
              <a:rPr b="1" i="0" lang="en-US" sz="2700" u="none" cap="none" strike="noStrike">
                <a:solidFill>
                  <a:schemeClr val="lt1"/>
                </a:solidFill>
                <a:latin typeface="Arial"/>
                <a:ea typeface="Arial"/>
                <a:cs typeface="Arial"/>
                <a:sym typeface="Arial"/>
              </a:rPr>
              <a:t>In your note-catcher, consider:</a:t>
            </a:r>
            <a:endParaRPr b="1" i="0" sz="27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lt1"/>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chemeClr val="lt1"/>
                </a:solidFill>
                <a:latin typeface="Arial"/>
                <a:ea typeface="Arial"/>
                <a:cs typeface="Arial"/>
                <a:sym typeface="Arial"/>
              </a:rPr>
              <a:t>How will the “connections during the lesson” phase look for me and my students? What tangible takeaways can I apply tomorrow? </a:t>
            </a:r>
            <a:endParaRPr b="1" i="0" sz="2700" u="none" cap="none" strike="noStrike">
              <a:solidFill>
                <a:srgbClr val="FFFFF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65"/>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SzPts val="990"/>
              <a:buNone/>
            </a:pPr>
            <a:r>
              <a:rPr lang="en-US" sz="3700"/>
              <a:t>STUDENTS DRIVE THE LEARNING</a:t>
            </a:r>
            <a:endParaRPr sz="3700"/>
          </a:p>
        </p:txBody>
      </p:sp>
      <p:sp>
        <p:nvSpPr>
          <p:cNvPr id="603" name="Google Shape;603;p6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604" name="Google Shape;604;p65"/>
          <p:cNvSpPr txBox="1"/>
          <p:nvPr/>
        </p:nvSpPr>
        <p:spPr>
          <a:xfrm>
            <a:off x="578375" y="2313550"/>
            <a:ext cx="3340500" cy="3289500"/>
          </a:xfrm>
          <a:prstGeom prst="rect">
            <a:avLst/>
          </a:prstGeom>
          <a:solidFill>
            <a:srgbClr val="2379B8"/>
          </a:solidFill>
          <a:ln cap="flat" cmpd="sng" w="38100">
            <a:solidFill>
              <a:srgbClr val="1A5A8A"/>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65"/>
          <p:cNvSpPr/>
          <p:nvPr/>
        </p:nvSpPr>
        <p:spPr>
          <a:xfrm>
            <a:off x="1018275" y="2738475"/>
            <a:ext cx="2443500" cy="2247300"/>
          </a:xfrm>
          <a:prstGeom prst="ellipse">
            <a:avLst/>
          </a:prstGeom>
          <a:solidFill>
            <a:srgbClr val="3A7E3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6</a:t>
            </a:r>
            <a:endParaRPr b="0" i="0" sz="9600" u="none" cap="none" strike="noStrike">
              <a:solidFill>
                <a:srgbClr val="FFFFFF"/>
              </a:solidFill>
              <a:latin typeface="Arial"/>
              <a:ea typeface="Arial"/>
              <a:cs typeface="Arial"/>
              <a:sym typeface="Arial"/>
            </a:endParaRPr>
          </a:p>
        </p:txBody>
      </p:sp>
      <p:sp>
        <p:nvSpPr>
          <p:cNvPr id="606" name="Google Shape;606;p65"/>
          <p:cNvSpPr txBox="1"/>
          <p:nvPr/>
        </p:nvSpPr>
        <p:spPr>
          <a:xfrm>
            <a:off x="4104325" y="1466550"/>
            <a:ext cx="7810500" cy="5587500"/>
          </a:xfrm>
          <a:prstGeom prst="rect">
            <a:avLst/>
          </a:prstGeom>
          <a:solidFill>
            <a:srgbClr val="3A7E3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Why, What, How</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“Why is about relevance.”  Students will invest in learning if they understand the importance.</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“Let student interests drive the content that teaches skills and concepts.”  Students will feel valued and heard.</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“Offer a variety of product options based on what you know about your students.” </a:t>
            </a:r>
            <a:endParaRPr b="1" i="0" sz="2700" u="none" cap="none" strike="noStrike">
              <a:solidFill>
                <a:schemeClr val="lt1"/>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 John McCarthy</a:t>
            </a:r>
            <a:endParaRPr b="1" i="0" sz="2700" u="none" cap="none" strike="noStrike">
              <a:solidFill>
                <a:schemeClr val="lt1"/>
              </a:solidFill>
              <a:latin typeface="Arial"/>
              <a:ea typeface="Arial"/>
              <a:cs typeface="Arial"/>
              <a:sym typeface="Arial"/>
            </a:endParaRPr>
          </a:p>
        </p:txBody>
      </p:sp>
      <p:sp>
        <p:nvSpPr>
          <p:cNvPr id="607" name="Google Shape;607;p65"/>
          <p:cNvSpPr txBox="1"/>
          <p:nvPr/>
        </p:nvSpPr>
        <p:spPr>
          <a:xfrm>
            <a:off x="914400" y="5908950"/>
            <a:ext cx="3000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3"/>
              </a:rPr>
              <a:t>https://www.edutopia.org/blog/student-centered-learning-starts-with-teacher-john-mccarthy</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6"/>
          <p:cNvSpPr txBox="1"/>
          <p:nvPr>
            <p:ph idx="12" type="sldNum"/>
          </p:nvPr>
        </p:nvSpPr>
        <p:spPr>
          <a:xfrm>
            <a:off x="764931" y="6513334"/>
            <a:ext cx="373200" cy="1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614" name="Google Shape;614;p66"/>
          <p:cNvSpPr txBox="1"/>
          <p:nvPr>
            <p:ph idx="4294967295" type="title"/>
          </p:nvPr>
        </p:nvSpPr>
        <p:spPr>
          <a:xfrm>
            <a:off x="-282125" y="76200"/>
            <a:ext cx="12652501" cy="914400"/>
          </a:xfrm>
          <a:prstGeom prst="rect">
            <a:avLst/>
          </a:prstGeom>
          <a:noFill/>
          <a:ln>
            <a:noFill/>
          </a:ln>
        </p:spPr>
        <p:txBody>
          <a:bodyPr anchorCtr="0" anchor="ctr" bIns="0" lIns="548625" spcFirstLastPara="1" rIns="548625" wrap="square" tIns="0">
            <a:normAutofit fontScale="90000"/>
          </a:bodyPr>
          <a:lstStyle/>
          <a:p>
            <a:pPr indent="0" lvl="0" marL="0" rtl="0" algn="l">
              <a:lnSpc>
                <a:spcPct val="90000"/>
              </a:lnSpc>
              <a:spcBef>
                <a:spcPts val="0"/>
              </a:spcBef>
              <a:spcAft>
                <a:spcPts val="0"/>
              </a:spcAft>
              <a:buSzPct val="111111"/>
              <a:buNone/>
            </a:pPr>
            <a:r>
              <a:rPr lang="en-US">
                <a:solidFill>
                  <a:srgbClr val="FFFFFF"/>
                </a:solidFill>
              </a:rPr>
              <a:t>Creating an Environment for Student Centered Learning</a:t>
            </a:r>
            <a:endParaRPr>
              <a:solidFill>
                <a:srgbClr val="FFFFFF"/>
              </a:solidFill>
            </a:endParaRPr>
          </a:p>
        </p:txBody>
      </p:sp>
      <p:grpSp>
        <p:nvGrpSpPr>
          <p:cNvPr id="615" name="Google Shape;615;p66"/>
          <p:cNvGrpSpPr/>
          <p:nvPr/>
        </p:nvGrpSpPr>
        <p:grpSpPr>
          <a:xfrm>
            <a:off x="3687297" y="1996641"/>
            <a:ext cx="3278985" cy="4516684"/>
            <a:chOff x="3071457" y="2013874"/>
            <a:chExt cx="1944600" cy="1569601"/>
          </a:xfrm>
        </p:grpSpPr>
        <p:sp>
          <p:nvSpPr>
            <p:cNvPr id="616" name="Google Shape;616;p66"/>
            <p:cNvSpPr/>
            <p:nvPr/>
          </p:nvSpPr>
          <p:spPr>
            <a:xfrm flipH="1" rot="10800000">
              <a:off x="3071457" y="2013875"/>
              <a:ext cx="1944600" cy="1569600"/>
            </a:xfrm>
            <a:prstGeom prst="round2DiagRect">
              <a:avLst>
                <a:gd fmla="val 0" name="adj1"/>
                <a:gd fmla="val 17764"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66"/>
            <p:cNvSpPr txBox="1"/>
            <p:nvPr/>
          </p:nvSpPr>
          <p:spPr>
            <a:xfrm>
              <a:off x="3317845" y="2013874"/>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Aligning SEL Competencies</a:t>
              </a:r>
              <a:endParaRPr b="0" i="0" sz="2400" u="none" cap="none" strike="noStrike">
                <a:solidFill>
                  <a:srgbClr val="FFFFFF"/>
                </a:solidFill>
                <a:latin typeface="Roboto"/>
                <a:ea typeface="Roboto"/>
                <a:cs typeface="Roboto"/>
                <a:sym typeface="Roboto"/>
              </a:endParaRPr>
            </a:p>
          </p:txBody>
        </p:sp>
        <p:sp>
          <p:nvSpPr>
            <p:cNvPr id="618" name="Google Shape;618;p66"/>
            <p:cNvSpPr txBox="1"/>
            <p:nvPr/>
          </p:nvSpPr>
          <p:spPr>
            <a:xfrm>
              <a:off x="3299441" y="2473774"/>
              <a:ext cx="1620900" cy="512400"/>
            </a:xfrm>
            <a:prstGeom prst="rect">
              <a:avLst/>
            </a:prstGeom>
            <a:noFill/>
            <a:ln>
              <a:noFill/>
            </a:ln>
          </p:spPr>
          <p:txBody>
            <a:bodyPr anchorCtr="0" anchor="t" bIns="121900" lIns="121900" spcFirstLastPara="1" rIns="121900" wrap="square" tIns="121900">
              <a:noAutofit/>
            </a:bodyPr>
            <a:lstStyle/>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Self Awareness</a:t>
              </a:r>
              <a:endParaRPr b="0" i="0" sz="2000" u="none" cap="none" strike="noStrike">
                <a:solidFill>
                  <a:srgbClr val="FFFFFF"/>
                </a:solidFill>
                <a:latin typeface="Roboto"/>
                <a:ea typeface="Roboto"/>
                <a:cs typeface="Roboto"/>
                <a:sym typeface="Roboto"/>
              </a:endParaRPr>
            </a:p>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Relationship Skills</a:t>
              </a:r>
              <a:endParaRPr b="0" i="0" sz="2000" u="none" cap="none" strike="noStrike">
                <a:solidFill>
                  <a:srgbClr val="FFFFFF"/>
                </a:solidFill>
                <a:latin typeface="Roboto"/>
                <a:ea typeface="Roboto"/>
                <a:cs typeface="Roboto"/>
                <a:sym typeface="Roboto"/>
              </a:endParaRPr>
            </a:p>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Social Awareness</a:t>
              </a:r>
              <a:endParaRPr b="0" i="0" sz="2000" u="none" cap="none" strike="noStrike">
                <a:solidFill>
                  <a:srgbClr val="FFFFFF"/>
                </a:solidFill>
                <a:latin typeface="Roboto"/>
                <a:ea typeface="Roboto"/>
                <a:cs typeface="Roboto"/>
                <a:sym typeface="Roboto"/>
              </a:endParaRPr>
            </a:p>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Responsible Decision Making</a:t>
              </a:r>
              <a:endParaRPr b="0" i="0" sz="2000" u="none" cap="none" strike="noStrike">
                <a:solidFill>
                  <a:srgbClr val="FFFFFF"/>
                </a:solidFill>
                <a:latin typeface="Roboto"/>
                <a:ea typeface="Roboto"/>
                <a:cs typeface="Roboto"/>
                <a:sym typeface="Roboto"/>
              </a:endParaRPr>
            </a:p>
          </p:txBody>
        </p:sp>
      </p:grpSp>
      <p:grpSp>
        <p:nvGrpSpPr>
          <p:cNvPr id="619" name="Google Shape;619;p66"/>
          <p:cNvGrpSpPr/>
          <p:nvPr/>
        </p:nvGrpSpPr>
        <p:grpSpPr>
          <a:xfrm>
            <a:off x="412327" y="1996615"/>
            <a:ext cx="3278985" cy="4516681"/>
            <a:chOff x="1126863" y="2013875"/>
            <a:chExt cx="1944600" cy="1569600"/>
          </a:xfrm>
        </p:grpSpPr>
        <p:sp>
          <p:nvSpPr>
            <p:cNvPr id="620" name="Google Shape;620;p66"/>
            <p:cNvSpPr/>
            <p:nvPr/>
          </p:nvSpPr>
          <p:spPr>
            <a:xfrm>
              <a:off x="1126863" y="2013875"/>
              <a:ext cx="1944600" cy="1569600"/>
            </a:xfrm>
            <a:prstGeom prst="round2DiagRect">
              <a:avLst>
                <a:gd fmla="val 0" name="adj1"/>
                <a:gd fmla="val 17764" name="adj2"/>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66"/>
            <p:cNvSpPr txBox="1"/>
            <p:nvPr/>
          </p:nvSpPr>
          <p:spPr>
            <a:xfrm>
              <a:off x="1373303" y="2013887"/>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What is it?</a:t>
              </a:r>
              <a:endParaRPr b="0" i="0" sz="2400" u="none" cap="none" strike="noStrike">
                <a:solidFill>
                  <a:srgbClr val="FFFFFF"/>
                </a:solidFill>
                <a:latin typeface="Roboto"/>
                <a:ea typeface="Roboto"/>
                <a:cs typeface="Roboto"/>
                <a:sym typeface="Roboto"/>
              </a:endParaRPr>
            </a:p>
          </p:txBody>
        </p:sp>
        <p:sp>
          <p:nvSpPr>
            <p:cNvPr id="622" name="Google Shape;622;p66"/>
            <p:cNvSpPr txBox="1"/>
            <p:nvPr/>
          </p:nvSpPr>
          <p:spPr>
            <a:xfrm>
              <a:off x="1240408" y="2473784"/>
              <a:ext cx="17175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2000"/>
                <a:buFont typeface="Arial"/>
                <a:buNone/>
              </a:pPr>
              <a:r>
                <a:rPr b="0" i="0" lang="en-US" sz="2000" u="none" cap="none" strike="noStrike">
                  <a:solidFill>
                    <a:srgbClr val="FFFFFF"/>
                  </a:solidFill>
                  <a:latin typeface="Roboto"/>
                  <a:ea typeface="Roboto"/>
                  <a:cs typeface="Roboto"/>
                  <a:sym typeface="Roboto"/>
                </a:rPr>
                <a:t>Empowerment means giving students voice, choice and allowing them to participate in shared decision making. </a:t>
              </a:r>
              <a:endParaRPr b="0" i="0" sz="2400" u="none" cap="none" strike="noStrike">
                <a:solidFill>
                  <a:srgbClr val="FFFFFF"/>
                </a:solidFill>
                <a:latin typeface="Roboto"/>
                <a:ea typeface="Roboto"/>
                <a:cs typeface="Roboto"/>
                <a:sym typeface="Roboto"/>
              </a:endParaRPr>
            </a:p>
          </p:txBody>
        </p:sp>
      </p:grpSp>
      <p:grpSp>
        <p:nvGrpSpPr>
          <p:cNvPr id="623" name="Google Shape;623;p66"/>
          <p:cNvGrpSpPr/>
          <p:nvPr/>
        </p:nvGrpSpPr>
        <p:grpSpPr>
          <a:xfrm>
            <a:off x="6962065" y="1996644"/>
            <a:ext cx="5060623" cy="4516681"/>
            <a:chOff x="5015938" y="2013875"/>
            <a:chExt cx="3001200" cy="1569600"/>
          </a:xfrm>
        </p:grpSpPr>
        <p:sp>
          <p:nvSpPr>
            <p:cNvPr id="624" name="Google Shape;624;p66"/>
            <p:cNvSpPr/>
            <p:nvPr/>
          </p:nvSpPr>
          <p:spPr>
            <a:xfrm>
              <a:off x="5015938" y="2013875"/>
              <a:ext cx="3001200" cy="1569600"/>
            </a:xfrm>
            <a:prstGeom prst="round2DiagRect">
              <a:avLst>
                <a:gd fmla="val 0" name="adj1"/>
                <a:gd fmla="val 17764" name="adj2"/>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5" name="Google Shape;625;p66"/>
            <p:cNvSpPr txBox="1"/>
            <p:nvPr/>
          </p:nvSpPr>
          <p:spPr>
            <a:xfrm>
              <a:off x="5308068" y="2013876"/>
              <a:ext cx="24171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Why it matters:</a:t>
              </a:r>
              <a:endParaRPr b="0" i="0" sz="2400" u="none" cap="none" strike="noStrike">
                <a:solidFill>
                  <a:srgbClr val="FFFFFF"/>
                </a:solidFill>
                <a:latin typeface="Roboto"/>
                <a:ea typeface="Roboto"/>
                <a:cs typeface="Roboto"/>
                <a:sym typeface="Roboto"/>
              </a:endParaRPr>
            </a:p>
          </p:txBody>
        </p:sp>
        <p:sp>
          <p:nvSpPr>
            <p:cNvPr id="626" name="Google Shape;626;p66"/>
            <p:cNvSpPr txBox="1"/>
            <p:nvPr/>
          </p:nvSpPr>
          <p:spPr>
            <a:xfrm>
              <a:off x="5230761" y="2255437"/>
              <a:ext cx="27093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2000"/>
                <a:buFont typeface="Arial"/>
                <a:buNone/>
              </a:pPr>
              <a:r>
                <a:rPr b="0" i="0" lang="en-US" sz="2000" u="none" cap="none" strike="noStrike">
                  <a:solidFill>
                    <a:srgbClr val="FFFFFF"/>
                  </a:solidFill>
                  <a:latin typeface="Roboto"/>
                  <a:ea typeface="Roboto"/>
                  <a:cs typeface="Roboto"/>
                  <a:sym typeface="Roboto"/>
                </a:rPr>
                <a:t>By empowering students, educators can give back some control to students that they feel they lost in the current setting.  Teaching students to consider choices or authentic problems allows them to build self-awareness and insight into their own feelings and understandings.  It also lets them develop their social awareness and relationships.</a:t>
              </a:r>
              <a:endParaRPr b="0" i="0" sz="2400" u="none" cap="none" strike="noStrike">
                <a:solidFill>
                  <a:srgbClr val="FFFFFF"/>
                </a:solidFill>
                <a:latin typeface="Roboto"/>
                <a:ea typeface="Roboto"/>
                <a:cs typeface="Roboto"/>
                <a:sym typeface="Roboto"/>
              </a:endParaRPr>
            </a:p>
          </p:txBody>
        </p:sp>
      </p:grpSp>
      <p:grpSp>
        <p:nvGrpSpPr>
          <p:cNvPr descr="Arrow pointing toward Why it matters" id="627" name="Google Shape;627;p66"/>
          <p:cNvGrpSpPr/>
          <p:nvPr/>
        </p:nvGrpSpPr>
        <p:grpSpPr>
          <a:xfrm>
            <a:off x="6547112" y="3880346"/>
            <a:ext cx="723037" cy="749290"/>
            <a:chOff x="4858109" y="2631368"/>
            <a:chExt cx="316442" cy="315000"/>
          </a:xfrm>
        </p:grpSpPr>
        <p:sp>
          <p:nvSpPr>
            <p:cNvPr id="628" name="Google Shape;628;p66"/>
            <p:cNvSpPr/>
            <p:nvPr/>
          </p:nvSpPr>
          <p:spPr>
            <a:xfrm>
              <a:off x="4859551" y="2631368"/>
              <a:ext cx="315000" cy="3150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66"/>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br>
                <a:rPr b="0" i="0" lang="en-US"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grpSp>
      <p:grpSp>
        <p:nvGrpSpPr>
          <p:cNvPr descr="Plus symbol" id="630" name="Google Shape;630;p66"/>
          <p:cNvGrpSpPr/>
          <p:nvPr/>
        </p:nvGrpSpPr>
        <p:grpSpPr>
          <a:xfrm>
            <a:off x="3200389" y="3880338"/>
            <a:ext cx="723052" cy="749300"/>
            <a:chOff x="3157188" y="909150"/>
            <a:chExt cx="470400" cy="470400"/>
          </a:xfrm>
        </p:grpSpPr>
        <p:sp>
          <p:nvSpPr>
            <p:cNvPr id="631" name="Google Shape;631;p66"/>
            <p:cNvSpPr/>
            <p:nvPr/>
          </p:nvSpPr>
          <p:spPr>
            <a:xfrm>
              <a:off x="3157188" y="909150"/>
              <a:ext cx="470400" cy="4704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66"/>
            <p:cNvSpPr/>
            <p:nvPr/>
          </p:nvSpPr>
          <p:spPr>
            <a:xfrm>
              <a:off x="3243138" y="995100"/>
              <a:ext cx="298500" cy="298500"/>
            </a:xfrm>
            <a:prstGeom prst="mathPlus">
              <a:avLst>
                <a:gd fmla="val 9900" name="adj1"/>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3" name="Google Shape;633;p66"/>
          <p:cNvSpPr txBox="1"/>
          <p:nvPr/>
        </p:nvSpPr>
        <p:spPr>
          <a:xfrm>
            <a:off x="533400" y="1155063"/>
            <a:ext cx="4340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Arial"/>
                <a:ea typeface="Arial"/>
                <a:cs typeface="Arial"/>
                <a:sym typeface="Arial"/>
              </a:rPr>
              <a:t>EMPOWERMENT</a:t>
            </a:r>
            <a:endParaRPr b="1" i="0" sz="3200" u="none" cap="none" strike="noStrik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0"/>
          <p:cNvSpPr txBox="1"/>
          <p:nvPr>
            <p:ph idx="12" type="sldNum"/>
          </p:nvPr>
        </p:nvSpPr>
        <p:spPr>
          <a:xfrm>
            <a:off x="536433" y="6473967"/>
            <a:ext cx="453900" cy="23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312" name="Google Shape;312;p40"/>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dk1"/>
              </a:buClr>
              <a:buSzPts val="1500"/>
              <a:buFont typeface="Arial"/>
              <a:buNone/>
            </a:pPr>
            <a:r>
              <a:rPr lang="en-US"/>
              <a:t>Coalition partners and areas of focus</a:t>
            </a:r>
            <a:endParaRPr/>
          </a:p>
        </p:txBody>
      </p:sp>
      <p:sp>
        <p:nvSpPr>
          <p:cNvPr id="313" name="Google Shape;313;p40"/>
          <p:cNvSpPr txBox="1"/>
          <p:nvPr>
            <p:ph idx="2" type="body"/>
          </p:nvPr>
        </p:nvSpPr>
        <p:spPr>
          <a:xfrm>
            <a:off x="540167" y="1687967"/>
            <a:ext cx="11108700" cy="1184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800"/>
              <a:buFont typeface="Arial"/>
              <a:buNone/>
            </a:pPr>
            <a:r>
              <a:rPr lang="en-US">
                <a:latin typeface="Avenir"/>
                <a:ea typeface="Avenir"/>
                <a:cs typeface="Avenir"/>
                <a:sym typeface="Avenir"/>
              </a:rPr>
              <a:t>NYSED was awarded a grant to implement a Teaching in Remote/Hybrid Learning Environments (TRLE) initiative. Six applicants were selected to develop resources to support the TRLE initiative.</a:t>
            </a:r>
            <a:endParaRPr sz="3200"/>
          </a:p>
        </p:txBody>
      </p:sp>
      <p:graphicFrame>
        <p:nvGraphicFramePr>
          <p:cNvPr descr="table listing coalition partners and their corresponding areas of focus" id="314" name="Google Shape;314;p40"/>
          <p:cNvGraphicFramePr/>
          <p:nvPr/>
        </p:nvGraphicFramePr>
        <p:xfrm>
          <a:off x="540200" y="3173550"/>
          <a:ext cx="3000000" cy="3000000"/>
        </p:xfrm>
        <a:graphic>
          <a:graphicData uri="http://schemas.openxmlformats.org/drawingml/2006/table">
            <a:tbl>
              <a:tblPr>
                <a:noFill/>
                <a:tableStyleId>{BA14856C-2BDA-4316-95F6-4B4F65733BBF}</a:tableStyleId>
              </a:tblPr>
              <a:tblGrid>
                <a:gridCol w="5554400"/>
                <a:gridCol w="5554400"/>
              </a:tblGrid>
              <a:tr h="455625">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solidFill>
                            <a:schemeClr val="lt1"/>
                          </a:solidFill>
                        </a:rPr>
                        <a:t>Coalition partners</a:t>
                      </a:r>
                      <a:endParaRPr sz="2100" u="none" cap="none" strike="noStrike">
                        <a:solidFill>
                          <a:schemeClr val="lt1"/>
                        </a:solidFill>
                      </a:endParaRPr>
                    </a:p>
                  </a:txBody>
                  <a:tcPr marT="60925" marB="60925" marR="12175" marL="121900" anchor="ctr">
                    <a:solidFill>
                      <a:srgbClr val="38761D"/>
                    </a:solidFill>
                  </a:tcPr>
                </a:tc>
                <a:tc>
                  <a:txBody>
                    <a:bodyPr/>
                    <a:lstStyle/>
                    <a:p>
                      <a:pPr indent="0" lvl="0" marL="0" marR="0" rtl="0" algn="l">
                        <a:lnSpc>
                          <a:spcPct val="100000"/>
                        </a:lnSpc>
                        <a:spcBef>
                          <a:spcPts val="0"/>
                        </a:spcBef>
                        <a:spcAft>
                          <a:spcPts val="0"/>
                        </a:spcAft>
                        <a:buClr>
                          <a:srgbClr val="000000"/>
                        </a:buClr>
                        <a:buSzPts val="2100"/>
                        <a:buFont typeface="Arial"/>
                        <a:buNone/>
                      </a:pPr>
                      <a:r>
                        <a:rPr lang="en-US" sz="2100" u="none" cap="none" strike="noStrike">
                          <a:solidFill>
                            <a:schemeClr val="lt1"/>
                          </a:solidFill>
                        </a:rPr>
                        <a:t>Areas of focus</a:t>
                      </a:r>
                      <a:endParaRPr sz="2100" u="none" cap="none" strike="noStrike">
                        <a:solidFill>
                          <a:schemeClr val="lt1"/>
                        </a:solidFill>
                      </a:endParaRPr>
                    </a:p>
                  </a:txBody>
                  <a:tcPr marT="60925" marB="60925" marR="12175" marL="121900" anchor="ctr">
                    <a:solidFill>
                      <a:schemeClr val="dk2"/>
                    </a:solidFill>
                  </a:tcPr>
                </a:tc>
              </a:tr>
              <a:tr h="438175">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Broome-Tioga BOCES</a:t>
                      </a:r>
                      <a:endParaRPr sz="1700" u="none" cap="none" strike="noStrike"/>
                    </a:p>
                  </a:txBody>
                  <a:tcPr marT="60925" marB="60925" marR="12175" marL="121900" anchor="ct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Students with Disabilities</a:t>
                      </a:r>
                      <a:endParaRPr sz="1700" u="none" cap="none" strike="noStrike"/>
                    </a:p>
                  </a:txBody>
                  <a:tcPr marT="60925" marB="60925" marR="12175" marL="121900" anchor="ctr"/>
                </a:tc>
              </a:tr>
              <a:tr h="438175">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Mohawk Regional Information Center (MORIC)</a:t>
                      </a:r>
                      <a:endParaRPr sz="1700" u="none" cap="none" strike="noStrike"/>
                    </a:p>
                  </a:txBody>
                  <a:tcPr marT="60925" marB="60925" marR="12175" marL="121900" anchor="ctr">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Families as Partners</a:t>
                      </a:r>
                      <a:endParaRPr sz="1700" u="none" cap="none" strike="noStrike"/>
                    </a:p>
                  </a:txBody>
                  <a:tcPr marT="60925" marB="60925" marR="12175" marL="121900" anchor="ctr">
                    <a:solidFill>
                      <a:srgbClr val="F3F3F3"/>
                    </a:solidFill>
                  </a:tcPr>
                </a:tc>
              </a:tr>
              <a:tr h="438175">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Eastern Suffolk BOCES</a:t>
                      </a:r>
                      <a:endParaRPr sz="1700" u="none" cap="none" strike="noStrike"/>
                    </a:p>
                  </a:txBody>
                  <a:tcPr marT="60925" marB="60925" marR="12175" marL="121900" anchor="ct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Culturally Responsive Education</a:t>
                      </a:r>
                      <a:endParaRPr sz="1700" u="none" cap="none" strike="noStrike"/>
                    </a:p>
                  </a:txBody>
                  <a:tcPr marT="60925" marB="60925" marR="12175" marL="121900" anchor="ctr"/>
                </a:tc>
              </a:tr>
              <a:tr h="438175">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Monroe2-Orleans BOCES</a:t>
                      </a:r>
                      <a:endParaRPr sz="1700" u="none" cap="none" strike="noStrike"/>
                    </a:p>
                  </a:txBody>
                  <a:tcPr marT="60925" marB="60925" marR="12175" marL="121900" anchor="ctr">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English Language/Multiple Language Learners</a:t>
                      </a:r>
                      <a:endParaRPr sz="1700" u="none" cap="none" strike="noStrike"/>
                    </a:p>
                  </a:txBody>
                  <a:tcPr marT="60925" marB="60925" marR="12175" marL="121900" anchor="ctr">
                    <a:solidFill>
                      <a:srgbClr val="F3F3F3"/>
                    </a:solidFill>
                  </a:tcPr>
                </a:tc>
              </a:tr>
              <a:tr h="438175">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WSWHE BOCES</a:t>
                      </a:r>
                      <a:endParaRPr sz="1700" u="none" cap="none" strike="noStrike"/>
                    </a:p>
                  </a:txBody>
                  <a:tcPr marT="60925" marB="60925" marR="12175" marL="121900" anchor="ct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Shifting to Online Learning</a:t>
                      </a:r>
                      <a:endParaRPr sz="1700" u="none" cap="none" strike="noStrike"/>
                    </a:p>
                  </a:txBody>
                  <a:tcPr marT="60925" marB="60925" marR="12175" marL="121900" anchor="ctr"/>
                </a:tc>
              </a:tr>
              <a:tr h="438175">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Greater Southern Tier BOCES</a:t>
                      </a:r>
                      <a:endParaRPr sz="1700" u="none" cap="none" strike="noStrike"/>
                    </a:p>
                  </a:txBody>
                  <a:tcPr marT="60925" marB="60925" marR="12175" marL="121900" anchor="ctr">
                    <a:solidFill>
                      <a:srgbClr val="F3F3F3"/>
                    </a:solidFill>
                  </a:tcPr>
                </a:tc>
                <a:tc>
                  <a:txBody>
                    <a:bodyPr/>
                    <a:lstStyle/>
                    <a:p>
                      <a:pPr indent="0" lvl="0" marL="0" marR="0" rtl="0" algn="l">
                        <a:lnSpc>
                          <a:spcPct val="100000"/>
                        </a:lnSpc>
                        <a:spcBef>
                          <a:spcPts val="0"/>
                        </a:spcBef>
                        <a:spcAft>
                          <a:spcPts val="0"/>
                        </a:spcAft>
                        <a:buClr>
                          <a:srgbClr val="000000"/>
                        </a:buClr>
                        <a:buSzPts val="1700"/>
                        <a:buFont typeface="Arial"/>
                        <a:buNone/>
                      </a:pPr>
                      <a:r>
                        <a:rPr lang="en-US" sz="1700" u="none" cap="none" strike="noStrike"/>
                        <a:t>Social Emotional Learning (SEL)</a:t>
                      </a:r>
                      <a:endParaRPr sz="1700" u="none" cap="none" strike="noStrike"/>
                    </a:p>
                  </a:txBody>
                  <a:tcPr marT="60925" marB="60925" marR="12175" marL="121900" anchor="ctr">
                    <a:solidFill>
                      <a:srgbClr val="F3F3F3"/>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solidFill>
                  <a:schemeClr val="lt1"/>
                </a:solidFill>
              </a:rPr>
              <a:t>‹#›</a:t>
            </a:fld>
            <a:endParaRPr>
              <a:solidFill>
                <a:schemeClr val="lt1"/>
              </a:solidFill>
            </a:endParaRPr>
          </a:p>
        </p:txBody>
      </p:sp>
      <p:sp>
        <p:nvSpPr>
          <p:cNvPr id="640" name="Google Shape;640;p67"/>
          <p:cNvSpPr txBox="1"/>
          <p:nvPr>
            <p:ph idx="4294967295" type="title"/>
          </p:nvPr>
        </p:nvSpPr>
        <p:spPr>
          <a:xfrm>
            <a:off x="0" y="76201"/>
            <a:ext cx="12192000" cy="914400"/>
          </a:xfrm>
          <a:prstGeom prst="rect">
            <a:avLst/>
          </a:prstGeom>
          <a:no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solidFill>
                  <a:srgbClr val="FFFFFF"/>
                </a:solidFill>
              </a:rPr>
              <a:t>Toolbox for Student Centered Learning</a:t>
            </a:r>
            <a:endParaRPr>
              <a:solidFill>
                <a:srgbClr val="FFFFFF"/>
              </a:solidFill>
            </a:endParaRPr>
          </a:p>
        </p:txBody>
      </p:sp>
      <p:graphicFrame>
        <p:nvGraphicFramePr>
          <p:cNvPr id="641" name="Google Shape;641;p67"/>
          <p:cNvGraphicFramePr/>
          <p:nvPr/>
        </p:nvGraphicFramePr>
        <p:xfrm>
          <a:off x="995900" y="1737450"/>
          <a:ext cx="3000000" cy="3000000"/>
        </p:xfrm>
        <a:graphic>
          <a:graphicData uri="http://schemas.openxmlformats.org/drawingml/2006/table">
            <a:tbl>
              <a:tblPr firstRow="1">
                <a:noFill/>
                <a:tableStyleId>{40EEA6D1-0527-4806-917C-41FAC10AED29}</a:tableStyleId>
              </a:tblPr>
              <a:tblGrid>
                <a:gridCol w="3429000"/>
                <a:gridCol w="6771200"/>
              </a:tblGrid>
              <a:tr h="381000">
                <a:tc>
                  <a:txBody>
                    <a:bodyPr/>
                    <a:lstStyle/>
                    <a:p>
                      <a:pPr indent="0" lvl="0" marL="0" marR="0" rtl="0" algn="l">
                        <a:lnSpc>
                          <a:spcPct val="100000"/>
                        </a:lnSpc>
                        <a:spcBef>
                          <a:spcPts val="0"/>
                        </a:spcBef>
                        <a:spcAft>
                          <a:spcPts val="0"/>
                        </a:spcAft>
                        <a:buClr>
                          <a:srgbClr val="000000"/>
                        </a:buClr>
                        <a:buSzPts val="2500"/>
                        <a:buFont typeface="Arial"/>
                        <a:buNone/>
                      </a:pPr>
                      <a:r>
                        <a:rPr lang="en-US" sz="2500" u="none" cap="none" strike="noStrike">
                          <a:solidFill>
                            <a:srgbClr val="FFFFFF"/>
                          </a:solidFill>
                        </a:rPr>
                        <a:t>Tools</a:t>
                      </a:r>
                      <a:endParaRPr sz="25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500"/>
                        <a:buFont typeface="Arial"/>
                        <a:buNone/>
                      </a:pPr>
                      <a:r>
                        <a:rPr b="1" lang="en-US" sz="2500" u="none" cap="none" strike="noStrike">
                          <a:solidFill>
                            <a:srgbClr val="FFFFFF"/>
                          </a:solidFill>
                        </a:rPr>
                        <a:t>Examples</a:t>
                      </a:r>
                      <a:endParaRPr b="1" sz="25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500"/>
                        <a:buFont typeface="Arial"/>
                        <a:buNone/>
                      </a:pPr>
                      <a:r>
                        <a:rPr lang="en-US" sz="2500" u="none" cap="none" strike="noStrike">
                          <a:solidFill>
                            <a:srgbClr val="FFFFFF"/>
                          </a:solidFill>
                        </a:rPr>
                        <a:t>Authentic Tasks</a:t>
                      </a:r>
                      <a:endParaRPr sz="25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500"/>
                        <a:buFont typeface="Arial"/>
                        <a:buNone/>
                      </a:pPr>
                      <a:r>
                        <a:rPr lang="en-US" sz="2500" u="sng" cap="none" strike="noStrike">
                          <a:solidFill>
                            <a:srgbClr val="FFFFFF"/>
                          </a:solidFill>
                          <a:hlinkClick r:id="rId3">
                            <a:extLst>
                              <a:ext uri="{A12FA001-AC4F-418D-AE19-62706E023703}">
                                <ahyp:hlinkClr val="tx"/>
                              </a:ext>
                            </a:extLst>
                          </a:hlinkClick>
                        </a:rPr>
                        <a:t>Types and Examples of Authentic Tasks</a:t>
                      </a:r>
                      <a:endParaRPr sz="25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500"/>
                        <a:buFont typeface="Arial"/>
                        <a:buNone/>
                      </a:pPr>
                      <a:r>
                        <a:rPr lang="en-US" sz="2500" u="none" cap="none" strike="noStrike">
                          <a:solidFill>
                            <a:srgbClr val="FFFFFF"/>
                          </a:solidFill>
                        </a:rPr>
                        <a:t>Choice Boards</a:t>
                      </a:r>
                      <a:endParaRPr sz="25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500"/>
                        <a:buFont typeface="Arial"/>
                        <a:buNone/>
                      </a:pPr>
                      <a:r>
                        <a:rPr lang="en-US" sz="2500" u="sng" cap="none" strike="noStrike">
                          <a:solidFill>
                            <a:srgbClr val="FFFFFF"/>
                          </a:solidFill>
                          <a:hlinkClick r:id="rId4">
                            <a:extLst>
                              <a:ext uri="{A12FA001-AC4F-418D-AE19-62706E023703}">
                                <ahyp:hlinkClr val="tx"/>
                              </a:ext>
                            </a:extLst>
                          </a:hlinkClick>
                        </a:rPr>
                        <a:t>Grade 3-5 EL</a:t>
                      </a:r>
                      <a:endParaRPr sz="25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500"/>
                        <a:buFont typeface="Arial"/>
                        <a:buNone/>
                      </a:pPr>
                      <a:r>
                        <a:rPr lang="en-US" sz="2500" u="none" cap="none" strike="noStrike">
                          <a:solidFill>
                            <a:srgbClr val="FFFFFF"/>
                          </a:solidFill>
                        </a:rPr>
                        <a:t>Students Ask the Questions</a:t>
                      </a:r>
                      <a:endParaRPr sz="25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500"/>
                        <a:buFont typeface="Arial"/>
                        <a:buNone/>
                      </a:pPr>
                      <a:r>
                        <a:rPr lang="en-US" sz="2500" u="sng" cap="none" strike="noStrike">
                          <a:solidFill>
                            <a:srgbClr val="FFFFFF"/>
                          </a:solidFill>
                          <a:hlinkClick r:id="rId5">
                            <a:extLst>
                              <a:ext uri="{A12FA001-AC4F-418D-AE19-62706E023703}">
                                <ahyp:hlinkClr val="tx"/>
                              </a:ext>
                            </a:extLst>
                          </a:hlinkClick>
                        </a:rPr>
                        <a:t>Question Stems</a:t>
                      </a:r>
                      <a:endParaRPr sz="2500" u="none" cap="none" strike="noStrike">
                        <a:solidFill>
                          <a:srgbClr val="FFFFFF"/>
                        </a:solidFill>
                      </a:endParaRPr>
                    </a:p>
                    <a:p>
                      <a:pPr indent="0" lvl="0" marL="0" marR="0" rtl="0" algn="l">
                        <a:lnSpc>
                          <a:spcPct val="100000"/>
                        </a:lnSpc>
                        <a:spcBef>
                          <a:spcPts val="0"/>
                        </a:spcBef>
                        <a:spcAft>
                          <a:spcPts val="0"/>
                        </a:spcAft>
                        <a:buClr>
                          <a:srgbClr val="000000"/>
                        </a:buClr>
                        <a:buSzPts val="2500"/>
                        <a:buFont typeface="Arial"/>
                        <a:buNone/>
                      </a:pPr>
                      <a:r>
                        <a:rPr lang="en-US" sz="2500" u="sng" cap="none" strike="noStrike">
                          <a:solidFill>
                            <a:srgbClr val="FFFFFF"/>
                          </a:solidFill>
                          <a:hlinkClick r:id="rId6">
                            <a:extLst>
                              <a:ext uri="{A12FA001-AC4F-418D-AE19-62706E023703}">
                                <ahyp:hlinkClr val="tx"/>
                              </a:ext>
                            </a:extLst>
                          </a:hlinkClick>
                        </a:rPr>
                        <a:t>10 Simple Ways to Encourage Students to Ask Questions</a:t>
                      </a:r>
                      <a:endParaRPr sz="25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2500"/>
                        <a:buFont typeface="Arial"/>
                        <a:buNone/>
                      </a:pPr>
                      <a:r>
                        <a:rPr lang="en-US" sz="2500" u="none" cap="none" strike="noStrike">
                          <a:solidFill>
                            <a:srgbClr val="FFFFFF"/>
                          </a:solidFill>
                        </a:rPr>
                        <a:t>Collaborative Learning</a:t>
                      </a:r>
                      <a:endParaRPr sz="25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500"/>
                        <a:buFont typeface="Arial"/>
                        <a:buNone/>
                      </a:pPr>
                      <a:r>
                        <a:rPr lang="en-US" sz="2500" u="sng" cap="none" strike="noStrike">
                          <a:solidFill>
                            <a:srgbClr val="FFFFFF"/>
                          </a:solidFill>
                          <a:hlinkClick r:id="rId7">
                            <a:extLst>
                              <a:ext uri="{A12FA001-AC4F-418D-AE19-62706E023703}">
                                <ahyp:hlinkClr val="tx"/>
                              </a:ext>
                            </a:extLst>
                          </a:hlinkClick>
                        </a:rPr>
                        <a:t>Collaborative Discussion Techniques &amp; Reciprocal Teaching</a:t>
                      </a:r>
                      <a:endParaRPr sz="2500" u="none" cap="none" strike="noStrike">
                        <a:solidFill>
                          <a:srgbClr val="FFFFFF"/>
                        </a:solidFill>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8"/>
          <p:cNvSpPr txBox="1"/>
          <p:nvPr>
            <p:ph idx="4294967295" type="title"/>
          </p:nvPr>
        </p:nvSpPr>
        <p:spPr>
          <a:xfrm>
            <a:off x="0" y="533401"/>
            <a:ext cx="12192000" cy="914400"/>
          </a:xfrm>
          <a:prstGeom prst="rect">
            <a:avLst/>
          </a:prstGeom>
          <a:no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SzPts val="990"/>
              <a:buNone/>
            </a:pPr>
            <a:r>
              <a:rPr lang="en-US" sz="3700"/>
              <a:t>STUDENTS DRIVE THE LEARNING </a:t>
            </a:r>
            <a:endParaRPr sz="3700"/>
          </a:p>
        </p:txBody>
      </p:sp>
      <p:sp>
        <p:nvSpPr>
          <p:cNvPr id="648" name="Google Shape;648;p68"/>
          <p:cNvSpPr txBox="1"/>
          <p:nvPr>
            <p:ph idx="12" type="sldNum"/>
          </p:nvPr>
        </p:nvSpPr>
        <p:spPr>
          <a:xfrm>
            <a:off x="11532033" y="6182333"/>
            <a:ext cx="609300" cy="62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649" name="Google Shape;649;p68"/>
          <p:cNvSpPr/>
          <p:nvPr/>
        </p:nvSpPr>
        <p:spPr>
          <a:xfrm>
            <a:off x="1018275" y="2738475"/>
            <a:ext cx="2443500" cy="22473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6</a:t>
            </a:r>
            <a:endParaRPr b="0" i="0" sz="9600" u="none" cap="none" strike="noStrike">
              <a:solidFill>
                <a:srgbClr val="FFFFFF"/>
              </a:solidFill>
              <a:latin typeface="Arial"/>
              <a:ea typeface="Arial"/>
              <a:cs typeface="Arial"/>
              <a:sym typeface="Arial"/>
            </a:endParaRPr>
          </a:p>
        </p:txBody>
      </p:sp>
      <p:sp>
        <p:nvSpPr>
          <p:cNvPr id="650" name="Google Shape;650;p68"/>
          <p:cNvSpPr txBox="1"/>
          <p:nvPr/>
        </p:nvSpPr>
        <p:spPr>
          <a:xfrm>
            <a:off x="4321350" y="2407575"/>
            <a:ext cx="6714900" cy="2909100"/>
          </a:xfrm>
          <a:prstGeom prst="rect">
            <a:avLst/>
          </a:prstGeom>
          <a:solidFill>
            <a:srgbClr val="3A7E36"/>
          </a:solid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FFFFFF"/>
              </a:buClr>
              <a:buSzPts val="2500"/>
              <a:buFont typeface="Arial"/>
              <a:buChar char="-"/>
            </a:pPr>
            <a:r>
              <a:rPr b="1" i="0" lang="en-US" sz="2700" u="none" cap="none" strike="noStrike">
                <a:solidFill>
                  <a:schemeClr val="lt1"/>
                </a:solidFill>
                <a:latin typeface="Arial"/>
                <a:ea typeface="Arial"/>
                <a:cs typeface="Arial"/>
                <a:sym typeface="Arial"/>
              </a:rPr>
              <a:t>In your note-catcher, consider:</a:t>
            </a:r>
            <a:endParaRPr b="1" i="0" sz="27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lt1"/>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chemeClr val="lt1"/>
                </a:solidFill>
                <a:latin typeface="Arial"/>
                <a:ea typeface="Arial"/>
                <a:cs typeface="Arial"/>
                <a:sym typeface="Arial"/>
              </a:rPr>
              <a:t>How can I be sure to plan for student centered learning and opportunities for students to drive the learning? </a:t>
            </a:r>
            <a:endParaRPr b="0" i="0" sz="2500" u="none" cap="none" strike="noStrike">
              <a:solidFill>
                <a:schemeClr val="lt1"/>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chemeClr val="lt1"/>
                </a:solidFill>
                <a:latin typeface="Arial"/>
                <a:ea typeface="Arial"/>
                <a:cs typeface="Arial"/>
                <a:sym typeface="Arial"/>
              </a:rPr>
              <a:t>What tangible takeaways can I apply tomorrow? </a:t>
            </a:r>
            <a:endParaRPr b="1" i="0" sz="2700" u="none" cap="none" strike="noStrike">
              <a:solidFill>
                <a:srgbClr val="FFFFF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69"/>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SzPts val="990"/>
              <a:buNone/>
            </a:pPr>
            <a:r>
              <a:rPr lang="en-US" sz="3700"/>
              <a:t>CLOSING </a:t>
            </a:r>
            <a:endParaRPr sz="3700"/>
          </a:p>
        </p:txBody>
      </p:sp>
      <p:sp>
        <p:nvSpPr>
          <p:cNvPr id="657" name="Google Shape;657;p6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658" name="Google Shape;658;p69"/>
          <p:cNvSpPr txBox="1"/>
          <p:nvPr/>
        </p:nvSpPr>
        <p:spPr>
          <a:xfrm>
            <a:off x="578375" y="2313550"/>
            <a:ext cx="3340500" cy="3289500"/>
          </a:xfrm>
          <a:prstGeom prst="rect">
            <a:avLst/>
          </a:prstGeom>
          <a:solidFill>
            <a:srgbClr val="2379B8"/>
          </a:solidFill>
          <a:ln cap="flat" cmpd="sng" w="38100">
            <a:solidFill>
              <a:srgbClr val="1A5A8A"/>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69"/>
          <p:cNvSpPr/>
          <p:nvPr/>
        </p:nvSpPr>
        <p:spPr>
          <a:xfrm>
            <a:off x="1018275" y="2738475"/>
            <a:ext cx="2443500" cy="2247300"/>
          </a:xfrm>
          <a:prstGeom prst="ellipse">
            <a:avLst/>
          </a:prstGeom>
          <a:solidFill>
            <a:srgbClr val="3A7E3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7</a:t>
            </a:r>
            <a:endParaRPr b="0" i="0" sz="9600" u="none" cap="none" strike="noStrike">
              <a:solidFill>
                <a:srgbClr val="FFFFFF"/>
              </a:solidFill>
              <a:latin typeface="Arial"/>
              <a:ea typeface="Arial"/>
              <a:cs typeface="Arial"/>
              <a:sym typeface="Arial"/>
            </a:endParaRPr>
          </a:p>
        </p:txBody>
      </p:sp>
      <p:sp>
        <p:nvSpPr>
          <p:cNvPr id="660" name="Google Shape;660;p69"/>
          <p:cNvSpPr txBox="1"/>
          <p:nvPr/>
        </p:nvSpPr>
        <p:spPr>
          <a:xfrm>
            <a:off x="4234525" y="1676400"/>
            <a:ext cx="7810500" cy="4756200"/>
          </a:xfrm>
          <a:prstGeom prst="rect">
            <a:avLst/>
          </a:prstGeom>
          <a:solidFill>
            <a:srgbClr val="3A7E3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Closing routines provide an opportunity for students to check in before checking out.  </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This allows them to:</a:t>
            </a:r>
            <a:endParaRPr b="1" i="0" sz="2700" u="none" cap="none" strike="noStrike">
              <a:solidFill>
                <a:schemeClr val="lt1"/>
              </a:solidFill>
              <a:latin typeface="Arial"/>
              <a:ea typeface="Arial"/>
              <a:cs typeface="Arial"/>
              <a:sym typeface="Arial"/>
            </a:endParaRPr>
          </a:p>
          <a:p>
            <a:pPr indent="-400050" lvl="0" marL="457200" marR="0" rtl="0" algn="l">
              <a:lnSpc>
                <a:spcPct val="100000"/>
              </a:lnSpc>
              <a:spcBef>
                <a:spcPts val="0"/>
              </a:spcBef>
              <a:spcAft>
                <a:spcPts val="0"/>
              </a:spcAft>
              <a:buClr>
                <a:schemeClr val="lt1"/>
              </a:buClr>
              <a:buSzPts val="2700"/>
              <a:buFont typeface="Arial"/>
              <a:buChar char="●"/>
            </a:pPr>
            <a:r>
              <a:rPr b="1" i="0" lang="en-US" sz="2700" u="none" cap="none" strike="noStrike">
                <a:solidFill>
                  <a:schemeClr val="lt1"/>
                </a:solidFill>
                <a:latin typeface="Arial"/>
                <a:ea typeface="Arial"/>
                <a:cs typeface="Arial"/>
                <a:sym typeface="Arial"/>
              </a:rPr>
              <a:t>re-establish connections</a:t>
            </a:r>
            <a:endParaRPr b="1" i="0" sz="2700" u="none" cap="none" strike="noStrike">
              <a:solidFill>
                <a:schemeClr val="lt1"/>
              </a:solidFill>
              <a:latin typeface="Arial"/>
              <a:ea typeface="Arial"/>
              <a:cs typeface="Arial"/>
              <a:sym typeface="Arial"/>
            </a:endParaRPr>
          </a:p>
          <a:p>
            <a:pPr indent="-400050" lvl="0" marL="457200" marR="0" rtl="0" algn="l">
              <a:lnSpc>
                <a:spcPct val="100000"/>
              </a:lnSpc>
              <a:spcBef>
                <a:spcPts val="0"/>
              </a:spcBef>
              <a:spcAft>
                <a:spcPts val="0"/>
              </a:spcAft>
              <a:buClr>
                <a:schemeClr val="lt1"/>
              </a:buClr>
              <a:buSzPts val="2700"/>
              <a:buFont typeface="Arial"/>
              <a:buChar char="●"/>
            </a:pPr>
            <a:r>
              <a:rPr b="1" i="0" lang="en-US" sz="2700" u="none" cap="none" strike="noStrike">
                <a:solidFill>
                  <a:schemeClr val="lt1"/>
                </a:solidFill>
                <a:latin typeface="Arial"/>
                <a:ea typeface="Arial"/>
                <a:cs typeface="Arial"/>
                <a:sym typeface="Arial"/>
              </a:rPr>
              <a:t>summarize learning</a:t>
            </a:r>
            <a:endParaRPr b="1" i="0" sz="2700" u="none" cap="none" strike="noStrike">
              <a:solidFill>
                <a:schemeClr val="lt1"/>
              </a:solidFill>
              <a:latin typeface="Arial"/>
              <a:ea typeface="Arial"/>
              <a:cs typeface="Arial"/>
              <a:sym typeface="Arial"/>
            </a:endParaRPr>
          </a:p>
          <a:p>
            <a:pPr indent="-400050" lvl="0" marL="457200" marR="0" rtl="0" algn="l">
              <a:lnSpc>
                <a:spcPct val="100000"/>
              </a:lnSpc>
              <a:spcBef>
                <a:spcPts val="0"/>
              </a:spcBef>
              <a:spcAft>
                <a:spcPts val="0"/>
              </a:spcAft>
              <a:buClr>
                <a:schemeClr val="lt1"/>
              </a:buClr>
              <a:buSzPts val="2700"/>
              <a:buFont typeface="Arial"/>
              <a:buChar char="●"/>
            </a:pPr>
            <a:r>
              <a:rPr b="1" i="0" lang="en-US" sz="2700" u="none" cap="none" strike="noStrike">
                <a:solidFill>
                  <a:schemeClr val="lt1"/>
                </a:solidFill>
                <a:latin typeface="Arial"/>
                <a:ea typeface="Arial"/>
                <a:cs typeface="Arial"/>
                <a:sym typeface="Arial"/>
              </a:rPr>
              <a:t>reflect on emotions and needs</a:t>
            </a:r>
            <a:endParaRPr b="1" i="0" sz="2700" u="none" cap="none" strike="noStrike">
              <a:solidFill>
                <a:schemeClr val="lt1"/>
              </a:solidFill>
              <a:latin typeface="Arial"/>
              <a:ea typeface="Arial"/>
              <a:cs typeface="Arial"/>
              <a:sym typeface="Arial"/>
            </a:endParaRPr>
          </a:p>
          <a:p>
            <a:pPr indent="-400050" lvl="0" marL="457200" marR="0" rtl="0" algn="l">
              <a:lnSpc>
                <a:spcPct val="100000"/>
              </a:lnSpc>
              <a:spcBef>
                <a:spcPts val="0"/>
              </a:spcBef>
              <a:spcAft>
                <a:spcPts val="0"/>
              </a:spcAft>
              <a:buClr>
                <a:schemeClr val="lt1"/>
              </a:buClr>
              <a:buSzPts val="2700"/>
              <a:buFont typeface="Arial"/>
              <a:buChar char="●"/>
            </a:pPr>
            <a:r>
              <a:rPr b="1" i="0" lang="en-US" sz="2700" u="none" cap="none" strike="noStrike">
                <a:solidFill>
                  <a:schemeClr val="lt1"/>
                </a:solidFill>
                <a:latin typeface="Arial"/>
                <a:ea typeface="Arial"/>
                <a:cs typeface="Arial"/>
                <a:sym typeface="Arial"/>
              </a:rPr>
              <a:t>set up goals that are both academic and personal.</a:t>
            </a:r>
            <a:endParaRPr b="1" i="0" sz="2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Also allows the teacher to gauge progress and needs.</a:t>
            </a:r>
            <a:endParaRPr b="1" i="0" sz="27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70"/>
          <p:cNvSpPr txBox="1"/>
          <p:nvPr>
            <p:ph idx="12" type="sldNum"/>
          </p:nvPr>
        </p:nvSpPr>
        <p:spPr>
          <a:xfrm>
            <a:off x="764931" y="6513334"/>
            <a:ext cx="373200" cy="192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667" name="Google Shape;667;p70"/>
          <p:cNvSpPr txBox="1"/>
          <p:nvPr>
            <p:ph idx="4294967295" type="title"/>
          </p:nvPr>
        </p:nvSpPr>
        <p:spPr>
          <a:xfrm>
            <a:off x="0" y="76201"/>
            <a:ext cx="12192000" cy="914400"/>
          </a:xfrm>
          <a:prstGeom prst="rect">
            <a:avLst/>
          </a:prstGeom>
          <a:no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solidFill>
                  <a:srgbClr val="FFFFFF"/>
                </a:solidFill>
              </a:rPr>
              <a:t>Providing Opportunity for Metacognition</a:t>
            </a:r>
            <a:endParaRPr>
              <a:solidFill>
                <a:srgbClr val="FFFFFF"/>
              </a:solidFill>
            </a:endParaRPr>
          </a:p>
        </p:txBody>
      </p:sp>
      <p:grpSp>
        <p:nvGrpSpPr>
          <p:cNvPr id="668" name="Google Shape;668;p70"/>
          <p:cNvGrpSpPr/>
          <p:nvPr/>
        </p:nvGrpSpPr>
        <p:grpSpPr>
          <a:xfrm>
            <a:off x="3687297" y="1996641"/>
            <a:ext cx="3278985" cy="4516684"/>
            <a:chOff x="3071457" y="2013874"/>
            <a:chExt cx="1944600" cy="1569601"/>
          </a:xfrm>
        </p:grpSpPr>
        <p:sp>
          <p:nvSpPr>
            <p:cNvPr id="669" name="Google Shape;669;p70"/>
            <p:cNvSpPr/>
            <p:nvPr/>
          </p:nvSpPr>
          <p:spPr>
            <a:xfrm flipH="1" rot="10800000">
              <a:off x="3071457" y="2013875"/>
              <a:ext cx="1944600" cy="1569600"/>
            </a:xfrm>
            <a:prstGeom prst="round2DiagRect">
              <a:avLst>
                <a:gd fmla="val 0" name="adj1"/>
                <a:gd fmla="val 17764"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70"/>
            <p:cNvSpPr txBox="1"/>
            <p:nvPr/>
          </p:nvSpPr>
          <p:spPr>
            <a:xfrm>
              <a:off x="3317845" y="2013874"/>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Aligning SEL Competencies</a:t>
              </a:r>
              <a:endParaRPr b="0" i="0" sz="2400" u="none" cap="none" strike="noStrike">
                <a:solidFill>
                  <a:srgbClr val="FFFFFF"/>
                </a:solidFill>
                <a:latin typeface="Roboto"/>
                <a:ea typeface="Roboto"/>
                <a:cs typeface="Roboto"/>
                <a:sym typeface="Roboto"/>
              </a:endParaRPr>
            </a:p>
          </p:txBody>
        </p:sp>
        <p:sp>
          <p:nvSpPr>
            <p:cNvPr id="671" name="Google Shape;671;p70"/>
            <p:cNvSpPr txBox="1"/>
            <p:nvPr/>
          </p:nvSpPr>
          <p:spPr>
            <a:xfrm>
              <a:off x="3299441" y="2473774"/>
              <a:ext cx="1620900" cy="512400"/>
            </a:xfrm>
            <a:prstGeom prst="rect">
              <a:avLst/>
            </a:prstGeom>
            <a:noFill/>
            <a:ln>
              <a:noFill/>
            </a:ln>
          </p:spPr>
          <p:txBody>
            <a:bodyPr anchorCtr="0" anchor="t" bIns="121900" lIns="121900" spcFirstLastPara="1" rIns="121900" wrap="square" tIns="121900">
              <a:noAutofit/>
            </a:bodyPr>
            <a:lstStyle/>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Self Awareness</a:t>
              </a:r>
              <a:endParaRPr b="0" i="0" sz="2000" u="none" cap="none" strike="noStrike">
                <a:solidFill>
                  <a:srgbClr val="FFFFFF"/>
                </a:solidFill>
                <a:latin typeface="Roboto"/>
                <a:ea typeface="Roboto"/>
                <a:cs typeface="Roboto"/>
                <a:sym typeface="Roboto"/>
              </a:endParaRPr>
            </a:p>
            <a:p>
              <a:pPr indent="-355600" lvl="0" marL="457200" marR="0" rtl="0" algn="l">
                <a:lnSpc>
                  <a:spcPct val="115000"/>
                </a:lnSpc>
                <a:spcBef>
                  <a:spcPts val="0"/>
                </a:spcBef>
                <a:spcAft>
                  <a:spcPts val="0"/>
                </a:spcAft>
                <a:buClr>
                  <a:srgbClr val="FFFFFF"/>
                </a:buClr>
                <a:buSzPts val="2000"/>
                <a:buFont typeface="Roboto"/>
                <a:buChar char="➔"/>
              </a:pPr>
              <a:r>
                <a:rPr b="0" i="0" lang="en-US" sz="2000" u="none" cap="none" strike="noStrike">
                  <a:solidFill>
                    <a:srgbClr val="FFFFFF"/>
                  </a:solidFill>
                  <a:latin typeface="Roboto"/>
                  <a:ea typeface="Roboto"/>
                  <a:cs typeface="Roboto"/>
                  <a:sym typeface="Roboto"/>
                </a:rPr>
                <a:t>Responsible Decision Making</a:t>
              </a:r>
              <a:endParaRPr b="0" i="0" sz="2000" u="none" cap="none" strike="noStrike">
                <a:solidFill>
                  <a:srgbClr val="FFFFFF"/>
                </a:solidFill>
                <a:latin typeface="Roboto"/>
                <a:ea typeface="Roboto"/>
                <a:cs typeface="Roboto"/>
                <a:sym typeface="Roboto"/>
              </a:endParaRPr>
            </a:p>
          </p:txBody>
        </p:sp>
      </p:grpSp>
      <p:grpSp>
        <p:nvGrpSpPr>
          <p:cNvPr id="672" name="Google Shape;672;p70"/>
          <p:cNvGrpSpPr/>
          <p:nvPr/>
        </p:nvGrpSpPr>
        <p:grpSpPr>
          <a:xfrm>
            <a:off x="412327" y="1996615"/>
            <a:ext cx="3278985" cy="4516681"/>
            <a:chOff x="1126863" y="2013875"/>
            <a:chExt cx="1944600" cy="1569600"/>
          </a:xfrm>
        </p:grpSpPr>
        <p:sp>
          <p:nvSpPr>
            <p:cNvPr id="673" name="Google Shape;673;p70"/>
            <p:cNvSpPr/>
            <p:nvPr/>
          </p:nvSpPr>
          <p:spPr>
            <a:xfrm>
              <a:off x="1126863" y="2013875"/>
              <a:ext cx="1944600" cy="1569600"/>
            </a:xfrm>
            <a:prstGeom prst="round2DiagRect">
              <a:avLst>
                <a:gd fmla="val 0" name="adj1"/>
                <a:gd fmla="val 17764" name="adj2"/>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70"/>
            <p:cNvSpPr txBox="1"/>
            <p:nvPr/>
          </p:nvSpPr>
          <p:spPr>
            <a:xfrm>
              <a:off x="1373303" y="2013887"/>
              <a:ext cx="14517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What is it?</a:t>
              </a:r>
              <a:endParaRPr b="0" i="0" sz="2400" u="none" cap="none" strike="noStrike">
                <a:solidFill>
                  <a:srgbClr val="FFFFFF"/>
                </a:solidFill>
                <a:latin typeface="Roboto"/>
                <a:ea typeface="Roboto"/>
                <a:cs typeface="Roboto"/>
                <a:sym typeface="Roboto"/>
              </a:endParaRPr>
            </a:p>
          </p:txBody>
        </p:sp>
        <p:sp>
          <p:nvSpPr>
            <p:cNvPr id="675" name="Google Shape;675;p70"/>
            <p:cNvSpPr txBox="1"/>
            <p:nvPr/>
          </p:nvSpPr>
          <p:spPr>
            <a:xfrm>
              <a:off x="1240408" y="2473784"/>
              <a:ext cx="17175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2000"/>
                <a:buFont typeface="Arial"/>
                <a:buNone/>
              </a:pPr>
              <a:r>
                <a:rPr b="0" i="0" lang="en-US" sz="2000" u="none" cap="none" strike="noStrike">
                  <a:solidFill>
                    <a:srgbClr val="FFFFFF"/>
                  </a:solidFill>
                  <a:latin typeface="Roboto"/>
                  <a:ea typeface="Roboto"/>
                  <a:cs typeface="Roboto"/>
                  <a:sym typeface="Roboto"/>
                </a:rPr>
                <a:t>Metacognition is thinking about thinking or becoming aware of one’s knowing.</a:t>
              </a:r>
              <a:endParaRPr b="0" i="0" sz="2000" u="none" cap="none" strike="noStrike">
                <a:solidFill>
                  <a:srgbClr val="FFFFFF"/>
                </a:solidFill>
                <a:latin typeface="Roboto"/>
                <a:ea typeface="Roboto"/>
                <a:cs typeface="Roboto"/>
                <a:sym typeface="Roboto"/>
              </a:endParaRPr>
            </a:p>
          </p:txBody>
        </p:sp>
      </p:grpSp>
      <p:grpSp>
        <p:nvGrpSpPr>
          <p:cNvPr id="676" name="Google Shape;676;p70"/>
          <p:cNvGrpSpPr/>
          <p:nvPr/>
        </p:nvGrpSpPr>
        <p:grpSpPr>
          <a:xfrm>
            <a:off x="6962065" y="1996644"/>
            <a:ext cx="5060623" cy="4516681"/>
            <a:chOff x="5015938" y="2013875"/>
            <a:chExt cx="3001200" cy="1569600"/>
          </a:xfrm>
        </p:grpSpPr>
        <p:sp>
          <p:nvSpPr>
            <p:cNvPr id="677" name="Google Shape;677;p70"/>
            <p:cNvSpPr/>
            <p:nvPr/>
          </p:nvSpPr>
          <p:spPr>
            <a:xfrm>
              <a:off x="5015938" y="2013875"/>
              <a:ext cx="3001200" cy="1569600"/>
            </a:xfrm>
            <a:prstGeom prst="round2DiagRect">
              <a:avLst>
                <a:gd fmla="val 0" name="adj1"/>
                <a:gd fmla="val 17764" name="adj2"/>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78" name="Google Shape;678;p70"/>
            <p:cNvSpPr txBox="1"/>
            <p:nvPr/>
          </p:nvSpPr>
          <p:spPr>
            <a:xfrm>
              <a:off x="5308068" y="2013876"/>
              <a:ext cx="2417100" cy="459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Roboto"/>
                  <a:ea typeface="Roboto"/>
                  <a:cs typeface="Roboto"/>
                  <a:sym typeface="Roboto"/>
                </a:rPr>
                <a:t>Why it matters:</a:t>
              </a:r>
              <a:endParaRPr b="0" i="0" sz="2400" u="none" cap="none" strike="noStrike">
                <a:solidFill>
                  <a:srgbClr val="FFFFFF"/>
                </a:solidFill>
                <a:latin typeface="Roboto"/>
                <a:ea typeface="Roboto"/>
                <a:cs typeface="Roboto"/>
                <a:sym typeface="Roboto"/>
              </a:endParaRPr>
            </a:p>
          </p:txBody>
        </p:sp>
        <p:sp>
          <p:nvSpPr>
            <p:cNvPr id="679" name="Google Shape;679;p70"/>
            <p:cNvSpPr txBox="1"/>
            <p:nvPr/>
          </p:nvSpPr>
          <p:spPr>
            <a:xfrm>
              <a:off x="5230761" y="2255437"/>
              <a:ext cx="2709300" cy="512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2000"/>
                <a:buFont typeface="Arial"/>
                <a:buNone/>
              </a:pPr>
              <a:r>
                <a:rPr b="0" i="0" lang="en-US" sz="2000" u="none" cap="none" strike="noStrike">
                  <a:solidFill>
                    <a:srgbClr val="FFFFFF"/>
                  </a:solidFill>
                  <a:latin typeface="Roboto"/>
                  <a:ea typeface="Roboto"/>
                  <a:cs typeface="Roboto"/>
                  <a:sym typeface="Roboto"/>
                </a:rPr>
                <a:t>Students need an opportunity to reflect on their learning.  If the purpose of the lesson is clear, students should be able to identify where they are in the learning continuum and can practice advocating for their needs and goals.  This investment builds a growth mindset and supports ownership of learning.</a:t>
              </a:r>
              <a:endParaRPr b="0" i="0" sz="2000" u="none" cap="none" strike="noStrike">
                <a:solidFill>
                  <a:srgbClr val="FFFFFF"/>
                </a:solidFill>
                <a:latin typeface="Roboto"/>
                <a:ea typeface="Roboto"/>
                <a:cs typeface="Roboto"/>
                <a:sym typeface="Roboto"/>
              </a:endParaRPr>
            </a:p>
          </p:txBody>
        </p:sp>
      </p:grpSp>
      <p:grpSp>
        <p:nvGrpSpPr>
          <p:cNvPr descr="Arrow pointing to Why it matters" id="680" name="Google Shape;680;p70"/>
          <p:cNvGrpSpPr/>
          <p:nvPr/>
        </p:nvGrpSpPr>
        <p:grpSpPr>
          <a:xfrm>
            <a:off x="6547112" y="3880346"/>
            <a:ext cx="723037" cy="749290"/>
            <a:chOff x="4858109" y="2631368"/>
            <a:chExt cx="316442" cy="315000"/>
          </a:xfrm>
        </p:grpSpPr>
        <p:sp>
          <p:nvSpPr>
            <p:cNvPr id="681" name="Google Shape;681;p70"/>
            <p:cNvSpPr/>
            <p:nvPr/>
          </p:nvSpPr>
          <p:spPr>
            <a:xfrm>
              <a:off x="4859551" y="2631368"/>
              <a:ext cx="315000" cy="3150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70"/>
            <p:cNvSpPr/>
            <p:nvPr/>
          </p:nvSpPr>
          <p:spPr>
            <a:xfrm>
              <a:off x="4858109" y="2739300"/>
              <a:ext cx="239100" cy="99000"/>
            </a:xfrm>
            <a:prstGeom prst="rightArrow">
              <a:avLst>
                <a:gd fmla="val 32020" name="adj1"/>
                <a:gd fmla="val 66970" name="adj2"/>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br>
                <a:rPr b="0" i="0" lang="en-US" sz="1900" u="none" cap="none" strike="noStrike">
                  <a:solidFill>
                    <a:srgbClr val="000000"/>
                  </a:solidFill>
                  <a:latin typeface="Arial"/>
                  <a:ea typeface="Arial"/>
                  <a:cs typeface="Arial"/>
                  <a:sym typeface="Arial"/>
                </a:rPr>
              </a:br>
              <a:endParaRPr b="0" i="0" sz="1900" u="none" cap="none" strike="noStrike">
                <a:solidFill>
                  <a:srgbClr val="000000"/>
                </a:solidFill>
                <a:latin typeface="Arial"/>
                <a:ea typeface="Arial"/>
                <a:cs typeface="Arial"/>
                <a:sym typeface="Arial"/>
              </a:endParaRPr>
            </a:p>
          </p:txBody>
        </p:sp>
      </p:grpSp>
      <p:grpSp>
        <p:nvGrpSpPr>
          <p:cNvPr descr="Plus symbol" id="683" name="Google Shape;683;p70"/>
          <p:cNvGrpSpPr/>
          <p:nvPr/>
        </p:nvGrpSpPr>
        <p:grpSpPr>
          <a:xfrm>
            <a:off x="3406963" y="3797713"/>
            <a:ext cx="723052" cy="749300"/>
            <a:chOff x="3157188" y="909150"/>
            <a:chExt cx="470400" cy="470400"/>
          </a:xfrm>
        </p:grpSpPr>
        <p:sp>
          <p:nvSpPr>
            <p:cNvPr id="684" name="Google Shape;684;p70"/>
            <p:cNvSpPr/>
            <p:nvPr/>
          </p:nvSpPr>
          <p:spPr>
            <a:xfrm>
              <a:off x="3157188" y="909150"/>
              <a:ext cx="470400" cy="4704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70"/>
            <p:cNvSpPr/>
            <p:nvPr/>
          </p:nvSpPr>
          <p:spPr>
            <a:xfrm>
              <a:off x="3243138" y="995100"/>
              <a:ext cx="298500" cy="298500"/>
            </a:xfrm>
            <a:prstGeom prst="mathPlus">
              <a:avLst>
                <a:gd fmla="val 9900" name="adj1"/>
              </a:avLst>
            </a:prstGeom>
            <a:solidFill>
              <a:srgbClr val="307B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6" name="Google Shape;686;p70"/>
          <p:cNvSpPr txBox="1"/>
          <p:nvPr/>
        </p:nvSpPr>
        <p:spPr>
          <a:xfrm>
            <a:off x="533400" y="1155063"/>
            <a:ext cx="4340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FFFF"/>
                </a:solidFill>
                <a:latin typeface="Arial"/>
                <a:ea typeface="Arial"/>
                <a:cs typeface="Arial"/>
                <a:sym typeface="Arial"/>
              </a:rPr>
              <a:t>Metacognition</a:t>
            </a:r>
            <a:endParaRPr b="1" i="0" sz="3200" u="none" cap="none" strike="noStrike">
              <a:solidFill>
                <a:srgbClr val="FFFFFF"/>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7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pic>
        <p:nvPicPr>
          <p:cNvPr descr="Screenshot of a Compass Points activity" id="693" name="Google Shape;693;p71">
            <a:hlinkClick r:id="rId3"/>
          </p:cNvPr>
          <p:cNvPicPr preferRelativeResize="0"/>
          <p:nvPr/>
        </p:nvPicPr>
        <p:blipFill rotWithShape="1">
          <a:blip r:embed="rId4">
            <a:alphaModFix/>
          </a:blip>
          <a:srcRect b="0" l="0" r="0" t="0"/>
          <a:stretch/>
        </p:blipFill>
        <p:spPr>
          <a:xfrm>
            <a:off x="195800" y="1035825"/>
            <a:ext cx="4905375" cy="3800475"/>
          </a:xfrm>
          <a:prstGeom prst="rect">
            <a:avLst/>
          </a:prstGeom>
          <a:noFill/>
          <a:ln>
            <a:noFill/>
          </a:ln>
        </p:spPr>
      </p:pic>
      <p:pic>
        <p:nvPicPr>
          <p:cNvPr descr="Appreciate, Apology, Aha" id="694" name="Google Shape;694;p71">
            <a:hlinkClick r:id="rId5"/>
          </p:cNvPr>
          <p:cNvPicPr preferRelativeResize="0"/>
          <p:nvPr/>
        </p:nvPicPr>
        <p:blipFill rotWithShape="1">
          <a:blip r:embed="rId6">
            <a:alphaModFix/>
          </a:blip>
          <a:srcRect b="0" l="0" r="0" t="0"/>
          <a:stretch/>
        </p:blipFill>
        <p:spPr>
          <a:xfrm>
            <a:off x="5296975" y="2105025"/>
            <a:ext cx="6361626" cy="1054142"/>
          </a:xfrm>
          <a:prstGeom prst="rect">
            <a:avLst/>
          </a:prstGeom>
          <a:noFill/>
          <a:ln>
            <a:noFill/>
          </a:ln>
        </p:spPr>
      </p:pic>
      <p:sp>
        <p:nvSpPr>
          <p:cNvPr id="695" name="Google Shape;695;p71">
            <a:hlinkClick r:id="rId7"/>
          </p:cNvPr>
          <p:cNvSpPr/>
          <p:nvPr/>
        </p:nvSpPr>
        <p:spPr>
          <a:xfrm>
            <a:off x="1717375" y="4836288"/>
            <a:ext cx="3689400" cy="1909800"/>
          </a:xfrm>
          <a:prstGeom prst="roundRect">
            <a:avLst>
              <a:gd fmla="val 16667" name="adj"/>
            </a:avLst>
          </a:prstGeom>
          <a:solidFill>
            <a:srgbClr val="3A7E3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FFFFF"/>
                </a:solidFill>
                <a:latin typeface="Arial"/>
                <a:ea typeface="Arial"/>
                <a:cs typeface="Arial"/>
                <a:sym typeface="Arial"/>
              </a:rPr>
              <a:t>Closing Challenge</a:t>
            </a:r>
            <a:endParaRPr b="0" i="0" sz="3200" u="none" cap="none" strike="noStrike">
              <a:solidFill>
                <a:srgbClr val="FFFFFF"/>
              </a:solidFill>
              <a:latin typeface="Arial"/>
              <a:ea typeface="Arial"/>
              <a:cs typeface="Arial"/>
              <a:sym typeface="Arial"/>
            </a:endParaRPr>
          </a:p>
        </p:txBody>
      </p:sp>
      <p:pic>
        <p:nvPicPr>
          <p:cNvPr descr="One surprising fact or idea&#10;One interesting fact or idea&#10;One troubling fact or idea" id="696" name="Google Shape;696;p71">
            <a:hlinkClick r:id="rId8"/>
          </p:cNvPr>
          <p:cNvPicPr preferRelativeResize="0"/>
          <p:nvPr/>
        </p:nvPicPr>
        <p:blipFill rotWithShape="1">
          <a:blip r:embed="rId9">
            <a:alphaModFix/>
          </a:blip>
          <a:srcRect b="0" l="0" r="0" t="0"/>
          <a:stretch/>
        </p:blipFill>
        <p:spPr>
          <a:xfrm>
            <a:off x="7749375" y="266700"/>
            <a:ext cx="3190875" cy="1409700"/>
          </a:xfrm>
          <a:prstGeom prst="rect">
            <a:avLst/>
          </a:prstGeom>
          <a:noFill/>
          <a:ln>
            <a:noFill/>
          </a:ln>
        </p:spPr>
      </p:pic>
      <p:pic>
        <p:nvPicPr>
          <p:cNvPr descr="Three things that they have learned from this lesson or text&#10;Two questions they still have&#10;One aspect of class or the text that they enjoyed" id="697" name="Google Shape;697;p71">
            <a:hlinkClick r:id="rId10"/>
          </p:cNvPr>
          <p:cNvPicPr preferRelativeResize="0"/>
          <p:nvPr/>
        </p:nvPicPr>
        <p:blipFill rotWithShape="1">
          <a:blip r:embed="rId11">
            <a:alphaModFix/>
          </a:blip>
          <a:srcRect b="0" l="0" r="0" t="0"/>
          <a:stretch/>
        </p:blipFill>
        <p:spPr>
          <a:xfrm>
            <a:off x="5296975" y="3429000"/>
            <a:ext cx="6800850" cy="1276350"/>
          </a:xfrm>
          <a:prstGeom prst="rect">
            <a:avLst/>
          </a:prstGeom>
          <a:noFill/>
          <a:ln>
            <a:noFill/>
          </a:ln>
        </p:spPr>
      </p:pic>
      <p:pic>
        <p:nvPicPr>
          <p:cNvPr descr="Example of an exit ticket made to look like an actual ticket" id="698" name="Google Shape;698;p71">
            <a:hlinkClick r:id="rId12"/>
          </p:cNvPr>
          <p:cNvPicPr preferRelativeResize="0"/>
          <p:nvPr/>
        </p:nvPicPr>
        <p:blipFill rotWithShape="1">
          <a:blip r:embed="rId13">
            <a:alphaModFix/>
          </a:blip>
          <a:srcRect b="0" l="0" r="0" t="0"/>
          <a:stretch/>
        </p:blipFill>
        <p:spPr>
          <a:xfrm>
            <a:off x="7461539" y="4975169"/>
            <a:ext cx="4354286" cy="1409700"/>
          </a:xfrm>
          <a:prstGeom prst="rect">
            <a:avLst/>
          </a:prstGeom>
          <a:noFill/>
          <a:ln>
            <a:noFill/>
          </a:ln>
        </p:spPr>
      </p:pic>
      <p:sp>
        <p:nvSpPr>
          <p:cNvPr id="699" name="Google Shape;699;p71"/>
          <p:cNvSpPr txBox="1"/>
          <p:nvPr>
            <p:ph idx="4294967295" type="title"/>
          </p:nvPr>
        </p:nvSpPr>
        <p:spPr>
          <a:xfrm>
            <a:off x="0" y="76201"/>
            <a:ext cx="12192000" cy="914400"/>
          </a:xfrm>
          <a:prstGeom prst="rect">
            <a:avLst/>
          </a:prstGeom>
          <a:no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solidFill>
                  <a:srgbClr val="FFFFFF"/>
                </a:solidFill>
              </a:rPr>
              <a:t>Examples for Closing</a:t>
            </a:r>
            <a:endParaRPr>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72"/>
          <p:cNvSpPr txBox="1"/>
          <p:nvPr>
            <p:ph idx="4294967295" type="title"/>
          </p:nvPr>
        </p:nvSpPr>
        <p:spPr>
          <a:xfrm>
            <a:off x="0" y="533401"/>
            <a:ext cx="12192000" cy="914400"/>
          </a:xfrm>
          <a:prstGeom prst="rect">
            <a:avLst/>
          </a:prstGeom>
          <a:no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SzPts val="990"/>
              <a:buNone/>
            </a:pPr>
            <a:r>
              <a:rPr lang="en-US" sz="3700"/>
              <a:t>CLOSING: Notes </a:t>
            </a:r>
            <a:endParaRPr sz="3700"/>
          </a:p>
        </p:txBody>
      </p:sp>
      <p:sp>
        <p:nvSpPr>
          <p:cNvPr id="706" name="Google Shape;706;p72"/>
          <p:cNvSpPr txBox="1"/>
          <p:nvPr>
            <p:ph idx="12" type="sldNum"/>
          </p:nvPr>
        </p:nvSpPr>
        <p:spPr>
          <a:xfrm>
            <a:off x="11532033" y="6182333"/>
            <a:ext cx="609300" cy="62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707" name="Google Shape;707;p72"/>
          <p:cNvSpPr/>
          <p:nvPr/>
        </p:nvSpPr>
        <p:spPr>
          <a:xfrm>
            <a:off x="1018275" y="2738475"/>
            <a:ext cx="2443500" cy="22473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7</a:t>
            </a:r>
            <a:endParaRPr b="0" i="0" sz="9600" u="none" cap="none" strike="noStrike">
              <a:solidFill>
                <a:srgbClr val="FFFFFF"/>
              </a:solidFill>
              <a:latin typeface="Arial"/>
              <a:ea typeface="Arial"/>
              <a:cs typeface="Arial"/>
              <a:sym typeface="Arial"/>
            </a:endParaRPr>
          </a:p>
        </p:txBody>
      </p:sp>
      <p:sp>
        <p:nvSpPr>
          <p:cNvPr id="708" name="Google Shape;708;p72"/>
          <p:cNvSpPr txBox="1"/>
          <p:nvPr/>
        </p:nvSpPr>
        <p:spPr>
          <a:xfrm>
            <a:off x="4126025" y="2600025"/>
            <a:ext cx="6714900" cy="2524200"/>
          </a:xfrm>
          <a:prstGeom prst="rect">
            <a:avLst/>
          </a:prstGeom>
          <a:solidFill>
            <a:srgbClr val="3A7E36"/>
          </a:solid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FFFFFF"/>
              </a:buClr>
              <a:buSzPts val="2500"/>
              <a:buFont typeface="Arial"/>
              <a:buChar char="-"/>
            </a:pPr>
            <a:r>
              <a:rPr b="1" i="0" lang="en-US" sz="2700" u="none" cap="none" strike="noStrike">
                <a:solidFill>
                  <a:schemeClr val="lt1"/>
                </a:solidFill>
                <a:latin typeface="Arial"/>
                <a:ea typeface="Arial"/>
                <a:cs typeface="Arial"/>
                <a:sym typeface="Arial"/>
              </a:rPr>
              <a:t>In your note-catcher, consider:</a:t>
            </a:r>
            <a:endParaRPr b="1" i="0" sz="27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lt1"/>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chemeClr val="lt1"/>
                </a:solidFill>
                <a:latin typeface="Arial"/>
                <a:ea typeface="Arial"/>
                <a:cs typeface="Arial"/>
                <a:sym typeface="Arial"/>
              </a:rPr>
              <a:t>How can I be sure to plan for meaningful lesson closure? </a:t>
            </a:r>
            <a:endParaRPr b="0" i="0" sz="2500" u="none" cap="none" strike="noStrike">
              <a:solidFill>
                <a:schemeClr val="lt1"/>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chemeClr val="lt1"/>
                </a:solidFill>
                <a:latin typeface="Arial"/>
                <a:ea typeface="Arial"/>
                <a:cs typeface="Arial"/>
                <a:sym typeface="Arial"/>
              </a:rPr>
              <a:t>What tangible takeaways can I apply tomorrow? </a:t>
            </a:r>
            <a:endParaRPr b="1" i="0" sz="2700" u="none" cap="none" strike="noStrike">
              <a:solidFill>
                <a:srgbClr val="FFFFF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73"/>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SzPts val="990"/>
              <a:buNone/>
            </a:pPr>
            <a:r>
              <a:rPr lang="en-US" sz="3700"/>
              <a:t>COMMUNICATING WITH FAMILIES </a:t>
            </a:r>
            <a:endParaRPr sz="3700"/>
          </a:p>
        </p:txBody>
      </p:sp>
      <p:sp>
        <p:nvSpPr>
          <p:cNvPr id="715" name="Google Shape;715;p73"/>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716" name="Google Shape;716;p73"/>
          <p:cNvSpPr txBox="1"/>
          <p:nvPr/>
        </p:nvSpPr>
        <p:spPr>
          <a:xfrm>
            <a:off x="578375" y="2313550"/>
            <a:ext cx="3340500" cy="3289500"/>
          </a:xfrm>
          <a:prstGeom prst="rect">
            <a:avLst/>
          </a:prstGeom>
          <a:solidFill>
            <a:srgbClr val="2379B8"/>
          </a:solidFill>
          <a:ln cap="flat" cmpd="sng" w="38100">
            <a:solidFill>
              <a:srgbClr val="1A5A8A"/>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73"/>
          <p:cNvSpPr/>
          <p:nvPr/>
        </p:nvSpPr>
        <p:spPr>
          <a:xfrm>
            <a:off x="1018275" y="2738475"/>
            <a:ext cx="2443500" cy="2247300"/>
          </a:xfrm>
          <a:prstGeom prst="ellipse">
            <a:avLst/>
          </a:prstGeom>
          <a:solidFill>
            <a:srgbClr val="3A7E3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8</a:t>
            </a:r>
            <a:endParaRPr b="0" i="0" sz="9600" u="none" cap="none" strike="noStrike">
              <a:solidFill>
                <a:srgbClr val="FFFFFF"/>
              </a:solidFill>
              <a:latin typeface="Arial"/>
              <a:ea typeface="Arial"/>
              <a:cs typeface="Arial"/>
              <a:sym typeface="Arial"/>
            </a:endParaRPr>
          </a:p>
        </p:txBody>
      </p:sp>
      <p:sp>
        <p:nvSpPr>
          <p:cNvPr id="718" name="Google Shape;718;p73"/>
          <p:cNvSpPr txBox="1"/>
          <p:nvPr/>
        </p:nvSpPr>
        <p:spPr>
          <a:xfrm>
            <a:off x="3918875" y="1447800"/>
            <a:ext cx="8126100" cy="5412900"/>
          </a:xfrm>
          <a:prstGeom prst="rect">
            <a:avLst/>
          </a:prstGeom>
          <a:solidFill>
            <a:srgbClr val="3A7E36"/>
          </a:solidFill>
          <a:ln>
            <a:noFill/>
          </a:ln>
        </p:spPr>
        <p:txBody>
          <a:bodyPr anchorCtr="0" anchor="t" bIns="91425" lIns="91425" spcFirstLastPara="1" rIns="91425" wrap="square" tIns="91425">
            <a:spAutoFit/>
          </a:bodyPr>
          <a:lstStyle/>
          <a:p>
            <a:pPr indent="0" lvl="0" marL="0" marR="0" rtl="0" algn="l">
              <a:lnSpc>
                <a:spcPct val="100000"/>
              </a:lnSpc>
              <a:spcBef>
                <a:spcPts val="700"/>
              </a:spcBef>
              <a:spcAft>
                <a:spcPts val="0"/>
              </a:spcAft>
              <a:buClr>
                <a:srgbClr val="000000"/>
              </a:buClr>
              <a:buSzPts val="2800"/>
              <a:buFont typeface="Arial"/>
              <a:buNone/>
            </a:pPr>
            <a:r>
              <a:rPr b="0" i="0" lang="en-US" sz="2800" u="none" cap="none" strike="noStrike">
                <a:solidFill>
                  <a:srgbClr val="FFFFFF"/>
                </a:solidFill>
                <a:latin typeface="Arial"/>
                <a:ea typeface="Arial"/>
                <a:cs typeface="Arial"/>
                <a:sym typeface="Arial"/>
              </a:rPr>
              <a:t>Building a relationship with parents and families is important.  Effective communication is a time for parents and teachers to share valuable information about the student. </a:t>
            </a:r>
            <a:endParaRPr b="0" i="0" sz="2800" u="none" cap="none" strike="noStrike">
              <a:solidFill>
                <a:srgbClr val="FFFFFF"/>
              </a:solidFill>
              <a:latin typeface="Arial"/>
              <a:ea typeface="Arial"/>
              <a:cs typeface="Arial"/>
              <a:sym typeface="Arial"/>
            </a:endParaRPr>
          </a:p>
          <a:p>
            <a:pPr indent="0" lvl="0" marL="914400" marR="0" rtl="0" algn="l">
              <a:lnSpc>
                <a:spcPct val="100000"/>
              </a:lnSpc>
              <a:spcBef>
                <a:spcPts val="700"/>
              </a:spcBef>
              <a:spcAft>
                <a:spcPts val="0"/>
              </a:spcAft>
              <a:buClr>
                <a:srgbClr val="000000"/>
              </a:buClr>
              <a:buSzPts val="2800"/>
              <a:buFont typeface="Arial"/>
              <a:buNone/>
            </a:pPr>
            <a:r>
              <a:rPr b="0" i="0" lang="en-US" sz="2800" u="none" cap="none" strike="noStrike">
                <a:solidFill>
                  <a:srgbClr val="FFFFFF"/>
                </a:solidFill>
                <a:latin typeface="Arial"/>
                <a:ea typeface="Arial"/>
                <a:cs typeface="Arial"/>
                <a:sym typeface="Arial"/>
              </a:rPr>
              <a:t>Points to consider:</a:t>
            </a:r>
            <a:endParaRPr b="0" i="0" sz="2800" u="none" cap="none" strike="noStrike">
              <a:solidFill>
                <a:srgbClr val="FFFFFF"/>
              </a:solidFill>
              <a:latin typeface="Arial"/>
              <a:ea typeface="Arial"/>
              <a:cs typeface="Arial"/>
              <a:sym typeface="Arial"/>
            </a:endParaRPr>
          </a:p>
          <a:p>
            <a:pPr indent="-406400" lvl="0" marL="914400" marR="0" rtl="0" algn="l">
              <a:lnSpc>
                <a:spcPct val="100000"/>
              </a:lnSpc>
              <a:spcBef>
                <a:spcPts val="700"/>
              </a:spcBef>
              <a:spcAft>
                <a:spcPts val="0"/>
              </a:spcAft>
              <a:buClr>
                <a:srgbClr val="FFFFFF"/>
              </a:buClr>
              <a:buSzPts val="2800"/>
              <a:buFont typeface="Arial"/>
              <a:buChar char="●"/>
            </a:pPr>
            <a:r>
              <a:rPr b="0" i="0" lang="en-US" sz="2400" u="none" cap="none" strike="noStrike">
                <a:solidFill>
                  <a:srgbClr val="FFFFFF"/>
                </a:solidFill>
                <a:latin typeface="Arial"/>
                <a:ea typeface="Arial"/>
                <a:cs typeface="Arial"/>
                <a:sym typeface="Arial"/>
              </a:rPr>
              <a:t>Everyone's situation is different.</a:t>
            </a:r>
            <a:endParaRPr b="0" i="0" sz="2400" u="none" cap="none" strike="noStrike">
              <a:solidFill>
                <a:srgbClr val="FFFFFF"/>
              </a:solidFill>
              <a:latin typeface="Arial"/>
              <a:ea typeface="Arial"/>
              <a:cs typeface="Arial"/>
              <a:sym typeface="Arial"/>
            </a:endParaRPr>
          </a:p>
          <a:p>
            <a:pPr indent="-406400" lvl="0" marL="914400" marR="0" rtl="0" algn="l">
              <a:lnSpc>
                <a:spcPct val="100000"/>
              </a:lnSpc>
              <a:spcBef>
                <a:spcPts val="0"/>
              </a:spcBef>
              <a:spcAft>
                <a:spcPts val="0"/>
              </a:spcAft>
              <a:buClr>
                <a:srgbClr val="FFFFFF"/>
              </a:buClr>
              <a:buSzPts val="2800"/>
              <a:buFont typeface="Arial"/>
              <a:buChar char="●"/>
            </a:pPr>
            <a:r>
              <a:rPr b="0" i="0" lang="en-US" sz="2400" u="none" cap="none" strike="noStrike">
                <a:solidFill>
                  <a:srgbClr val="FFFFFF"/>
                </a:solidFill>
                <a:latin typeface="Arial"/>
                <a:ea typeface="Arial"/>
                <a:cs typeface="Arial"/>
                <a:sym typeface="Arial"/>
              </a:rPr>
              <a:t>Find out what works best for parents.</a:t>
            </a:r>
            <a:endParaRPr b="0" i="0" sz="2400" u="none" cap="none" strike="noStrike">
              <a:solidFill>
                <a:srgbClr val="FFFFFF"/>
              </a:solidFill>
              <a:latin typeface="Arial"/>
              <a:ea typeface="Arial"/>
              <a:cs typeface="Arial"/>
              <a:sym typeface="Arial"/>
            </a:endParaRPr>
          </a:p>
          <a:p>
            <a:pPr indent="-406400" lvl="0" marL="914400" marR="0" rtl="0" algn="l">
              <a:lnSpc>
                <a:spcPct val="100000"/>
              </a:lnSpc>
              <a:spcBef>
                <a:spcPts val="0"/>
              </a:spcBef>
              <a:spcAft>
                <a:spcPts val="0"/>
              </a:spcAft>
              <a:buClr>
                <a:srgbClr val="FFFFFF"/>
              </a:buClr>
              <a:buSzPts val="2800"/>
              <a:buFont typeface="Arial"/>
              <a:buChar char="●"/>
            </a:pPr>
            <a:r>
              <a:rPr b="0" i="0" lang="en-US" sz="2400" u="none" cap="none" strike="noStrike">
                <a:solidFill>
                  <a:srgbClr val="FFFFFF"/>
                </a:solidFill>
                <a:latin typeface="Arial"/>
                <a:ea typeface="Arial"/>
                <a:cs typeface="Arial"/>
                <a:sym typeface="Arial"/>
              </a:rPr>
              <a:t>Being flexible is key. </a:t>
            </a:r>
            <a:endParaRPr b="0" i="0" sz="2400" u="none" cap="none" strike="noStrike">
              <a:solidFill>
                <a:srgbClr val="FFFFFF"/>
              </a:solidFill>
              <a:latin typeface="Arial"/>
              <a:ea typeface="Arial"/>
              <a:cs typeface="Arial"/>
              <a:sym typeface="Arial"/>
            </a:endParaRPr>
          </a:p>
          <a:p>
            <a:pPr indent="-406400" lvl="0" marL="914400" marR="0" rtl="0" algn="l">
              <a:lnSpc>
                <a:spcPct val="100000"/>
              </a:lnSpc>
              <a:spcBef>
                <a:spcPts val="0"/>
              </a:spcBef>
              <a:spcAft>
                <a:spcPts val="0"/>
              </a:spcAft>
              <a:buClr>
                <a:srgbClr val="FFFFFF"/>
              </a:buClr>
              <a:buSzPts val="2800"/>
              <a:buFont typeface="Arial"/>
              <a:buChar char="●"/>
            </a:pPr>
            <a:r>
              <a:rPr b="0" i="0" lang="en-US" sz="2400" u="none" cap="none" strike="noStrike">
                <a:solidFill>
                  <a:srgbClr val="FFFFFF"/>
                </a:solidFill>
                <a:latin typeface="Arial"/>
                <a:ea typeface="Arial"/>
                <a:cs typeface="Arial"/>
                <a:sym typeface="Arial"/>
              </a:rPr>
              <a:t>Different families have different needs and schedules. </a:t>
            </a:r>
            <a:endParaRPr b="0" i="0" sz="2400" u="none" cap="none" strike="noStrike">
              <a:solidFill>
                <a:srgbClr val="FFFFFF"/>
              </a:solidFill>
              <a:latin typeface="Arial"/>
              <a:ea typeface="Arial"/>
              <a:cs typeface="Arial"/>
              <a:sym typeface="Arial"/>
            </a:endParaRPr>
          </a:p>
          <a:p>
            <a:pPr indent="-406400" lvl="0" marL="914400" marR="0" rtl="0" algn="l">
              <a:lnSpc>
                <a:spcPct val="100000"/>
              </a:lnSpc>
              <a:spcBef>
                <a:spcPts val="0"/>
              </a:spcBef>
              <a:spcAft>
                <a:spcPts val="0"/>
              </a:spcAft>
              <a:buClr>
                <a:srgbClr val="FFFFFF"/>
              </a:buClr>
              <a:buSzPts val="2800"/>
              <a:buFont typeface="Arial"/>
              <a:buChar char="●"/>
            </a:pPr>
            <a:r>
              <a:rPr b="0" i="0" lang="en-US" sz="2400" u="none" cap="none" strike="noStrike">
                <a:solidFill>
                  <a:srgbClr val="FFFFFF"/>
                </a:solidFill>
                <a:latin typeface="Arial"/>
                <a:ea typeface="Arial"/>
                <a:cs typeface="Arial"/>
                <a:sym typeface="Arial"/>
              </a:rPr>
              <a:t>Make yourself available.  Offer office hours where parents or students can reach out.</a:t>
            </a:r>
            <a:endParaRPr b="1" i="0" sz="2700" u="none" cap="none" strike="noStrike">
              <a:solidFill>
                <a:srgbClr val="FFFFFF"/>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74"/>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dk1"/>
              </a:buClr>
              <a:buSzPts val="1100"/>
              <a:buFont typeface="Arial"/>
              <a:buNone/>
            </a:pPr>
            <a:r>
              <a:rPr lang="en-US"/>
              <a:t>When to Communicate</a:t>
            </a:r>
            <a:endParaRPr/>
          </a:p>
        </p:txBody>
      </p:sp>
      <p:sp>
        <p:nvSpPr>
          <p:cNvPr id="725" name="Google Shape;725;p74"/>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726" name="Google Shape;726;p74"/>
          <p:cNvSpPr txBox="1"/>
          <p:nvPr>
            <p:ph idx="1" type="body"/>
          </p:nvPr>
        </p:nvSpPr>
        <p:spPr>
          <a:xfrm>
            <a:off x="533400" y="2313100"/>
            <a:ext cx="6019800" cy="34788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t/>
            </a:r>
            <a:endParaRPr sz="2200">
              <a:solidFill>
                <a:schemeClr val="dk1"/>
              </a:solidFill>
            </a:endParaRPr>
          </a:p>
          <a:p>
            <a:pPr indent="-431800" lvl="0" marL="457200" rtl="0" algn="l">
              <a:lnSpc>
                <a:spcPct val="100000"/>
              </a:lnSpc>
              <a:spcBef>
                <a:spcPts val="600"/>
              </a:spcBef>
              <a:spcAft>
                <a:spcPts val="0"/>
              </a:spcAft>
              <a:buSzPts val="3200"/>
              <a:buChar char="✓"/>
            </a:pPr>
            <a:r>
              <a:rPr lang="en-US"/>
              <a:t>Schedule</a:t>
            </a:r>
            <a:endParaRPr/>
          </a:p>
          <a:p>
            <a:pPr indent="-431800" lvl="0" marL="457200" rtl="0" algn="l">
              <a:lnSpc>
                <a:spcPct val="100000"/>
              </a:lnSpc>
              <a:spcBef>
                <a:spcPts val="0"/>
              </a:spcBef>
              <a:spcAft>
                <a:spcPts val="0"/>
              </a:spcAft>
              <a:buSzPts val="3200"/>
              <a:buChar char="✓"/>
            </a:pPr>
            <a:r>
              <a:rPr lang="en-US"/>
              <a:t>Plan</a:t>
            </a:r>
            <a:endParaRPr/>
          </a:p>
          <a:p>
            <a:pPr indent="-431800" lvl="0" marL="457200" rtl="0" algn="l">
              <a:lnSpc>
                <a:spcPct val="100000"/>
              </a:lnSpc>
              <a:spcBef>
                <a:spcPts val="0"/>
              </a:spcBef>
              <a:spcAft>
                <a:spcPts val="0"/>
              </a:spcAft>
              <a:buSzPts val="3200"/>
              <a:buChar char="✓"/>
            </a:pPr>
            <a:r>
              <a:rPr lang="en-US"/>
              <a:t>Frequency</a:t>
            </a:r>
            <a:endParaRPr/>
          </a:p>
          <a:p>
            <a:pPr indent="0" lvl="0" marL="0" rtl="0" algn="l">
              <a:lnSpc>
                <a:spcPct val="100000"/>
              </a:lnSpc>
              <a:spcBef>
                <a:spcPts val="600"/>
              </a:spcBef>
              <a:spcAft>
                <a:spcPts val="0"/>
              </a:spcAft>
              <a:buSzPts val="3200"/>
              <a:buNone/>
            </a:pPr>
            <a:r>
              <a:t/>
            </a:r>
            <a:endParaRPr sz="2200">
              <a:solidFill>
                <a:schemeClr val="dk1"/>
              </a:solidFill>
            </a:endParaRPr>
          </a:p>
          <a:p>
            <a:pPr indent="0" lvl="0" marL="0" rtl="0" algn="l">
              <a:lnSpc>
                <a:spcPct val="100000"/>
              </a:lnSpc>
              <a:spcBef>
                <a:spcPts val="0"/>
              </a:spcBef>
              <a:spcAft>
                <a:spcPts val="0"/>
              </a:spcAft>
              <a:buSzPts val="3200"/>
              <a:buNone/>
            </a:pPr>
            <a:r>
              <a:t/>
            </a:r>
            <a:endParaRPr sz="2200">
              <a:solidFill>
                <a:schemeClr val="dk1"/>
              </a:solidFill>
            </a:endParaRPr>
          </a:p>
          <a:p>
            <a:pPr indent="0" lvl="0" marL="0" rtl="0" algn="l">
              <a:lnSpc>
                <a:spcPct val="100000"/>
              </a:lnSpc>
              <a:spcBef>
                <a:spcPts val="0"/>
              </a:spcBef>
              <a:spcAft>
                <a:spcPts val="0"/>
              </a:spcAft>
              <a:buSzPts val="3200"/>
              <a:buNone/>
            </a:pPr>
            <a:r>
              <a:t/>
            </a:r>
            <a:endParaRPr sz="2200">
              <a:solidFill>
                <a:schemeClr val="dk1"/>
              </a:solidFill>
            </a:endParaRPr>
          </a:p>
          <a:p>
            <a:pPr indent="0" lvl="0" marL="0" rtl="0" algn="l">
              <a:lnSpc>
                <a:spcPct val="100000"/>
              </a:lnSpc>
              <a:spcBef>
                <a:spcPts val="0"/>
              </a:spcBef>
              <a:spcAft>
                <a:spcPts val="0"/>
              </a:spcAft>
              <a:buSzPts val="3200"/>
              <a:buNone/>
            </a:pPr>
            <a:r>
              <a:t/>
            </a:r>
            <a:endParaRPr/>
          </a:p>
        </p:txBody>
      </p:sp>
      <p:sp>
        <p:nvSpPr>
          <p:cNvPr id="727" name="Google Shape;727;p74"/>
          <p:cNvSpPr txBox="1"/>
          <p:nvPr>
            <p:ph idx="3" type="body"/>
          </p:nvPr>
        </p:nvSpPr>
        <p:spPr>
          <a:xfrm>
            <a:off x="7239000" y="1676400"/>
            <a:ext cx="4419600" cy="4419600"/>
          </a:xfrm>
          <a:prstGeom prst="rect">
            <a:avLst/>
          </a:prstGeom>
          <a:solidFill>
            <a:srgbClr val="2379B8"/>
          </a:solidFill>
          <a:ln>
            <a:noFill/>
          </a:ln>
        </p:spPr>
        <p:txBody>
          <a:bodyPr anchorCtr="0" anchor="t" bIns="274300" lIns="274300" spcFirstLastPara="1" rIns="274300" wrap="square" tIns="274300">
            <a:normAutofit/>
          </a:bodyPr>
          <a:lstStyle/>
          <a:p>
            <a:pPr indent="0" lvl="0" marL="0" rtl="0" algn="l">
              <a:lnSpc>
                <a:spcPct val="100000"/>
              </a:lnSpc>
              <a:spcBef>
                <a:spcPts val="600"/>
              </a:spcBef>
              <a:spcAft>
                <a:spcPts val="600"/>
              </a:spcAft>
              <a:buSzPts val="2800"/>
              <a:buNone/>
            </a:pPr>
            <a:r>
              <a:t/>
            </a:r>
            <a:endParaRPr/>
          </a:p>
        </p:txBody>
      </p:sp>
      <p:pic>
        <p:nvPicPr>
          <p:cNvPr descr="Image of a notebook labeled &quot;Creating Agendas.&quot; Tabs along the right side are labeled English, Math, Social Studies, Science, Art, Music, P.E., Elective" id="728" name="Google Shape;728;p74">
            <a:hlinkClick r:id="rId3"/>
          </p:cNvPr>
          <p:cNvPicPr preferRelativeResize="0"/>
          <p:nvPr/>
        </p:nvPicPr>
        <p:blipFill rotWithShape="1">
          <a:blip r:embed="rId4">
            <a:alphaModFix/>
          </a:blip>
          <a:srcRect b="0" l="0" r="0" t="0"/>
          <a:stretch/>
        </p:blipFill>
        <p:spPr>
          <a:xfrm>
            <a:off x="4237199" y="1676400"/>
            <a:ext cx="7617675" cy="44944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75"/>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t>How to Communicate</a:t>
            </a:r>
            <a:endParaRPr/>
          </a:p>
        </p:txBody>
      </p:sp>
      <p:sp>
        <p:nvSpPr>
          <p:cNvPr id="735" name="Google Shape;735;p7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736" name="Google Shape;736;p75"/>
          <p:cNvSpPr txBox="1"/>
          <p:nvPr>
            <p:ph idx="1" type="body"/>
          </p:nvPr>
        </p:nvSpPr>
        <p:spPr>
          <a:xfrm>
            <a:off x="728725" y="1676400"/>
            <a:ext cx="6019800" cy="47715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t/>
            </a:r>
            <a:endParaRPr sz="2200">
              <a:solidFill>
                <a:schemeClr val="dk1"/>
              </a:solidFill>
            </a:endParaRPr>
          </a:p>
          <a:p>
            <a:pPr indent="-431800" lvl="0" marL="457200" rtl="0" algn="l">
              <a:lnSpc>
                <a:spcPct val="100000"/>
              </a:lnSpc>
              <a:spcBef>
                <a:spcPts val="600"/>
              </a:spcBef>
              <a:spcAft>
                <a:spcPts val="0"/>
              </a:spcAft>
              <a:buSzPts val="3200"/>
              <a:buChar char="✓"/>
            </a:pPr>
            <a:r>
              <a:rPr lang="en-US"/>
              <a:t>Modalities</a:t>
            </a:r>
            <a:endParaRPr/>
          </a:p>
          <a:p>
            <a:pPr indent="-381000" lvl="1" marL="914400" rtl="0" algn="l">
              <a:lnSpc>
                <a:spcPct val="100000"/>
              </a:lnSpc>
              <a:spcBef>
                <a:spcPts val="0"/>
              </a:spcBef>
              <a:spcAft>
                <a:spcPts val="0"/>
              </a:spcAft>
              <a:buSzPts val="2400"/>
              <a:buChar char="○"/>
            </a:pPr>
            <a:r>
              <a:rPr lang="en-US" sz="3200">
                <a:solidFill>
                  <a:schemeClr val="accent1"/>
                </a:solidFill>
              </a:rPr>
              <a:t>Use at least three different methods of communication to reach families</a:t>
            </a:r>
            <a:endParaRPr/>
          </a:p>
          <a:p>
            <a:pPr indent="-431800" lvl="0" marL="457200" rtl="0" algn="l">
              <a:lnSpc>
                <a:spcPct val="100000"/>
              </a:lnSpc>
              <a:spcBef>
                <a:spcPts val="0"/>
              </a:spcBef>
              <a:spcAft>
                <a:spcPts val="0"/>
              </a:spcAft>
              <a:buSzPts val="3200"/>
              <a:buChar char="✓"/>
            </a:pPr>
            <a:r>
              <a:rPr lang="en-US"/>
              <a:t>Process</a:t>
            </a:r>
            <a:endParaRPr/>
          </a:p>
          <a:p>
            <a:pPr indent="-431800" lvl="0" marL="457200" rtl="0" algn="l">
              <a:lnSpc>
                <a:spcPct val="100000"/>
              </a:lnSpc>
              <a:spcBef>
                <a:spcPts val="0"/>
              </a:spcBef>
              <a:spcAft>
                <a:spcPts val="0"/>
              </a:spcAft>
              <a:buSzPts val="3200"/>
              <a:buChar char="✓"/>
            </a:pPr>
            <a:r>
              <a:rPr lang="en-US"/>
              <a:t>Provide opportunities for two way communication.</a:t>
            </a:r>
            <a:endParaRPr/>
          </a:p>
          <a:p>
            <a:pPr indent="0" lvl="0" marL="0" rtl="0" algn="l">
              <a:lnSpc>
                <a:spcPct val="100000"/>
              </a:lnSpc>
              <a:spcBef>
                <a:spcPts val="600"/>
              </a:spcBef>
              <a:spcAft>
                <a:spcPts val="0"/>
              </a:spcAft>
              <a:buSzPts val="3200"/>
              <a:buNone/>
            </a:pPr>
            <a:r>
              <a:t/>
            </a:r>
            <a:endParaRPr sz="2200">
              <a:solidFill>
                <a:schemeClr val="dk1"/>
              </a:solidFill>
            </a:endParaRPr>
          </a:p>
          <a:p>
            <a:pPr indent="0" lvl="0" marL="0" rtl="0" algn="l">
              <a:lnSpc>
                <a:spcPct val="100000"/>
              </a:lnSpc>
              <a:spcBef>
                <a:spcPts val="0"/>
              </a:spcBef>
              <a:spcAft>
                <a:spcPts val="0"/>
              </a:spcAft>
              <a:buSzPts val="3200"/>
              <a:buNone/>
            </a:pPr>
            <a:r>
              <a:t/>
            </a:r>
            <a:endParaRPr/>
          </a:p>
        </p:txBody>
      </p:sp>
      <p:sp>
        <p:nvSpPr>
          <p:cNvPr id="737" name="Google Shape;737;p75"/>
          <p:cNvSpPr txBox="1"/>
          <p:nvPr>
            <p:ph idx="3" type="body"/>
          </p:nvPr>
        </p:nvSpPr>
        <p:spPr>
          <a:xfrm>
            <a:off x="7239000" y="1676400"/>
            <a:ext cx="4419600" cy="4419600"/>
          </a:xfrm>
          <a:prstGeom prst="rect">
            <a:avLst/>
          </a:prstGeom>
          <a:solidFill>
            <a:srgbClr val="2379B8"/>
          </a:solidFill>
          <a:ln>
            <a:noFill/>
          </a:ln>
        </p:spPr>
        <p:txBody>
          <a:bodyPr anchorCtr="0" anchor="t" bIns="274300" lIns="274300" spcFirstLastPara="1" rIns="274300" wrap="square" tIns="274300">
            <a:normAutofit/>
          </a:bodyPr>
          <a:lstStyle/>
          <a:p>
            <a:pPr indent="0" lvl="0" marL="0" rtl="0" algn="l">
              <a:lnSpc>
                <a:spcPct val="100000"/>
              </a:lnSpc>
              <a:spcBef>
                <a:spcPts val="600"/>
              </a:spcBef>
              <a:spcAft>
                <a:spcPts val="0"/>
              </a:spcAft>
              <a:buSzPts val="2800"/>
              <a:buNone/>
            </a:pPr>
            <a:r>
              <a:rPr lang="en-US"/>
              <a:t>Consider Options:</a:t>
            </a:r>
            <a:endParaRPr/>
          </a:p>
          <a:p>
            <a:pPr indent="457200" lvl="0" marL="0" rtl="0" algn="l">
              <a:lnSpc>
                <a:spcPct val="100000"/>
              </a:lnSpc>
              <a:spcBef>
                <a:spcPts val="600"/>
              </a:spcBef>
              <a:spcAft>
                <a:spcPts val="0"/>
              </a:spcAft>
              <a:buSzPts val="2800"/>
              <a:buNone/>
            </a:pPr>
            <a:r>
              <a:rPr lang="en-US"/>
              <a:t>No Tech</a:t>
            </a:r>
            <a:endParaRPr/>
          </a:p>
          <a:p>
            <a:pPr indent="0" lvl="0" marL="457200" rtl="0" algn="l">
              <a:lnSpc>
                <a:spcPct val="100000"/>
              </a:lnSpc>
              <a:spcBef>
                <a:spcPts val="600"/>
              </a:spcBef>
              <a:spcAft>
                <a:spcPts val="0"/>
              </a:spcAft>
              <a:buSzPts val="2800"/>
              <a:buNone/>
            </a:pPr>
            <a:r>
              <a:rPr lang="en-US"/>
              <a:t>Low Tech</a:t>
            </a:r>
            <a:endParaRPr/>
          </a:p>
          <a:p>
            <a:pPr indent="457200" lvl="0" marL="0" rtl="0" algn="l">
              <a:lnSpc>
                <a:spcPct val="100000"/>
              </a:lnSpc>
              <a:spcBef>
                <a:spcPts val="600"/>
              </a:spcBef>
              <a:spcAft>
                <a:spcPts val="600"/>
              </a:spcAft>
              <a:buSzPts val="2800"/>
              <a:buNone/>
            </a:pPr>
            <a:r>
              <a:rPr lang="en-US"/>
              <a:t>High Tech</a:t>
            </a:r>
            <a:endParaRPr/>
          </a:p>
        </p:txBody>
      </p:sp>
      <p:pic>
        <p:nvPicPr>
          <p:cNvPr descr="Screenshot of How to Create a Class Website " id="738" name="Google Shape;738;p75">
            <a:hlinkClick r:id="rId3"/>
          </p:cNvPr>
          <p:cNvPicPr preferRelativeResize="0"/>
          <p:nvPr/>
        </p:nvPicPr>
        <p:blipFill rotWithShape="1">
          <a:blip r:embed="rId4">
            <a:alphaModFix/>
          </a:blip>
          <a:srcRect b="0" l="0" r="0" t="0"/>
          <a:stretch/>
        </p:blipFill>
        <p:spPr>
          <a:xfrm>
            <a:off x="8991600" y="4914900"/>
            <a:ext cx="2857500" cy="1600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76"/>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t>What to Communicate</a:t>
            </a:r>
            <a:endParaRPr/>
          </a:p>
        </p:txBody>
      </p:sp>
      <p:sp>
        <p:nvSpPr>
          <p:cNvPr id="745" name="Google Shape;745;p76"/>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746" name="Google Shape;746;p76"/>
          <p:cNvSpPr txBox="1"/>
          <p:nvPr>
            <p:ph idx="1" type="body"/>
          </p:nvPr>
        </p:nvSpPr>
        <p:spPr>
          <a:xfrm>
            <a:off x="304800" y="1600200"/>
            <a:ext cx="6019800" cy="52335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3200"/>
              <a:buNone/>
            </a:pPr>
            <a:r>
              <a:rPr lang="en-US" u="sng"/>
              <a:t>Group:</a:t>
            </a:r>
            <a:endParaRPr sz="2200">
              <a:solidFill>
                <a:schemeClr val="dk1"/>
              </a:solidFill>
            </a:endParaRPr>
          </a:p>
          <a:p>
            <a:pPr indent="-431800" lvl="0" marL="457200" rtl="0" algn="l">
              <a:lnSpc>
                <a:spcPct val="100000"/>
              </a:lnSpc>
              <a:spcBef>
                <a:spcPts val="600"/>
              </a:spcBef>
              <a:spcAft>
                <a:spcPts val="0"/>
              </a:spcAft>
              <a:buSzPts val="3200"/>
              <a:buChar char="✓"/>
            </a:pPr>
            <a:r>
              <a:rPr lang="en-US"/>
              <a:t>Attendance expectations</a:t>
            </a:r>
            <a:endParaRPr/>
          </a:p>
          <a:p>
            <a:pPr indent="-431800" lvl="0" marL="457200" rtl="0" algn="l">
              <a:lnSpc>
                <a:spcPct val="100000"/>
              </a:lnSpc>
              <a:spcBef>
                <a:spcPts val="0"/>
              </a:spcBef>
              <a:spcAft>
                <a:spcPts val="0"/>
              </a:spcAft>
              <a:buSzPts val="3200"/>
              <a:buChar char="✓"/>
            </a:pPr>
            <a:r>
              <a:rPr lang="en-US"/>
              <a:t>Participation expectations</a:t>
            </a:r>
            <a:endParaRPr/>
          </a:p>
          <a:p>
            <a:pPr indent="-431800" lvl="0" marL="457200" rtl="0" algn="l">
              <a:lnSpc>
                <a:spcPct val="100000"/>
              </a:lnSpc>
              <a:spcBef>
                <a:spcPts val="0"/>
              </a:spcBef>
              <a:spcAft>
                <a:spcPts val="0"/>
              </a:spcAft>
              <a:buSzPts val="3200"/>
              <a:buChar char="✓"/>
            </a:pPr>
            <a:r>
              <a:rPr lang="en-US"/>
              <a:t>Instructional expectations  </a:t>
            </a:r>
            <a:endParaRPr/>
          </a:p>
          <a:p>
            <a:pPr indent="-431800" lvl="0" marL="457200" rtl="0" algn="l">
              <a:lnSpc>
                <a:spcPct val="100000"/>
              </a:lnSpc>
              <a:spcBef>
                <a:spcPts val="0"/>
              </a:spcBef>
              <a:spcAft>
                <a:spcPts val="0"/>
              </a:spcAft>
              <a:buSzPts val="3200"/>
              <a:buChar char="✓"/>
            </a:pPr>
            <a:r>
              <a:rPr lang="en-US"/>
              <a:t>Required components</a:t>
            </a:r>
            <a:endParaRPr/>
          </a:p>
          <a:p>
            <a:pPr indent="-431800" lvl="0" marL="457200" rtl="0" algn="l">
              <a:lnSpc>
                <a:spcPct val="100000"/>
              </a:lnSpc>
              <a:spcBef>
                <a:spcPts val="0"/>
              </a:spcBef>
              <a:spcAft>
                <a:spcPts val="0"/>
              </a:spcAft>
              <a:buSzPts val="3200"/>
              <a:buChar char="✓"/>
            </a:pPr>
            <a:r>
              <a:rPr lang="en-US"/>
              <a:t>Learning Targets and Topics</a:t>
            </a:r>
            <a:endParaRPr/>
          </a:p>
          <a:p>
            <a:pPr indent="0" lvl="0" marL="0" rtl="0" algn="l">
              <a:lnSpc>
                <a:spcPct val="100000"/>
              </a:lnSpc>
              <a:spcBef>
                <a:spcPts val="600"/>
              </a:spcBef>
              <a:spcAft>
                <a:spcPts val="0"/>
              </a:spcAft>
              <a:buSzPts val="3200"/>
              <a:buNone/>
            </a:pPr>
            <a:r>
              <a:rPr lang="en-US" u="sng"/>
              <a:t>Individual:</a:t>
            </a:r>
            <a:endParaRPr u="sng"/>
          </a:p>
          <a:p>
            <a:pPr indent="-431800" lvl="0" marL="457200" rtl="0" algn="l">
              <a:lnSpc>
                <a:spcPct val="100000"/>
              </a:lnSpc>
              <a:spcBef>
                <a:spcPts val="600"/>
              </a:spcBef>
              <a:spcAft>
                <a:spcPts val="0"/>
              </a:spcAft>
              <a:buSzPts val="3200"/>
              <a:buChar char="✓"/>
            </a:pPr>
            <a:r>
              <a:rPr lang="en-US"/>
              <a:t>Student Progress and opportunities for support</a:t>
            </a:r>
            <a:endParaRPr/>
          </a:p>
          <a:p>
            <a:pPr indent="0" lvl="0" marL="0" rtl="0" algn="l">
              <a:lnSpc>
                <a:spcPct val="100000"/>
              </a:lnSpc>
              <a:spcBef>
                <a:spcPts val="600"/>
              </a:spcBef>
              <a:spcAft>
                <a:spcPts val="0"/>
              </a:spcAft>
              <a:buSzPts val="3200"/>
              <a:buNone/>
            </a:pPr>
            <a:r>
              <a:t/>
            </a:r>
            <a:endParaRPr/>
          </a:p>
        </p:txBody>
      </p:sp>
      <p:pic>
        <p:nvPicPr>
          <p:cNvPr descr="Screenshot of a teacher web page" id="747" name="Google Shape;747;p76"/>
          <p:cNvPicPr preferRelativeResize="0"/>
          <p:nvPr/>
        </p:nvPicPr>
        <p:blipFill rotWithShape="1">
          <a:blip r:embed="rId3">
            <a:alphaModFix/>
          </a:blip>
          <a:srcRect b="0" l="0" r="0" t="0"/>
          <a:stretch/>
        </p:blipFill>
        <p:spPr>
          <a:xfrm>
            <a:off x="6705600" y="1600201"/>
            <a:ext cx="5334000" cy="4080220"/>
          </a:xfrm>
          <a:prstGeom prst="rect">
            <a:avLst/>
          </a:prstGeom>
          <a:noFill/>
          <a:ln>
            <a:noFill/>
          </a:ln>
        </p:spPr>
      </p:pic>
      <p:sp>
        <p:nvSpPr>
          <p:cNvPr id="748" name="Google Shape;748;p76"/>
          <p:cNvSpPr txBox="1"/>
          <p:nvPr/>
        </p:nvSpPr>
        <p:spPr>
          <a:xfrm>
            <a:off x="7872600" y="5832825"/>
            <a:ext cx="3000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A8A8A"/>
                </a:solidFill>
                <a:highlight>
                  <a:srgbClr val="FFFFFF"/>
                </a:highlight>
                <a:uFill>
                  <a:noFill/>
                </a:uFill>
                <a:latin typeface="Roboto"/>
                <a:ea typeface="Roboto"/>
                <a:cs typeface="Roboto"/>
                <a:sym typeface="Roboto"/>
                <a:hlinkClick r:id="rId4">
                  <a:extLst>
                    <a:ext uri="{A12FA001-AC4F-418D-AE19-62706E023703}">
                      <ahyp:hlinkClr val="tx"/>
                    </a:ext>
                  </a:extLst>
                </a:hlinkClick>
              </a:rPr>
              <a:t>Article by </a:t>
            </a:r>
            <a:r>
              <a:rPr b="1" i="0" lang="en-US" sz="900" u="none" cap="none" strike="noStrike">
                <a:solidFill>
                  <a:srgbClr val="8A8A8A"/>
                </a:solidFill>
                <a:highlight>
                  <a:srgbClr val="FFFFFF"/>
                </a:highlight>
                <a:uFill>
                  <a:noFill/>
                </a:uFill>
                <a:latin typeface="Roboto"/>
                <a:ea typeface="Roboto"/>
                <a:cs typeface="Roboto"/>
                <a:sym typeface="Roboto"/>
                <a:hlinkClick r:id="rId5">
                  <a:extLst>
                    <a:ext uri="{A12FA001-AC4F-418D-AE19-62706E023703}">
                      <ahyp:hlinkClr val="tx"/>
                    </a:ext>
                  </a:extLst>
                </a:hlinkClick>
              </a:rPr>
              <a:t>Web Business</a:t>
            </a:r>
            <a:endParaRPr b="1" i="0" sz="900" u="none" cap="none" strike="noStrike">
              <a:solidFill>
                <a:srgbClr val="8A8A8A"/>
              </a:solidFill>
              <a:highlight>
                <a:srgbClr val="FFFFFF"/>
              </a:highlight>
              <a:uFill>
                <a:noFill/>
              </a:uFill>
              <a:latin typeface="Roboto"/>
              <a:ea typeface="Roboto"/>
              <a:cs typeface="Roboto"/>
              <a:sym typeface="Roboto"/>
              <a:hlinkClick r:id="rId6">
                <a:extLst>
                  <a:ext uri="{A12FA001-AC4F-418D-AE19-62706E023703}">
                    <ahyp:hlinkClr val="tx"/>
                  </a:ext>
                </a:extLst>
              </a:hlinkCli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1"/>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Presentation Structure</a:t>
            </a:r>
            <a:endParaRPr/>
          </a:p>
        </p:txBody>
      </p:sp>
      <p:sp>
        <p:nvSpPr>
          <p:cNvPr id="321" name="Google Shape;321;p41"/>
          <p:cNvSpPr txBox="1"/>
          <p:nvPr>
            <p:ph idx="2" type="body"/>
          </p:nvPr>
        </p:nvSpPr>
        <p:spPr>
          <a:xfrm>
            <a:off x="533400" y="1791093"/>
            <a:ext cx="11125200" cy="350677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Phase 1: Setting the Stage: mindful planning </a:t>
            </a: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Phase 2: Secure your Safety Belt: taking care of yourself first</a:t>
            </a: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Phase 3: Welcoming your Learners: focus on connectedness</a:t>
            </a: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Phase 4: Warming up the Think Tank: building predictability</a:t>
            </a: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Phase 5: Connections During the Lesson: connectedness </a:t>
            </a: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	      through collaborative work</a:t>
            </a: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Phase 6: Students Drive the Learning: empowering student voice</a:t>
            </a: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Phase 7: Closing: checking in before checking out </a:t>
            </a:r>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Phase 8: Communicating With Families: establishing partnerships</a:t>
            </a:r>
            <a:endParaRPr/>
          </a:p>
          <a:p>
            <a:pPr indent="0" lvl="0" marL="0" rtl="0" algn="l">
              <a:lnSpc>
                <a:spcPct val="100000"/>
              </a:lnSpc>
              <a:spcBef>
                <a:spcPts val="1200"/>
              </a:spcBef>
              <a:spcAft>
                <a:spcPts val="0"/>
              </a:spcAft>
              <a:buSzPts val="1800"/>
              <a:buNone/>
            </a:pPr>
            <a:r>
              <a:rPr lang="en-US" u="sng">
                <a:solidFill>
                  <a:srgbClr val="6775D3"/>
                </a:solidFill>
              </a:rPr>
              <a:t>Link to note-catcher</a:t>
            </a:r>
            <a:endParaRPr sz="2800">
              <a:solidFill>
                <a:srgbClr val="6775D3"/>
              </a:solidFill>
            </a:endParaRPr>
          </a:p>
        </p:txBody>
      </p:sp>
      <p:sp>
        <p:nvSpPr>
          <p:cNvPr id="322" name="Google Shape;322;p41"/>
          <p:cNvSpPr txBox="1"/>
          <p:nvPr>
            <p:ph idx="12" type="sldNum"/>
          </p:nvPr>
        </p:nvSpPr>
        <p:spPr>
          <a:xfrm>
            <a:off x="536433" y="6473967"/>
            <a:ext cx="453900" cy="23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7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solidFill>
                  <a:schemeClr val="lt1"/>
                </a:solidFill>
              </a:rPr>
              <a:t>‹#›</a:t>
            </a:fld>
            <a:endParaRPr>
              <a:solidFill>
                <a:schemeClr val="lt1"/>
              </a:solidFill>
            </a:endParaRPr>
          </a:p>
        </p:txBody>
      </p:sp>
      <p:sp>
        <p:nvSpPr>
          <p:cNvPr id="755" name="Google Shape;755;p77"/>
          <p:cNvSpPr txBox="1"/>
          <p:nvPr>
            <p:ph idx="4294967295" type="title"/>
          </p:nvPr>
        </p:nvSpPr>
        <p:spPr>
          <a:xfrm>
            <a:off x="0" y="76201"/>
            <a:ext cx="12192000" cy="914400"/>
          </a:xfrm>
          <a:prstGeom prst="rect">
            <a:avLst/>
          </a:prstGeom>
          <a:no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solidFill>
                  <a:srgbClr val="FFFFFF"/>
                </a:solidFill>
              </a:rPr>
              <a:t>Tools to Communicate with Families</a:t>
            </a:r>
            <a:endParaRPr>
              <a:solidFill>
                <a:srgbClr val="FFFFFF"/>
              </a:solidFill>
            </a:endParaRPr>
          </a:p>
        </p:txBody>
      </p:sp>
      <p:pic>
        <p:nvPicPr>
          <p:cNvPr descr="Parent Newsletters: Ideas for parents to keep the learning going at home during school closures. " id="756" name="Google Shape;756;p77">
            <a:hlinkClick r:id="rId3"/>
          </p:cNvPr>
          <p:cNvPicPr preferRelativeResize="0"/>
          <p:nvPr/>
        </p:nvPicPr>
        <p:blipFill rotWithShape="1">
          <a:blip r:embed="rId4">
            <a:alphaModFix/>
          </a:blip>
          <a:srcRect b="0" l="0" r="0" t="0"/>
          <a:stretch/>
        </p:blipFill>
        <p:spPr>
          <a:xfrm>
            <a:off x="152400" y="1143001"/>
            <a:ext cx="8361480" cy="1371599"/>
          </a:xfrm>
          <a:prstGeom prst="rect">
            <a:avLst/>
          </a:prstGeom>
          <a:noFill/>
          <a:ln>
            <a:noFill/>
          </a:ln>
        </p:spPr>
      </p:pic>
      <p:pic>
        <p:nvPicPr>
          <p:cNvPr descr="Tools for Educators to Listen to and Learn from Families During COVID-19 School Closures" id="757" name="Google Shape;757;p77">
            <a:hlinkClick r:id="rId5"/>
          </p:cNvPr>
          <p:cNvPicPr preferRelativeResize="0"/>
          <p:nvPr/>
        </p:nvPicPr>
        <p:blipFill rotWithShape="1">
          <a:blip r:embed="rId6">
            <a:alphaModFix/>
          </a:blip>
          <a:srcRect b="0" l="0" r="0" t="0"/>
          <a:stretch/>
        </p:blipFill>
        <p:spPr>
          <a:xfrm>
            <a:off x="152400" y="2667000"/>
            <a:ext cx="6789526" cy="1670500"/>
          </a:xfrm>
          <a:prstGeom prst="rect">
            <a:avLst/>
          </a:prstGeom>
          <a:noFill/>
          <a:ln>
            <a:noFill/>
          </a:ln>
        </p:spPr>
      </p:pic>
      <p:pic>
        <p:nvPicPr>
          <p:cNvPr descr="8 Ways to Communicate with Parents in 2020: &#10;Class or school blog&#10;Radio or podcast&#10;Video or television&#10;Email&#10;Social media&#10;Voice tools&#10;Apps&#10;In person" id="758" name="Google Shape;758;p77">
            <a:hlinkClick r:id="rId7"/>
          </p:cNvPr>
          <p:cNvPicPr preferRelativeResize="0"/>
          <p:nvPr/>
        </p:nvPicPr>
        <p:blipFill rotWithShape="1">
          <a:blip r:embed="rId8">
            <a:alphaModFix/>
          </a:blip>
          <a:srcRect b="0" l="0" r="0" t="0"/>
          <a:stretch/>
        </p:blipFill>
        <p:spPr>
          <a:xfrm>
            <a:off x="7196242" y="2666999"/>
            <a:ext cx="4822134" cy="40079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78"/>
          <p:cNvSpPr txBox="1"/>
          <p:nvPr>
            <p:ph idx="4294967295" type="title"/>
          </p:nvPr>
        </p:nvSpPr>
        <p:spPr>
          <a:xfrm>
            <a:off x="0" y="533401"/>
            <a:ext cx="12192000" cy="914400"/>
          </a:xfrm>
          <a:prstGeom prst="rect">
            <a:avLst/>
          </a:prstGeom>
          <a:no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SzPts val="990"/>
              <a:buNone/>
            </a:pPr>
            <a:r>
              <a:rPr lang="en-US" sz="3700"/>
              <a:t>COMMUNICATING WITH FAMILIES: Notes </a:t>
            </a:r>
            <a:endParaRPr sz="3700"/>
          </a:p>
        </p:txBody>
      </p:sp>
      <p:sp>
        <p:nvSpPr>
          <p:cNvPr id="765" name="Google Shape;765;p78"/>
          <p:cNvSpPr txBox="1"/>
          <p:nvPr>
            <p:ph idx="12" type="sldNum"/>
          </p:nvPr>
        </p:nvSpPr>
        <p:spPr>
          <a:xfrm>
            <a:off x="11532033" y="6182333"/>
            <a:ext cx="609300" cy="624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766" name="Google Shape;766;p78"/>
          <p:cNvSpPr/>
          <p:nvPr/>
        </p:nvSpPr>
        <p:spPr>
          <a:xfrm>
            <a:off x="1018275" y="2738475"/>
            <a:ext cx="2443500" cy="22473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8</a:t>
            </a:r>
            <a:endParaRPr b="0" i="0" sz="9600" u="none" cap="none" strike="noStrike">
              <a:solidFill>
                <a:srgbClr val="FFFFFF"/>
              </a:solidFill>
              <a:latin typeface="Arial"/>
              <a:ea typeface="Arial"/>
              <a:cs typeface="Arial"/>
              <a:sym typeface="Arial"/>
            </a:endParaRPr>
          </a:p>
        </p:txBody>
      </p:sp>
      <p:sp>
        <p:nvSpPr>
          <p:cNvPr id="767" name="Google Shape;767;p78"/>
          <p:cNvSpPr txBox="1"/>
          <p:nvPr/>
        </p:nvSpPr>
        <p:spPr>
          <a:xfrm>
            <a:off x="4798800" y="2770750"/>
            <a:ext cx="6714900" cy="2524200"/>
          </a:xfrm>
          <a:prstGeom prst="rect">
            <a:avLst/>
          </a:prstGeom>
          <a:solidFill>
            <a:srgbClr val="3A7E36"/>
          </a:solid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FFFFFF"/>
              </a:buClr>
              <a:buSzPts val="2500"/>
              <a:buFont typeface="Arial"/>
              <a:buChar char="-"/>
            </a:pPr>
            <a:r>
              <a:rPr b="1" i="0" lang="en-US" sz="2700" u="none" cap="none" strike="noStrike">
                <a:solidFill>
                  <a:schemeClr val="lt1"/>
                </a:solidFill>
                <a:latin typeface="Arial"/>
                <a:ea typeface="Arial"/>
                <a:cs typeface="Arial"/>
                <a:sym typeface="Arial"/>
              </a:rPr>
              <a:t>In your note-catcher, consider:</a:t>
            </a:r>
            <a:endParaRPr b="1" i="0" sz="27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lt1"/>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chemeClr val="lt1"/>
                </a:solidFill>
                <a:latin typeface="Arial"/>
                <a:ea typeface="Arial"/>
                <a:cs typeface="Arial"/>
                <a:sym typeface="Arial"/>
              </a:rPr>
              <a:t>How can I enhance my communication efforts? </a:t>
            </a:r>
            <a:endParaRPr b="0" i="0" sz="2500" u="none" cap="none" strike="noStrike">
              <a:solidFill>
                <a:schemeClr val="lt1"/>
              </a:solidFill>
              <a:latin typeface="Arial"/>
              <a:ea typeface="Arial"/>
              <a:cs typeface="Arial"/>
              <a:sym typeface="Arial"/>
            </a:endParaRPr>
          </a:p>
          <a:p>
            <a:pPr indent="-387350" lvl="0" marL="457200" marR="0" rtl="0" algn="l">
              <a:lnSpc>
                <a:spcPct val="100000"/>
              </a:lnSpc>
              <a:spcBef>
                <a:spcPts val="0"/>
              </a:spcBef>
              <a:spcAft>
                <a:spcPts val="0"/>
              </a:spcAft>
              <a:buClr>
                <a:srgbClr val="FFFFFF"/>
              </a:buClr>
              <a:buSzPts val="2500"/>
              <a:buFont typeface="Arial"/>
              <a:buChar char="-"/>
            </a:pPr>
            <a:r>
              <a:rPr b="0" i="0" lang="en-US" sz="2500" u="none" cap="none" strike="noStrike">
                <a:solidFill>
                  <a:schemeClr val="lt1"/>
                </a:solidFill>
                <a:latin typeface="Arial"/>
                <a:ea typeface="Arial"/>
                <a:cs typeface="Arial"/>
                <a:sym typeface="Arial"/>
              </a:rPr>
              <a:t>What tangible takeaways can I apply tomorrow? </a:t>
            </a:r>
            <a:endParaRPr b="1" i="0" sz="2700" u="none" cap="none" strike="noStrike">
              <a:solidFill>
                <a:srgbClr val="FFFFFF"/>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79"/>
          <p:cNvSpPr txBox="1"/>
          <p:nvPr>
            <p:ph type="title"/>
          </p:nvPr>
        </p:nvSpPr>
        <p:spPr>
          <a:xfrm>
            <a:off x="2209800" y="3456353"/>
            <a:ext cx="7010400" cy="5539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4000"/>
              <a:buFont typeface="Arial"/>
              <a:buNone/>
            </a:pPr>
            <a:r>
              <a:rPr lang="en-US"/>
              <a:t>Thank you</a:t>
            </a:r>
            <a:endParaRPr/>
          </a:p>
        </p:txBody>
      </p:sp>
      <p:sp>
        <p:nvSpPr>
          <p:cNvPr id="774" name="Google Shape;774;p7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80"/>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t>Resources</a:t>
            </a:r>
            <a:endParaRPr/>
          </a:p>
        </p:txBody>
      </p:sp>
      <p:sp>
        <p:nvSpPr>
          <p:cNvPr id="781" name="Google Shape;781;p80"/>
          <p:cNvSpPr txBox="1"/>
          <p:nvPr>
            <p:ph idx="2" type="body"/>
          </p:nvPr>
        </p:nvSpPr>
        <p:spPr>
          <a:xfrm>
            <a:off x="533400" y="1650999"/>
            <a:ext cx="11125200" cy="4673599"/>
          </a:xfrm>
          <a:prstGeom prst="rect">
            <a:avLst/>
          </a:prstGeom>
          <a:noFill/>
          <a:ln>
            <a:noFill/>
          </a:ln>
        </p:spPr>
        <p:txBody>
          <a:bodyPr anchorCtr="0" anchor="t" bIns="0" lIns="0" spcFirstLastPara="1" rIns="0" wrap="square" tIns="0">
            <a:normAutofit fontScale="47500" lnSpcReduction="10000"/>
          </a:bodyPr>
          <a:lstStyle/>
          <a:p>
            <a:pPr indent="0" lvl="0" marL="0" rtl="0" algn="l">
              <a:lnSpc>
                <a:spcPct val="115000"/>
              </a:lnSpc>
              <a:spcBef>
                <a:spcPts val="0"/>
              </a:spcBef>
              <a:spcAft>
                <a:spcPts val="0"/>
              </a:spcAft>
              <a:buClr>
                <a:schemeClr val="dk1"/>
              </a:buClr>
              <a:buSzPct val="71428"/>
              <a:buNone/>
            </a:pPr>
            <a:r>
              <a:rPr lang="en-US" u="sng">
                <a:solidFill>
                  <a:schemeClr val="hlink"/>
                </a:solidFill>
                <a:hlinkClick r:id="rId3"/>
              </a:rPr>
              <a:t>Attention Infographic Trust.pdf</a:t>
            </a:r>
            <a:endParaRPr/>
          </a:p>
          <a:p>
            <a:pPr indent="0" lvl="0" marL="0" rtl="0" algn="l">
              <a:lnSpc>
                <a:spcPct val="115000"/>
              </a:lnSpc>
              <a:spcBef>
                <a:spcPts val="0"/>
              </a:spcBef>
              <a:spcAft>
                <a:spcPts val="0"/>
              </a:spcAft>
              <a:buClr>
                <a:schemeClr val="dk1"/>
              </a:buClr>
              <a:buSzPct val="71428"/>
              <a:buNone/>
            </a:pPr>
            <a:r>
              <a:rPr lang="en-US" u="sng">
                <a:solidFill>
                  <a:schemeClr val="hlink"/>
                </a:solidFill>
                <a:hlinkClick r:id="rId4"/>
              </a:rPr>
              <a:t>Video Etiquette Padlet</a:t>
            </a:r>
            <a:endParaRPr/>
          </a:p>
          <a:p>
            <a:pPr indent="0" lvl="0" marL="0" rtl="0" algn="l">
              <a:lnSpc>
                <a:spcPct val="115000"/>
              </a:lnSpc>
              <a:spcBef>
                <a:spcPts val="0"/>
              </a:spcBef>
              <a:spcAft>
                <a:spcPts val="0"/>
              </a:spcAft>
              <a:buClr>
                <a:schemeClr val="dk1"/>
              </a:buClr>
              <a:buSzPct val="71428"/>
              <a:buNone/>
            </a:pPr>
            <a:r>
              <a:rPr lang="en-US" u="sng">
                <a:solidFill>
                  <a:schemeClr val="hlink"/>
                </a:solidFill>
                <a:hlinkClick r:id="rId5"/>
              </a:rPr>
              <a:t>Building Community Slides</a:t>
            </a:r>
            <a:endParaRPr/>
          </a:p>
          <a:p>
            <a:pPr indent="0" lvl="0" marL="0" rtl="0" algn="l">
              <a:lnSpc>
                <a:spcPct val="115000"/>
              </a:lnSpc>
              <a:spcBef>
                <a:spcPts val="0"/>
              </a:spcBef>
              <a:spcAft>
                <a:spcPts val="0"/>
              </a:spcAft>
              <a:buClr>
                <a:schemeClr val="dk1"/>
              </a:buClr>
              <a:buSzPct val="71428"/>
              <a:buNone/>
            </a:pPr>
            <a:r>
              <a:rPr lang="en-US"/>
              <a:t>Krause, C. (2020). How to Forge a Strong Community in an Online Classroom. Edutopia. retrieved from </a:t>
            </a:r>
            <a:r>
              <a:rPr lang="en-US" u="sng">
                <a:solidFill>
                  <a:schemeClr val="hlink"/>
                </a:solidFill>
                <a:hlinkClick r:id="rId6"/>
              </a:rPr>
              <a:t>https://www.edutopia.org/article/how-forge-strong-community-online-classroom</a:t>
            </a:r>
            <a:endParaRPr/>
          </a:p>
          <a:p>
            <a:pPr indent="0" lvl="0" marL="0" rtl="0" algn="l">
              <a:lnSpc>
                <a:spcPct val="115000"/>
              </a:lnSpc>
              <a:spcBef>
                <a:spcPts val="0"/>
              </a:spcBef>
              <a:spcAft>
                <a:spcPts val="0"/>
              </a:spcAft>
              <a:buClr>
                <a:schemeClr val="dk1"/>
              </a:buClr>
              <a:buSzPct val="71428"/>
              <a:buNone/>
            </a:pPr>
            <a:r>
              <a:rPr lang="en-US"/>
              <a:t>Krause, C. (2020). Three Ways to ‘Get Grounded’ at the Beginning of Hosting Your Online Session. Retrieved from </a:t>
            </a:r>
            <a:r>
              <a:rPr lang="en-US" u="sng">
                <a:solidFill>
                  <a:schemeClr val="hlink"/>
                </a:solidFill>
                <a:hlinkClick r:id="rId7"/>
              </a:rPr>
              <a:t>https://caitlinkrause.com/2020/04/09/3-ways-to-get-grounded-at-the-beginning-of-hosting-your-online-session/</a:t>
            </a:r>
            <a:r>
              <a:rPr lang="en-US"/>
              <a:t> </a:t>
            </a:r>
            <a:endParaRPr/>
          </a:p>
          <a:p>
            <a:pPr indent="0" lvl="0" marL="0" rtl="0" algn="l">
              <a:lnSpc>
                <a:spcPct val="115000"/>
              </a:lnSpc>
              <a:spcBef>
                <a:spcPts val="0"/>
              </a:spcBef>
              <a:spcAft>
                <a:spcPts val="0"/>
              </a:spcAft>
              <a:buClr>
                <a:schemeClr val="dk1"/>
              </a:buClr>
              <a:buSzPct val="71428"/>
              <a:buNone/>
            </a:pPr>
            <a:r>
              <a:rPr lang="en-US" u="sng">
                <a:solidFill>
                  <a:schemeClr val="hlink"/>
                </a:solidFill>
                <a:hlinkClick r:id="rId8"/>
              </a:rPr>
              <a:t>SEL for the Remote School Year Slides</a:t>
            </a:r>
            <a:endParaRPr/>
          </a:p>
          <a:p>
            <a:pPr indent="0" lvl="0" marL="0" rtl="0" algn="l">
              <a:lnSpc>
                <a:spcPct val="115000"/>
              </a:lnSpc>
              <a:spcBef>
                <a:spcPts val="0"/>
              </a:spcBef>
              <a:spcAft>
                <a:spcPts val="0"/>
              </a:spcAft>
              <a:buClr>
                <a:schemeClr val="dk1"/>
              </a:buClr>
              <a:buSzPct val="71428"/>
              <a:buNone/>
            </a:pPr>
            <a:r>
              <a:rPr i="1" lang="en-US"/>
              <a:t>Priorities by: Alex Shevrin Venet </a:t>
            </a:r>
            <a:endParaRPr/>
          </a:p>
          <a:p>
            <a:pPr indent="0" lvl="0" marL="0" rtl="0" algn="l">
              <a:lnSpc>
                <a:spcPct val="115000"/>
              </a:lnSpc>
              <a:spcBef>
                <a:spcPts val="0"/>
              </a:spcBef>
              <a:spcAft>
                <a:spcPts val="0"/>
              </a:spcAft>
              <a:buClr>
                <a:schemeClr val="dk1"/>
              </a:buClr>
              <a:buSzPct val="71428"/>
              <a:buNone/>
            </a:pPr>
            <a:r>
              <a:rPr i="1" lang="en-US"/>
              <a:t>Article by: Kara Newhouse, available at: kqed.org</a:t>
            </a:r>
            <a:endParaRPr>
              <a:solidFill>
                <a:srgbClr val="595959"/>
              </a:solidFill>
            </a:endParaRPr>
          </a:p>
          <a:p>
            <a:pPr indent="0" lvl="0" marL="0" rtl="0" algn="l">
              <a:lnSpc>
                <a:spcPct val="115000"/>
              </a:lnSpc>
              <a:spcBef>
                <a:spcPts val="0"/>
              </a:spcBef>
              <a:spcAft>
                <a:spcPts val="0"/>
              </a:spcAft>
              <a:buClr>
                <a:schemeClr val="dk1"/>
              </a:buClr>
              <a:buSzPct val="71428"/>
              <a:buNone/>
            </a:pPr>
            <a:r>
              <a:rPr lang="en-US" u="sng">
                <a:solidFill>
                  <a:srgbClr val="1155CC"/>
                </a:solidFill>
                <a:highlight>
                  <a:schemeClr val="lt1"/>
                </a:highlight>
                <a:hlinkClick r:id="rId9">
                  <a:extLst>
                    <a:ext uri="{A12FA001-AC4F-418D-AE19-62706E023703}">
                      <ahyp:hlinkClr val="tx"/>
                    </a:ext>
                  </a:extLst>
                </a:hlinkClick>
              </a:rPr>
              <a:t>https://www.kqed.org/mindshift/55679/four-core-priorities-for-trauma-informed-distance-learning</a:t>
            </a:r>
            <a:endParaRPr/>
          </a:p>
          <a:p>
            <a:pPr indent="0" lvl="0" marL="0" rtl="0" algn="l">
              <a:lnSpc>
                <a:spcPct val="115000"/>
              </a:lnSpc>
              <a:spcBef>
                <a:spcPts val="0"/>
              </a:spcBef>
              <a:spcAft>
                <a:spcPts val="0"/>
              </a:spcAft>
              <a:buClr>
                <a:schemeClr val="dk1"/>
              </a:buClr>
              <a:buSzPct val="71428"/>
              <a:buNone/>
            </a:pPr>
            <a:r>
              <a:rPr lang="en-US" u="sng">
                <a:solidFill>
                  <a:schemeClr val="hlink"/>
                </a:solidFill>
                <a:hlinkClick r:id="rId10"/>
              </a:rPr>
              <a:t>Virtual Station Rotation</a:t>
            </a:r>
            <a:endParaRPr/>
          </a:p>
          <a:p>
            <a:pPr indent="0" lvl="0" marL="0" rtl="0" algn="l">
              <a:lnSpc>
                <a:spcPct val="115000"/>
              </a:lnSpc>
              <a:spcBef>
                <a:spcPts val="0"/>
              </a:spcBef>
              <a:spcAft>
                <a:spcPts val="0"/>
              </a:spcAft>
              <a:buClr>
                <a:schemeClr val="dk1"/>
              </a:buClr>
              <a:buSzPct val="71428"/>
              <a:buNone/>
            </a:pPr>
            <a:r>
              <a:rPr lang="en-US" u="sng">
                <a:solidFill>
                  <a:schemeClr val="hlink"/>
                </a:solidFill>
                <a:hlinkClick r:id="rId11"/>
              </a:rPr>
              <a:t>Google Meeting Visual </a:t>
            </a:r>
            <a:endParaRPr/>
          </a:p>
          <a:p>
            <a:pPr indent="0" lvl="0" marL="0" rtl="0" algn="l">
              <a:lnSpc>
                <a:spcPct val="115000"/>
              </a:lnSpc>
              <a:spcBef>
                <a:spcPts val="0"/>
              </a:spcBef>
              <a:spcAft>
                <a:spcPts val="0"/>
              </a:spcAft>
              <a:buClr>
                <a:schemeClr val="dk1"/>
              </a:buClr>
              <a:buSzPct val="71428"/>
              <a:buNone/>
            </a:pPr>
            <a:r>
              <a:rPr lang="en-US" u="sng">
                <a:solidFill>
                  <a:schemeClr val="hlink"/>
                </a:solidFill>
                <a:hlinkClick r:id="rId12"/>
              </a:rPr>
              <a:t>Self care plans 1 </a:t>
            </a:r>
            <a:r>
              <a:rPr lang="en-US" u="sng">
                <a:solidFill>
                  <a:schemeClr val="hlink"/>
                </a:solidFill>
                <a:hlinkClick r:id="rId13"/>
              </a:rPr>
              <a:t>and 2 </a:t>
            </a:r>
            <a:endParaRPr/>
          </a:p>
          <a:p>
            <a:pPr indent="0" lvl="0" marL="0" rtl="0" algn="l">
              <a:lnSpc>
                <a:spcPct val="115000"/>
              </a:lnSpc>
              <a:spcBef>
                <a:spcPts val="0"/>
              </a:spcBef>
              <a:spcAft>
                <a:spcPts val="0"/>
              </a:spcAft>
              <a:buClr>
                <a:schemeClr val="dk1"/>
              </a:buClr>
              <a:buSzPct val="71428"/>
              <a:buNone/>
            </a:pPr>
            <a:r>
              <a:rPr lang="en-US" u="sng">
                <a:solidFill>
                  <a:schemeClr val="hlink"/>
                </a:solidFill>
                <a:hlinkClick r:id="rId14"/>
              </a:rPr>
              <a:t>Class agreements </a:t>
            </a:r>
            <a:endParaRPr/>
          </a:p>
          <a:p>
            <a:pPr indent="0" lvl="0" marL="0" rtl="0" algn="l">
              <a:lnSpc>
                <a:spcPct val="115000"/>
              </a:lnSpc>
              <a:spcBef>
                <a:spcPts val="0"/>
              </a:spcBef>
              <a:spcAft>
                <a:spcPts val="0"/>
              </a:spcAft>
              <a:buClr>
                <a:schemeClr val="dk1"/>
              </a:buClr>
              <a:buSzPct val="71428"/>
              <a:buNone/>
            </a:pPr>
            <a:r>
              <a:rPr lang="en-US"/>
              <a:t>Serravallo, J. (2021). </a:t>
            </a:r>
            <a:r>
              <a:rPr i="1" lang="en-US"/>
              <a:t>Connecting with Students Online</a:t>
            </a:r>
            <a:r>
              <a:rPr lang="en-US"/>
              <a:t>.Portsmouth, NH: Heinemann.</a:t>
            </a:r>
            <a:endParaRPr/>
          </a:p>
          <a:p>
            <a:pPr indent="0" lvl="0" marL="0" rtl="0" algn="l">
              <a:lnSpc>
                <a:spcPct val="115000"/>
              </a:lnSpc>
              <a:spcBef>
                <a:spcPts val="0"/>
              </a:spcBef>
              <a:spcAft>
                <a:spcPts val="0"/>
              </a:spcAft>
              <a:buClr>
                <a:schemeClr val="dk1"/>
              </a:buClr>
              <a:buSzPct val="71428"/>
              <a:buNone/>
            </a:pPr>
            <a:r>
              <a:rPr lang="en-US" u="sng">
                <a:solidFill>
                  <a:schemeClr val="hlink"/>
                </a:solidFill>
                <a:hlinkClick r:id="rId15"/>
              </a:rPr>
              <a:t>The Why and How of Collaborative Learning</a:t>
            </a:r>
            <a:endParaRPr/>
          </a:p>
          <a:p>
            <a:pPr indent="0" lvl="0" marL="0" rtl="0" algn="l">
              <a:lnSpc>
                <a:spcPct val="115000"/>
              </a:lnSpc>
              <a:spcBef>
                <a:spcPts val="0"/>
              </a:spcBef>
              <a:spcAft>
                <a:spcPts val="0"/>
              </a:spcAft>
              <a:buClr>
                <a:schemeClr val="dk1"/>
              </a:buClr>
              <a:buSzPct val="71428"/>
              <a:buNone/>
            </a:pPr>
            <a:r>
              <a:rPr lang="en-US" u="sng">
                <a:solidFill>
                  <a:schemeClr val="hlink"/>
                </a:solidFill>
                <a:hlinkClick r:id="rId16"/>
              </a:rPr>
              <a:t>CASEL</a:t>
            </a:r>
            <a:endParaRPr/>
          </a:p>
          <a:p>
            <a:pPr indent="0" lvl="0" marL="0" rtl="0" algn="l">
              <a:lnSpc>
                <a:spcPct val="100000"/>
              </a:lnSpc>
              <a:spcBef>
                <a:spcPts val="0"/>
              </a:spcBef>
              <a:spcAft>
                <a:spcPts val="0"/>
              </a:spcAft>
              <a:buClr>
                <a:schemeClr val="dk1"/>
              </a:buClr>
              <a:buSzPct val="71428"/>
              <a:buNone/>
            </a:pPr>
            <a:r>
              <a:rPr lang="en-US" u="sng">
                <a:solidFill>
                  <a:schemeClr val="hlink"/>
                </a:solidFill>
                <a:hlinkClick r:id="rId17"/>
              </a:rPr>
              <a:t>https://www.adi.org/journal/ss05/Graham-Clay.pdf</a:t>
            </a:r>
            <a:endParaRPr/>
          </a:p>
          <a:p>
            <a:pPr indent="0" lvl="0" marL="0" rtl="0" algn="l">
              <a:lnSpc>
                <a:spcPct val="115000"/>
              </a:lnSpc>
              <a:spcBef>
                <a:spcPts val="0"/>
              </a:spcBef>
              <a:spcAft>
                <a:spcPts val="0"/>
              </a:spcAft>
              <a:buClr>
                <a:schemeClr val="dk1"/>
              </a:buClr>
              <a:buSzPct val="71428"/>
              <a:buNone/>
            </a:pPr>
            <a:r>
              <a:t/>
            </a:r>
            <a:endParaRPr/>
          </a:p>
          <a:p>
            <a:pPr indent="0" lvl="0" marL="114300" rtl="0" algn="l">
              <a:lnSpc>
                <a:spcPct val="100000"/>
              </a:lnSpc>
              <a:spcBef>
                <a:spcPts val="600"/>
              </a:spcBef>
              <a:spcAft>
                <a:spcPts val="0"/>
              </a:spcAft>
              <a:buSzPct val="116883"/>
              <a:buNone/>
            </a:pPr>
            <a:r>
              <a:t/>
            </a:r>
            <a:endParaRPr/>
          </a:p>
        </p:txBody>
      </p:sp>
      <p:sp>
        <p:nvSpPr>
          <p:cNvPr id="782" name="Google Shape;782;p8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solidFill>
                  <a:schemeClr val="dk1"/>
                </a:solidFill>
              </a:rPr>
              <a:t>‹#›</a:t>
            </a:fld>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2"/>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t>Turnkey Options for Regional Training</a:t>
            </a:r>
            <a:endParaRPr/>
          </a:p>
        </p:txBody>
      </p:sp>
      <p:sp>
        <p:nvSpPr>
          <p:cNvPr id="329" name="Google Shape;329;p42"/>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330" name="Google Shape;330;p42"/>
          <p:cNvSpPr txBox="1"/>
          <p:nvPr>
            <p:ph idx="1" type="body"/>
          </p:nvPr>
        </p:nvSpPr>
        <p:spPr>
          <a:xfrm>
            <a:off x="228600" y="1704150"/>
            <a:ext cx="3680400" cy="554100"/>
          </a:xfrm>
          <a:prstGeom prst="rect">
            <a:avLst/>
          </a:prstGeom>
          <a:solidFill>
            <a:srgbClr val="3A7E36"/>
          </a:solidFill>
          <a:ln>
            <a:noFill/>
          </a:ln>
        </p:spPr>
        <p:txBody>
          <a:bodyPr anchorCtr="0" anchor="t" bIns="91425" lIns="91425" spcFirstLastPara="1" rIns="91425" wrap="square" tIns="91425">
            <a:spAutoFit/>
          </a:bodyPr>
          <a:lstStyle/>
          <a:p>
            <a:pPr indent="0" lvl="0" marL="0" rtl="0" algn="l">
              <a:lnSpc>
                <a:spcPct val="100000"/>
              </a:lnSpc>
              <a:spcBef>
                <a:spcPts val="600"/>
              </a:spcBef>
              <a:spcAft>
                <a:spcPts val="600"/>
              </a:spcAft>
              <a:buSzPts val="2400"/>
              <a:buNone/>
            </a:pPr>
            <a:r>
              <a:rPr lang="en-US"/>
              <a:t>Option 1</a:t>
            </a:r>
            <a:endParaRPr/>
          </a:p>
        </p:txBody>
      </p:sp>
      <p:sp>
        <p:nvSpPr>
          <p:cNvPr id="331" name="Google Shape;331;p42"/>
          <p:cNvSpPr txBox="1"/>
          <p:nvPr>
            <p:ph idx="1" type="body"/>
          </p:nvPr>
        </p:nvSpPr>
        <p:spPr>
          <a:xfrm>
            <a:off x="4104300" y="1704150"/>
            <a:ext cx="3814200" cy="554100"/>
          </a:xfrm>
          <a:prstGeom prst="rect">
            <a:avLst/>
          </a:prstGeom>
          <a:solidFill>
            <a:srgbClr val="2379B8"/>
          </a:solidFill>
          <a:ln>
            <a:noFill/>
          </a:ln>
        </p:spPr>
        <p:txBody>
          <a:bodyPr anchorCtr="0" anchor="t" bIns="91425" lIns="91425" spcFirstLastPara="1" rIns="91425" wrap="square" tIns="91425">
            <a:spAutoFit/>
          </a:bodyPr>
          <a:lstStyle/>
          <a:p>
            <a:pPr indent="0" lvl="0" marL="0" rtl="0" algn="l">
              <a:lnSpc>
                <a:spcPct val="100000"/>
              </a:lnSpc>
              <a:spcBef>
                <a:spcPts val="600"/>
              </a:spcBef>
              <a:spcAft>
                <a:spcPts val="600"/>
              </a:spcAft>
              <a:buSzPts val="2400"/>
              <a:buNone/>
            </a:pPr>
            <a:r>
              <a:rPr lang="en-US"/>
              <a:t>Option 2</a:t>
            </a:r>
            <a:endParaRPr/>
          </a:p>
        </p:txBody>
      </p:sp>
      <p:sp>
        <p:nvSpPr>
          <p:cNvPr id="332" name="Google Shape;332;p42"/>
          <p:cNvSpPr txBox="1"/>
          <p:nvPr>
            <p:ph idx="1" type="body"/>
          </p:nvPr>
        </p:nvSpPr>
        <p:spPr>
          <a:xfrm>
            <a:off x="8208600" y="1704150"/>
            <a:ext cx="3814200" cy="554100"/>
          </a:xfrm>
          <a:prstGeom prst="rect">
            <a:avLst/>
          </a:prstGeom>
          <a:solidFill>
            <a:schemeClr val="dk2"/>
          </a:solidFill>
          <a:ln>
            <a:noFill/>
          </a:ln>
        </p:spPr>
        <p:txBody>
          <a:bodyPr anchorCtr="0" anchor="t" bIns="91425" lIns="91425" spcFirstLastPara="1" rIns="91425" wrap="square" tIns="91425">
            <a:spAutoFit/>
          </a:bodyPr>
          <a:lstStyle/>
          <a:p>
            <a:pPr indent="0" lvl="0" marL="0" rtl="0" algn="l">
              <a:lnSpc>
                <a:spcPct val="100000"/>
              </a:lnSpc>
              <a:spcBef>
                <a:spcPts val="600"/>
              </a:spcBef>
              <a:spcAft>
                <a:spcPts val="600"/>
              </a:spcAft>
              <a:buSzPts val="2400"/>
              <a:buNone/>
            </a:pPr>
            <a:r>
              <a:rPr lang="en-US"/>
              <a:t>Option 3</a:t>
            </a:r>
            <a:endParaRPr/>
          </a:p>
        </p:txBody>
      </p:sp>
      <p:sp>
        <p:nvSpPr>
          <p:cNvPr id="333" name="Google Shape;333;p42"/>
          <p:cNvSpPr txBox="1"/>
          <p:nvPr/>
        </p:nvSpPr>
        <p:spPr>
          <a:xfrm>
            <a:off x="228600" y="2258250"/>
            <a:ext cx="3585600" cy="327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Use the following comprehensive slide deck to deliver learning experiences holistically or in parts.</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600"/>
              </a:spcAft>
              <a:buClr>
                <a:srgbClr val="000000"/>
              </a:buClr>
              <a:buSzPts val="2800"/>
              <a:buFont typeface="Arial"/>
              <a:buNone/>
            </a:pPr>
            <a:r>
              <a:rPr b="0" i="1" lang="en-US" sz="2800" u="none" cap="none" strike="noStrike">
                <a:solidFill>
                  <a:schemeClr val="dk1"/>
                </a:solidFill>
                <a:latin typeface="Arial"/>
                <a:ea typeface="Arial"/>
                <a:cs typeface="Arial"/>
                <a:sym typeface="Arial"/>
              </a:rPr>
              <a:t>(synchronously or asynchronously)</a:t>
            </a:r>
            <a:endParaRPr b="0" i="1" sz="2800" u="none" cap="none" strike="noStrike">
              <a:solidFill>
                <a:schemeClr val="dk1"/>
              </a:solidFill>
              <a:latin typeface="Arial"/>
              <a:ea typeface="Arial"/>
              <a:cs typeface="Arial"/>
              <a:sym typeface="Arial"/>
            </a:endParaRPr>
          </a:p>
        </p:txBody>
      </p:sp>
      <p:sp>
        <p:nvSpPr>
          <p:cNvPr id="334" name="Google Shape;334;p42"/>
          <p:cNvSpPr txBox="1"/>
          <p:nvPr/>
        </p:nvSpPr>
        <p:spPr>
          <a:xfrm>
            <a:off x="4104300" y="2258250"/>
            <a:ext cx="3772200" cy="363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600"/>
              </a:spcAft>
              <a:buClr>
                <a:srgbClr val="000000"/>
              </a:buClr>
              <a:buSzPts val="2800"/>
              <a:buFont typeface="Arial"/>
              <a:buNone/>
            </a:pPr>
            <a:r>
              <a:rPr b="0" i="0" lang="en-US" sz="2800" u="none" cap="none" strike="noStrike">
                <a:solidFill>
                  <a:schemeClr val="dk1"/>
                </a:solidFill>
                <a:latin typeface="Arial"/>
                <a:ea typeface="Arial"/>
                <a:cs typeface="Arial"/>
                <a:sym typeface="Arial"/>
              </a:rPr>
              <a:t>Utilize the note catcher or other reflection form of your choice to engage in an exploration of e-notebook # 3 </a:t>
            </a:r>
            <a:r>
              <a:rPr b="0" i="1" lang="en-US" sz="2800" u="none" cap="none" strike="noStrike">
                <a:solidFill>
                  <a:schemeClr val="dk1"/>
                </a:solidFill>
                <a:latin typeface="Arial"/>
                <a:ea typeface="Arial"/>
                <a:cs typeface="Arial"/>
                <a:sym typeface="Arial"/>
              </a:rPr>
              <a:t>(synchronously or asynchronously)</a:t>
            </a:r>
            <a:endParaRPr b="0" i="1" sz="1400" u="none" cap="none" strike="noStrike">
              <a:solidFill>
                <a:srgbClr val="000000"/>
              </a:solidFill>
              <a:latin typeface="Arial"/>
              <a:ea typeface="Arial"/>
              <a:cs typeface="Arial"/>
              <a:sym typeface="Arial"/>
            </a:endParaRPr>
          </a:p>
        </p:txBody>
      </p:sp>
      <p:sp>
        <p:nvSpPr>
          <p:cNvPr id="335" name="Google Shape;335;p42"/>
          <p:cNvSpPr txBox="1"/>
          <p:nvPr/>
        </p:nvSpPr>
        <p:spPr>
          <a:xfrm>
            <a:off x="8193600" y="2258250"/>
            <a:ext cx="3772200" cy="414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Select individual materials from e-Notebook #3 to use for learning experiences based on the targeted needs of your region.</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600"/>
              </a:spcAft>
              <a:buClr>
                <a:srgbClr val="000000"/>
              </a:buClr>
              <a:buSzPts val="2800"/>
              <a:buFont typeface="Arial"/>
              <a:buNone/>
            </a:pPr>
            <a:r>
              <a:rPr b="0" i="1" lang="en-US" sz="2800" u="none" cap="none" strike="noStrike">
                <a:solidFill>
                  <a:schemeClr val="dk1"/>
                </a:solidFill>
                <a:latin typeface="Arial"/>
                <a:ea typeface="Arial"/>
                <a:cs typeface="Arial"/>
                <a:sym typeface="Arial"/>
              </a:rPr>
              <a:t>(synchronously or asynchronously)</a:t>
            </a:r>
            <a:endParaRPr b="0" i="1" sz="2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3"/>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t>SETTING THE STAGE</a:t>
            </a:r>
            <a:endParaRPr/>
          </a:p>
        </p:txBody>
      </p:sp>
      <p:sp>
        <p:nvSpPr>
          <p:cNvPr id="342" name="Google Shape;342;p43"/>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343" name="Google Shape;343;p43"/>
          <p:cNvSpPr txBox="1"/>
          <p:nvPr/>
        </p:nvSpPr>
        <p:spPr>
          <a:xfrm>
            <a:off x="578375" y="2313550"/>
            <a:ext cx="3340500" cy="3289500"/>
          </a:xfrm>
          <a:prstGeom prst="rect">
            <a:avLst/>
          </a:prstGeom>
          <a:solidFill>
            <a:srgbClr val="2379B8"/>
          </a:solidFill>
          <a:ln cap="flat" cmpd="sng" w="38100">
            <a:solidFill>
              <a:srgbClr val="1A5A8A"/>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3"/>
          <p:cNvSpPr/>
          <p:nvPr/>
        </p:nvSpPr>
        <p:spPr>
          <a:xfrm>
            <a:off x="1018275" y="2738475"/>
            <a:ext cx="2443500" cy="2247300"/>
          </a:xfrm>
          <a:prstGeom prst="ellipse">
            <a:avLst/>
          </a:prstGeom>
          <a:solidFill>
            <a:srgbClr val="3A7E3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US" sz="9600" u="none" cap="none" strike="noStrike">
                <a:solidFill>
                  <a:srgbClr val="FFFFFF"/>
                </a:solidFill>
                <a:latin typeface="Arial"/>
                <a:ea typeface="Arial"/>
                <a:cs typeface="Arial"/>
                <a:sym typeface="Arial"/>
              </a:rPr>
              <a:t>1</a:t>
            </a:r>
            <a:endParaRPr b="0" i="0" sz="9600" u="none" cap="none" strike="noStrike">
              <a:solidFill>
                <a:srgbClr val="FFFFFF"/>
              </a:solidFill>
              <a:latin typeface="Arial"/>
              <a:ea typeface="Arial"/>
              <a:cs typeface="Arial"/>
              <a:sym typeface="Arial"/>
            </a:endParaRPr>
          </a:p>
        </p:txBody>
      </p:sp>
      <p:sp>
        <p:nvSpPr>
          <p:cNvPr id="345" name="Google Shape;345;p43"/>
          <p:cNvSpPr txBox="1"/>
          <p:nvPr/>
        </p:nvSpPr>
        <p:spPr>
          <a:xfrm>
            <a:off x="4798800" y="2313550"/>
            <a:ext cx="6714900" cy="4063500"/>
          </a:xfrm>
          <a:prstGeom prst="rect">
            <a:avLst/>
          </a:prstGeom>
          <a:solidFill>
            <a:srgbClr val="3A7E36"/>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FFFFFF"/>
                </a:solidFill>
                <a:latin typeface="Arial"/>
                <a:ea typeface="Arial"/>
                <a:cs typeface="Arial"/>
                <a:sym typeface="Arial"/>
              </a:rPr>
              <a:t>When you </a:t>
            </a:r>
            <a:r>
              <a:rPr b="1" i="0" lang="en-US" sz="2500" u="none" cap="none" strike="noStrike">
                <a:solidFill>
                  <a:srgbClr val="FFFFFF"/>
                </a:solidFill>
                <a:latin typeface="Arial"/>
                <a:ea typeface="Arial"/>
                <a:cs typeface="Arial"/>
                <a:sym typeface="Arial"/>
              </a:rPr>
              <a:t>set the stage</a:t>
            </a:r>
            <a:r>
              <a:rPr b="0" i="0" lang="en-US" sz="2700" u="none" cap="none" strike="noStrike">
                <a:solidFill>
                  <a:srgbClr val="FFFFFF"/>
                </a:solidFill>
                <a:latin typeface="Arial"/>
                <a:ea typeface="Arial"/>
                <a:cs typeface="Arial"/>
                <a:sym typeface="Arial"/>
              </a:rPr>
              <a:t>,</a:t>
            </a:r>
            <a:r>
              <a:rPr b="0" i="0" lang="en-US" sz="2500" u="none" cap="none" strike="noStrike">
                <a:solidFill>
                  <a:srgbClr val="FFFFFF"/>
                </a:solidFill>
                <a:latin typeface="Arial"/>
                <a:ea typeface="Arial"/>
                <a:cs typeface="Arial"/>
                <a:sym typeface="Arial"/>
              </a:rPr>
              <a:t> you build the foundational structure for your classroom community by establishing classroom </a:t>
            </a:r>
            <a:r>
              <a:rPr b="1" i="0" lang="en-US" sz="2500" u="none" cap="none" strike="noStrike">
                <a:solidFill>
                  <a:srgbClr val="FFFFFF"/>
                </a:solidFill>
                <a:latin typeface="Arial"/>
                <a:ea typeface="Arial"/>
                <a:cs typeface="Arial"/>
                <a:sym typeface="Arial"/>
              </a:rPr>
              <a:t>agreements, rituals, and routines</a:t>
            </a:r>
            <a:r>
              <a:rPr b="0" i="0" lang="en-US" sz="2500" u="none" cap="none" strike="noStrike">
                <a:solidFill>
                  <a:srgbClr val="FFFFFF"/>
                </a:solidFill>
                <a:latin typeface="Arial"/>
                <a:ea typeface="Arial"/>
                <a:cs typeface="Arial"/>
                <a:sym typeface="Arial"/>
              </a:rPr>
              <a:t>. </a:t>
            </a:r>
            <a:endParaRPr b="0" i="0" sz="25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FFFFFF"/>
                </a:solidFill>
                <a:latin typeface="Arial"/>
                <a:ea typeface="Arial"/>
                <a:cs typeface="Arial"/>
                <a:sym typeface="Arial"/>
              </a:rPr>
              <a:t>For example, you and your students may co-author an agreement that, if a bathroom break is needed, students will write “2 minutes” in the chat to signal that they are departing and will return shortly. </a:t>
            </a:r>
            <a:endParaRPr b="0" i="0" sz="2500" u="none" cap="none" strike="noStrik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4"/>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t>Build Community: Agreements</a:t>
            </a:r>
            <a:endParaRPr/>
          </a:p>
        </p:txBody>
      </p:sp>
      <p:sp>
        <p:nvSpPr>
          <p:cNvPr id="352" name="Google Shape;352;p44"/>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353" name="Google Shape;353;p44"/>
          <p:cNvSpPr txBox="1"/>
          <p:nvPr>
            <p:ph idx="1" type="body"/>
          </p:nvPr>
        </p:nvSpPr>
        <p:spPr>
          <a:xfrm>
            <a:off x="533400" y="1676400"/>
            <a:ext cx="6069900" cy="4587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600"/>
              </a:spcBef>
              <a:spcAft>
                <a:spcPts val="0"/>
              </a:spcAft>
              <a:buSzPts val="3200"/>
              <a:buNone/>
            </a:pPr>
            <a:r>
              <a:rPr lang="en-US"/>
              <a:t>Agreements should be developed as a classroom community to establish:</a:t>
            </a:r>
            <a:endParaRPr/>
          </a:p>
          <a:p>
            <a:pPr indent="-431800" lvl="0" marL="457200" rtl="0" algn="l">
              <a:lnSpc>
                <a:spcPct val="100000"/>
              </a:lnSpc>
              <a:spcBef>
                <a:spcPts val="600"/>
              </a:spcBef>
              <a:spcAft>
                <a:spcPts val="0"/>
              </a:spcAft>
              <a:buSzPts val="3200"/>
              <a:buChar char="✓"/>
            </a:pPr>
            <a:r>
              <a:rPr lang="en-US"/>
              <a:t>student behavioral expectations</a:t>
            </a:r>
            <a:endParaRPr/>
          </a:p>
          <a:p>
            <a:pPr indent="-431800" lvl="0" marL="457200" rtl="0" algn="l">
              <a:lnSpc>
                <a:spcPct val="100000"/>
              </a:lnSpc>
              <a:spcBef>
                <a:spcPts val="0"/>
              </a:spcBef>
              <a:spcAft>
                <a:spcPts val="0"/>
              </a:spcAft>
              <a:buSzPts val="3200"/>
              <a:buChar char="✓"/>
            </a:pPr>
            <a:r>
              <a:rPr lang="en-US"/>
              <a:t>strategies to engage in discussions and </a:t>
            </a:r>
            <a:endParaRPr/>
          </a:p>
          <a:p>
            <a:pPr indent="-431800" lvl="0" marL="457200" rtl="0" algn="l">
              <a:lnSpc>
                <a:spcPct val="100000"/>
              </a:lnSpc>
              <a:spcBef>
                <a:spcPts val="0"/>
              </a:spcBef>
              <a:spcAft>
                <a:spcPts val="0"/>
              </a:spcAft>
              <a:buSzPts val="3200"/>
              <a:buChar char="✓"/>
            </a:pPr>
            <a:r>
              <a:rPr lang="en-US"/>
              <a:t>ways to collaborate as a team. </a:t>
            </a:r>
            <a:endParaRPr/>
          </a:p>
          <a:p>
            <a:pPr indent="0" lvl="0" marL="0" rtl="0" algn="l">
              <a:lnSpc>
                <a:spcPct val="100000"/>
              </a:lnSpc>
              <a:spcBef>
                <a:spcPts val="600"/>
              </a:spcBef>
              <a:spcAft>
                <a:spcPts val="600"/>
              </a:spcAft>
              <a:buSzPts val="3200"/>
              <a:buNone/>
            </a:pPr>
            <a:r>
              <a:t/>
            </a:r>
            <a:endParaRPr/>
          </a:p>
        </p:txBody>
      </p:sp>
      <p:sp>
        <p:nvSpPr>
          <p:cNvPr id="354" name="Google Shape;354;p44"/>
          <p:cNvSpPr txBox="1"/>
          <p:nvPr>
            <p:ph idx="3" type="body"/>
          </p:nvPr>
        </p:nvSpPr>
        <p:spPr>
          <a:xfrm>
            <a:off x="7239000" y="1676400"/>
            <a:ext cx="4419600" cy="4419600"/>
          </a:xfrm>
          <a:prstGeom prst="rect">
            <a:avLst/>
          </a:prstGeom>
          <a:solidFill>
            <a:srgbClr val="2379B8"/>
          </a:solidFill>
          <a:ln>
            <a:noFill/>
          </a:ln>
        </p:spPr>
        <p:txBody>
          <a:bodyPr anchorCtr="0" anchor="ctr" bIns="274300" lIns="274300" spcFirstLastPara="1" rIns="274300" wrap="square" tIns="274300">
            <a:normAutofit/>
          </a:bodyPr>
          <a:lstStyle/>
          <a:p>
            <a:pPr indent="-406400" lvl="0" marL="457200" rtl="0" algn="l">
              <a:lnSpc>
                <a:spcPct val="200000"/>
              </a:lnSpc>
              <a:spcBef>
                <a:spcPts val="600"/>
              </a:spcBef>
              <a:spcAft>
                <a:spcPts val="0"/>
              </a:spcAft>
              <a:buSzPts val="2800"/>
              <a:buChar char="▪"/>
            </a:pPr>
            <a:r>
              <a:rPr lang="en-US"/>
              <a:t>Behavior</a:t>
            </a:r>
            <a:endParaRPr/>
          </a:p>
          <a:p>
            <a:pPr indent="-406400" lvl="0" marL="457200" rtl="0" algn="l">
              <a:lnSpc>
                <a:spcPct val="200000"/>
              </a:lnSpc>
              <a:spcBef>
                <a:spcPts val="0"/>
              </a:spcBef>
              <a:spcAft>
                <a:spcPts val="0"/>
              </a:spcAft>
              <a:buSzPts val="2800"/>
              <a:buChar char="▪"/>
            </a:pPr>
            <a:r>
              <a:rPr lang="en-US"/>
              <a:t>Discussion</a:t>
            </a:r>
            <a:endParaRPr/>
          </a:p>
          <a:p>
            <a:pPr indent="-406400" lvl="0" marL="457200" rtl="0" algn="l">
              <a:lnSpc>
                <a:spcPct val="200000"/>
              </a:lnSpc>
              <a:spcBef>
                <a:spcPts val="0"/>
              </a:spcBef>
              <a:spcAft>
                <a:spcPts val="0"/>
              </a:spcAft>
              <a:buSzPts val="2800"/>
              <a:buChar char="▪"/>
            </a:pPr>
            <a:r>
              <a:rPr lang="en-US"/>
              <a:t>Team Building</a:t>
            </a:r>
            <a:endParaRPr/>
          </a:p>
          <a:p>
            <a:pPr indent="0" lvl="0" marL="0" rtl="0" algn="l">
              <a:lnSpc>
                <a:spcPct val="100000"/>
              </a:lnSpc>
              <a:spcBef>
                <a:spcPts val="600"/>
              </a:spcBef>
              <a:spcAft>
                <a:spcPts val="600"/>
              </a:spcAft>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5"/>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Classroom Agreements</a:t>
            </a:r>
            <a:endParaRPr/>
          </a:p>
        </p:txBody>
      </p:sp>
      <p:sp>
        <p:nvSpPr>
          <p:cNvPr id="361" name="Google Shape;361;p4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pic>
        <p:nvPicPr>
          <p:cNvPr descr="A graphic outlining six agreements for online classes " id="362" name="Google Shape;362;p45">
            <a:hlinkClick r:id="rId3"/>
          </p:cNvPr>
          <p:cNvPicPr preferRelativeResize="0"/>
          <p:nvPr/>
        </p:nvPicPr>
        <p:blipFill rotWithShape="1">
          <a:blip r:embed="rId4">
            <a:alphaModFix/>
          </a:blip>
          <a:srcRect b="0" l="0" r="-1686" t="0"/>
          <a:stretch/>
        </p:blipFill>
        <p:spPr>
          <a:xfrm>
            <a:off x="271068" y="1549687"/>
            <a:ext cx="3633069" cy="2687773"/>
          </a:xfrm>
          <a:prstGeom prst="rect">
            <a:avLst/>
          </a:prstGeom>
          <a:noFill/>
          <a:ln>
            <a:noFill/>
          </a:ln>
        </p:spPr>
      </p:pic>
      <p:pic>
        <p:nvPicPr>
          <p:cNvPr descr="An example of Zoom classroom rules " id="363" name="Google Shape;363;p45">
            <a:hlinkClick r:id="rId5"/>
          </p:cNvPr>
          <p:cNvPicPr preferRelativeResize="0"/>
          <p:nvPr/>
        </p:nvPicPr>
        <p:blipFill rotWithShape="1">
          <a:blip r:embed="rId6">
            <a:alphaModFix/>
          </a:blip>
          <a:srcRect b="0" l="0" r="0" t="0"/>
          <a:stretch/>
        </p:blipFill>
        <p:spPr>
          <a:xfrm>
            <a:off x="5873466" y="1450654"/>
            <a:ext cx="3753044" cy="2885837"/>
          </a:xfrm>
          <a:prstGeom prst="rect">
            <a:avLst/>
          </a:prstGeom>
          <a:noFill/>
          <a:ln>
            <a:noFill/>
          </a:ln>
        </p:spPr>
      </p:pic>
      <p:pic>
        <p:nvPicPr>
          <p:cNvPr descr="A graphic outline reasons why someone may choose to turn their camera on or off " id="364" name="Google Shape;364;p45">
            <a:hlinkClick r:id="rId7"/>
          </p:cNvPr>
          <p:cNvPicPr preferRelativeResize="0"/>
          <p:nvPr/>
        </p:nvPicPr>
        <p:blipFill rotWithShape="1">
          <a:blip r:embed="rId8">
            <a:alphaModFix/>
          </a:blip>
          <a:srcRect b="0" l="0" r="0" t="0"/>
          <a:stretch/>
        </p:blipFill>
        <p:spPr>
          <a:xfrm>
            <a:off x="2680219" y="3964425"/>
            <a:ext cx="3915069" cy="2432728"/>
          </a:xfrm>
          <a:prstGeom prst="rect">
            <a:avLst/>
          </a:prstGeom>
          <a:noFill/>
          <a:ln>
            <a:noFill/>
          </a:ln>
        </p:spPr>
      </p:pic>
      <p:pic>
        <p:nvPicPr>
          <p:cNvPr descr="A graphic outline five agreements for online classroom behavior " id="365" name="Google Shape;365;p45">
            <a:hlinkClick r:id="rId9"/>
          </p:cNvPr>
          <p:cNvPicPr preferRelativeResize="0"/>
          <p:nvPr/>
        </p:nvPicPr>
        <p:blipFill rotWithShape="1">
          <a:blip r:embed="rId10">
            <a:alphaModFix/>
          </a:blip>
          <a:srcRect b="0" l="0" r="0" t="0"/>
          <a:stretch/>
        </p:blipFill>
        <p:spPr>
          <a:xfrm>
            <a:off x="7574041" y="3887411"/>
            <a:ext cx="4346891" cy="25097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6"/>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SzPts val="4000"/>
              <a:buNone/>
            </a:pPr>
            <a:r>
              <a:rPr lang="en-US"/>
              <a:t>Build Community: Rituals and Routines</a:t>
            </a:r>
            <a:endParaRPr/>
          </a:p>
        </p:txBody>
      </p:sp>
      <p:sp>
        <p:nvSpPr>
          <p:cNvPr id="372" name="Google Shape;372;p46"/>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373" name="Google Shape;373;p46"/>
          <p:cNvSpPr txBox="1"/>
          <p:nvPr>
            <p:ph idx="1" type="body"/>
          </p:nvPr>
        </p:nvSpPr>
        <p:spPr>
          <a:xfrm>
            <a:off x="533400" y="2154900"/>
            <a:ext cx="6019800" cy="4094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600"/>
              </a:spcBef>
              <a:spcAft>
                <a:spcPts val="0"/>
              </a:spcAft>
              <a:buSzPts val="3200"/>
              <a:buNone/>
            </a:pPr>
            <a:r>
              <a:rPr lang="en-US"/>
              <a:t>Routines should be established and clearly communicated to all stakeholders for how to:</a:t>
            </a:r>
            <a:endParaRPr/>
          </a:p>
          <a:p>
            <a:pPr indent="-431800" lvl="0" marL="457200" rtl="0" algn="l">
              <a:lnSpc>
                <a:spcPct val="100000"/>
              </a:lnSpc>
              <a:spcBef>
                <a:spcPts val="600"/>
              </a:spcBef>
              <a:spcAft>
                <a:spcPts val="0"/>
              </a:spcAft>
              <a:buSzPts val="3200"/>
              <a:buChar char="✓"/>
            </a:pPr>
            <a:r>
              <a:rPr lang="en-US"/>
              <a:t>check in with students</a:t>
            </a:r>
            <a:endParaRPr/>
          </a:p>
          <a:p>
            <a:pPr indent="-431800" lvl="0" marL="457200" rtl="0" algn="l">
              <a:lnSpc>
                <a:spcPct val="100000"/>
              </a:lnSpc>
              <a:spcBef>
                <a:spcPts val="0"/>
              </a:spcBef>
              <a:spcAft>
                <a:spcPts val="0"/>
              </a:spcAft>
              <a:buSzPts val="3200"/>
              <a:buChar char="✓"/>
            </a:pPr>
            <a:r>
              <a:rPr lang="en-US"/>
              <a:t>submit work and </a:t>
            </a:r>
            <a:endParaRPr/>
          </a:p>
          <a:p>
            <a:pPr indent="-431800" lvl="0" marL="457200" rtl="0" algn="l">
              <a:lnSpc>
                <a:spcPct val="100000"/>
              </a:lnSpc>
              <a:spcBef>
                <a:spcPts val="0"/>
              </a:spcBef>
              <a:spcAft>
                <a:spcPts val="0"/>
              </a:spcAft>
              <a:buSzPts val="3200"/>
              <a:buChar char="✓"/>
            </a:pPr>
            <a:r>
              <a:rPr lang="en-US"/>
              <a:t>engage in instructional experiences</a:t>
            </a:r>
            <a:endParaRPr/>
          </a:p>
          <a:p>
            <a:pPr indent="0" lvl="0" marL="0" rtl="0" algn="l">
              <a:lnSpc>
                <a:spcPct val="100000"/>
              </a:lnSpc>
              <a:spcBef>
                <a:spcPts val="600"/>
              </a:spcBef>
              <a:spcAft>
                <a:spcPts val="600"/>
              </a:spcAft>
              <a:buSzPts val="3200"/>
              <a:buNone/>
            </a:pPr>
            <a:r>
              <a:t/>
            </a:r>
            <a:endParaRPr/>
          </a:p>
        </p:txBody>
      </p:sp>
      <p:sp>
        <p:nvSpPr>
          <p:cNvPr id="374" name="Google Shape;374;p46"/>
          <p:cNvSpPr txBox="1"/>
          <p:nvPr>
            <p:ph idx="3" type="body"/>
          </p:nvPr>
        </p:nvSpPr>
        <p:spPr>
          <a:xfrm>
            <a:off x="7239000" y="1676400"/>
            <a:ext cx="4419600" cy="4419600"/>
          </a:xfrm>
          <a:prstGeom prst="rect">
            <a:avLst/>
          </a:prstGeom>
          <a:solidFill>
            <a:srgbClr val="2379B8"/>
          </a:solidFill>
          <a:ln>
            <a:noFill/>
          </a:ln>
        </p:spPr>
        <p:txBody>
          <a:bodyPr anchorCtr="0" anchor="ctr" bIns="274300" lIns="274300" spcFirstLastPara="1" rIns="274300" wrap="square" tIns="274300">
            <a:normAutofit/>
          </a:bodyPr>
          <a:lstStyle/>
          <a:p>
            <a:pPr indent="-406400" lvl="0" marL="457200" rtl="0" algn="l">
              <a:lnSpc>
                <a:spcPct val="200000"/>
              </a:lnSpc>
              <a:spcBef>
                <a:spcPts val="600"/>
              </a:spcBef>
              <a:spcAft>
                <a:spcPts val="0"/>
              </a:spcAft>
              <a:buSzPts val="2800"/>
              <a:buChar char="▪"/>
            </a:pPr>
            <a:r>
              <a:rPr lang="en-US"/>
              <a:t>Check Ins</a:t>
            </a:r>
            <a:endParaRPr/>
          </a:p>
          <a:p>
            <a:pPr indent="-406400" lvl="0" marL="457200" rtl="0" algn="l">
              <a:lnSpc>
                <a:spcPct val="200000"/>
              </a:lnSpc>
              <a:spcBef>
                <a:spcPts val="0"/>
              </a:spcBef>
              <a:spcAft>
                <a:spcPts val="0"/>
              </a:spcAft>
              <a:buSzPts val="2800"/>
              <a:buChar char="▪"/>
            </a:pPr>
            <a:r>
              <a:rPr lang="en-US"/>
              <a:t>Work Submission </a:t>
            </a:r>
            <a:endParaRPr/>
          </a:p>
          <a:p>
            <a:pPr indent="-406400" lvl="0" marL="457200" rtl="0" algn="l">
              <a:lnSpc>
                <a:spcPct val="200000"/>
              </a:lnSpc>
              <a:spcBef>
                <a:spcPts val="0"/>
              </a:spcBef>
              <a:spcAft>
                <a:spcPts val="0"/>
              </a:spcAft>
              <a:buSzPts val="2800"/>
              <a:buChar char="▪"/>
            </a:pPr>
            <a:r>
              <a:rPr lang="en-US"/>
              <a:t>Instruction</a:t>
            </a:r>
            <a:endParaRPr/>
          </a:p>
          <a:p>
            <a:pPr indent="0" lvl="0" marL="0" rtl="0" algn="l">
              <a:lnSpc>
                <a:spcPct val="100000"/>
              </a:lnSpc>
              <a:spcBef>
                <a:spcPts val="600"/>
              </a:spcBef>
              <a:spcAft>
                <a:spcPts val="600"/>
              </a:spcAft>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