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ian0KXI296KEF3htiJMKnNFz7N7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L="914400" marR="0" lvl="1"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2pPr>
            <a:lvl3pPr marL="1371600" marR="0" lvl="2"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3pPr>
            <a:lvl4pPr marL="1828800" marR="0" lvl="3"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4pPr>
            <a:lvl5pPr marL="2286000" marR="0" lvl="4"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wentieth Century"/>
                <a:ea typeface="Twentieth Century"/>
                <a:cs typeface="Twentieth Century"/>
                <a:sym typeface="Twentieth Century"/>
              </a:rPr>
              <a:t>‹#›</a:t>
            </a:fld>
            <a:endParaRPr sz="1200" b="0" i="0" u="none" strike="noStrike" cap="none">
              <a:solidFill>
                <a:schemeClr val="dk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23054640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RzSjPxMixj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youtu.be/9TxADU4G0CM"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l5Z1HX6cOn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It is our students’ rights and our duty to make sure content is accessible, whether students are in person, hybrid or completely remote. This presentation will show how a district can think through the process and make sure they have a ‘toolkit’, or package of tools available to students so they can access the content. </a:t>
            </a:r>
            <a:endParaRPr b="0"/>
          </a:p>
        </p:txBody>
      </p:sp>
      <p:sp>
        <p:nvSpPr>
          <p:cNvPr id="169" name="Google Shape;16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540731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Once you have the Chromebook settings opened you will go to the accessibility settings, either go to advanced on the left hand side, or add ‘Accessibility’ to the settings ‘search’ window at the top. From here you can manage your features and most importantly turn on the ‘Always show accessibility options in the system menu’ toggle. This will allow you to have quick access from now on to the features in your System Menu.</a:t>
            </a:r>
            <a:endParaRPr b="0"/>
          </a:p>
        </p:txBody>
      </p:sp>
      <p:sp>
        <p:nvSpPr>
          <p:cNvPr id="251" name="Google Shape;25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129311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We’re now going to go through some of the main features on the Chromebook. These features would be used by students depending on their individual needs.</a:t>
            </a:r>
            <a:endParaRPr b="0"/>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The first section is ‘Text to Speech’, this allows students to have the text read out loud to them in any window. The most popular feature used here is ‘Select-to-speak’.</a:t>
            </a:r>
            <a:endParaRPr b="0"/>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From the ‘manage accessibility’ or your quick access to the accessibility features from the system menu enable ‘Select to Speak’. Once enabled a speaker icon will appear in your taskbar, or shelf of your Chromebook to the right.</a:t>
            </a:r>
            <a:endParaRPr b="0"/>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Presenter Note: This is where you might want to demonstrate, and then talk participants through enabling it and trying it for themselves. To use open up a window you want read (could be in your LMS, a website or any other document), highlight what you want read and then click on the speaker icon.</a:t>
            </a:r>
            <a:endParaRPr b="0"/>
          </a:p>
        </p:txBody>
      </p:sp>
      <p:sp>
        <p:nvSpPr>
          <p:cNvPr id="265" name="Google Shape;26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843694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The next area we will Display, here is where you can find the ability to change the way the user sees the screen, i.e. magnification and contrast mode as just two examples.</a:t>
            </a:r>
            <a:endParaRPr b="0"/>
          </a:p>
          <a:p>
            <a:pPr marL="0" lvl="0" indent="0" algn="l" rtl="0">
              <a:spcBef>
                <a:spcPts val="0"/>
              </a:spcBef>
              <a:spcAft>
                <a:spcPts val="0"/>
              </a:spcAft>
              <a:buNone/>
            </a:pPr>
            <a:r>
              <a:rPr lang="en-US" b="0"/>
              <a:t/>
            </a:r>
            <a:br>
              <a:rPr lang="en-US" b="0"/>
            </a:br>
            <a:r>
              <a:rPr lang="en-US" sz="1200" b="0" i="0" u="none" strike="noStrike">
                <a:solidFill>
                  <a:schemeClr val="dk1"/>
                </a:solidFill>
                <a:latin typeface="Twentieth Century"/>
                <a:ea typeface="Twentieth Century"/>
                <a:cs typeface="Twentieth Century"/>
                <a:sym typeface="Twentieth Century"/>
              </a:rPr>
              <a:t>Presenter Note: Again, depending on purpose and time you may want to demonstrate these (or allow participants to explore them)</a:t>
            </a:r>
            <a:endParaRPr b="0"/>
          </a:p>
        </p:txBody>
      </p:sp>
      <p:sp>
        <p:nvSpPr>
          <p:cNvPr id="277" name="Google Shape;27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781894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Keyboard and text input includes one of the most often used accessibility features and that is dictation or speak to type. When you turn this feature on students are able to dictate (speech to text) into any textbox. Once enabled a microphone will appear in the shelf at the bottom right of the Chromebook. When a student has their cursor in a textbox then can click on this mic and speak. The Chromebook will dictate their speech and add it to the textbox.</a:t>
            </a:r>
            <a:endParaRPr b="0"/>
          </a:p>
          <a:p>
            <a:pPr marL="0" lvl="0" indent="0" algn="l" rtl="0">
              <a:spcBef>
                <a:spcPts val="0"/>
              </a:spcBef>
              <a:spcAft>
                <a:spcPts val="0"/>
              </a:spcAft>
              <a:buNone/>
            </a:pPr>
            <a:r>
              <a:rPr lang="en-US" b="0"/>
              <a:t/>
            </a:r>
            <a:br>
              <a:rPr lang="en-US" b="0"/>
            </a:br>
            <a:r>
              <a:rPr lang="en-US" sz="1200" b="0" i="0" u="none" strike="noStrike">
                <a:solidFill>
                  <a:schemeClr val="dk1"/>
                </a:solidFill>
                <a:latin typeface="Twentieth Century"/>
                <a:ea typeface="Twentieth Century"/>
                <a:cs typeface="Twentieth Century"/>
                <a:sym typeface="Twentieth Century"/>
              </a:rPr>
              <a:t>Speaker note: Demonstrating this feature helps participants see how easy it is to use, and how well it works!</a:t>
            </a:r>
            <a:endParaRPr b="0"/>
          </a:p>
        </p:txBody>
      </p:sp>
      <p:sp>
        <p:nvSpPr>
          <p:cNvPr id="286" name="Google Shape;28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876375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Mouse and touchpad allows you to adjust the cursor, making it larger or highlighting it, as well as other features.</a:t>
            </a:r>
            <a:endParaRPr b="0"/>
          </a:p>
        </p:txBody>
      </p:sp>
      <p:sp>
        <p:nvSpPr>
          <p:cNvPr id="297" name="Google Shape;29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2917441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Audio settings are also available.</a:t>
            </a:r>
            <a:endParaRPr b="0"/>
          </a:p>
        </p:txBody>
      </p:sp>
      <p:sp>
        <p:nvSpPr>
          <p:cNvPr id="306" name="Google Shape;30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281329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These two videos are included as a resource for you, and your students/parents. They show how to use the dictation and select to speak features on the Chromebook.</a:t>
            </a:r>
            <a:endParaRPr sz="1200" b="0" i="0" u="none" strike="noStrike">
              <a:solidFill>
                <a:schemeClr val="dk1"/>
              </a:solidFill>
              <a:latin typeface="Twentieth Century"/>
              <a:ea typeface="Twentieth Century"/>
              <a:cs typeface="Twentieth Century"/>
              <a:sym typeface="Twentieth Century"/>
            </a:endParaRPr>
          </a:p>
          <a:p>
            <a:pPr marL="0" lvl="0" indent="0" algn="l" rtl="0">
              <a:spcBef>
                <a:spcPts val="0"/>
              </a:spcBef>
              <a:spcAft>
                <a:spcPts val="0"/>
              </a:spcAft>
              <a:buNone/>
            </a:pPr>
            <a:r>
              <a:rPr lang="en-US"/>
              <a:t>Using Dictation: </a:t>
            </a:r>
            <a:r>
              <a:rPr lang="en-US" u="sng">
                <a:solidFill>
                  <a:schemeClr val="hlink"/>
                </a:solidFill>
                <a:hlinkClick r:id="rId3"/>
              </a:rPr>
              <a:t>https://youtu.be/RzSjPxMixjM</a:t>
            </a:r>
            <a:endParaRPr/>
          </a:p>
          <a:p>
            <a:pPr marL="0" lvl="0" indent="0" algn="l" rtl="0">
              <a:spcBef>
                <a:spcPts val="0"/>
              </a:spcBef>
              <a:spcAft>
                <a:spcPts val="0"/>
              </a:spcAft>
              <a:buNone/>
            </a:pPr>
            <a:r>
              <a:rPr lang="en-US"/>
              <a:t>Using Select-to-Speak: </a:t>
            </a:r>
            <a:r>
              <a:rPr lang="en-US" u="sng">
                <a:solidFill>
                  <a:schemeClr val="hlink"/>
                </a:solidFill>
                <a:hlinkClick r:id="rId4"/>
              </a:rPr>
              <a:t>https://youtu.be/9TxADU4G0CM</a:t>
            </a:r>
            <a:endParaRPr/>
          </a:p>
          <a:p>
            <a:pPr marL="0" lvl="0" indent="0" algn="l" rtl="0">
              <a:spcBef>
                <a:spcPts val="0"/>
              </a:spcBef>
              <a:spcAft>
                <a:spcPts val="0"/>
              </a:spcAft>
              <a:buNone/>
            </a:pPr>
            <a:endParaRPr/>
          </a:p>
        </p:txBody>
      </p:sp>
      <p:sp>
        <p:nvSpPr>
          <p:cNvPr id="315" name="Google Shape;31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816352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We looked at accessibility features on the device, in this case a Chromebook, now let’s look at the platform features. Google embeds accessibility features throughout their platform and tools.</a:t>
            </a:r>
            <a:endParaRPr b="0"/>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The resources on this slide are great for all staff and parents.</a:t>
            </a:r>
            <a:endParaRPr b="0"/>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Twentieth Century"/>
                <a:ea typeface="Twentieth Century"/>
                <a:cs typeface="Twentieth Century"/>
                <a:sym typeface="Twentieth Century"/>
              </a:rPr>
              <a:t>Google Workspace User Guide to Accessibility (lists all the accessibility features by Google tool)</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Twentieth Century"/>
                <a:ea typeface="Twentieth Century"/>
                <a:cs typeface="Twentieth Century"/>
                <a:sym typeface="Twentieth Century"/>
              </a:rPr>
              <a:t>Guardian’s Guide to Tools for Children with Disabilities during Distance Learning offers tips to become more familiar with Google tools and how they can help children access digital content.</a:t>
            </a:r>
            <a:endParaRPr/>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Did you know: One question that often comes up is the filter that appears when teachers change their Google Classroom and Google Sites headers. These filters are important and can’t be changed (nor should they be) as they assure that the header is ADA compliant. In this case it allows for the contrast between the background and the text to be easier for students to read the text.</a:t>
            </a:r>
            <a:endParaRPr b="0"/>
          </a:p>
        </p:txBody>
      </p:sp>
      <p:sp>
        <p:nvSpPr>
          <p:cNvPr id="326" name="Google Shape;32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63561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wentieth Century"/>
              <a:buNone/>
            </a:pPr>
            <a:r>
              <a:rPr lang="en-US"/>
              <a:t>Presenter note: brief pause, then move on to next slide.</a:t>
            </a:r>
            <a:endParaRPr/>
          </a:p>
        </p:txBody>
      </p:sp>
      <p:sp>
        <p:nvSpPr>
          <p:cNvPr id="335" name="Google Shape;33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645175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Within the Google Tools I want to highlight some of the more used accessibility features.</a:t>
            </a:r>
            <a:endParaRPr b="0"/>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Google Docs has ‘Voice Typing’ where you can dictate, or voice type within the Google Doc.</a:t>
            </a:r>
            <a:endParaRPr b="0"/>
          </a:p>
          <a:p>
            <a:pPr marL="0" lvl="0" indent="0" algn="l" rtl="0">
              <a:spcBef>
                <a:spcPts val="0"/>
              </a:spcBef>
              <a:spcAft>
                <a:spcPts val="0"/>
              </a:spcAft>
              <a:buNone/>
            </a:pPr>
            <a:r>
              <a:rPr lang="en-US" b="0"/>
              <a:t/>
            </a:r>
            <a:br>
              <a:rPr lang="en-US" b="0"/>
            </a:br>
            <a:r>
              <a:rPr lang="en-US" sz="1200" b="0" i="0" u="none" strike="noStrike">
                <a:solidFill>
                  <a:schemeClr val="dk1"/>
                </a:solidFill>
                <a:latin typeface="Twentieth Century"/>
                <a:ea typeface="Twentieth Century"/>
                <a:cs typeface="Twentieth Century"/>
                <a:sym typeface="Twentieth Century"/>
              </a:rPr>
              <a:t>Presenter note: This would be a great time to demonstrate this, as it works well for students. (or have participants try it for themselves) One note, voice typing continues to dictate until you click the mic off.</a:t>
            </a:r>
            <a:endParaRPr b="0"/>
          </a:p>
        </p:txBody>
      </p:sp>
      <p:sp>
        <p:nvSpPr>
          <p:cNvPr id="342" name="Google Shape;34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334714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Presenter Note: Establish what your participants already are doing, how are they helping their students access digital content in a virtual environment?</a:t>
            </a:r>
            <a:endParaRPr b="0"/>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This can be done as a general sharing, post a Jamboard link and have them go in and add to a Jamboard, add to chat, create groups if in person and have them share out.</a:t>
            </a:r>
            <a:endParaRPr b="0"/>
          </a:p>
        </p:txBody>
      </p:sp>
      <p:sp>
        <p:nvSpPr>
          <p:cNvPr id="176" name="Google Shape;17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074419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In Google Slides they now have the ability to insert audio, this can be especially important for remote learning as the teacher can add in audio directions or listening passages for students directly within the slides.</a:t>
            </a:r>
            <a:endParaRPr b="0"/>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The embedded video shows detailed directions on how to add audio to your Google Slides. It can also be accessed here: </a:t>
            </a:r>
            <a:r>
              <a:rPr lang="en-US" sz="1200" b="0" i="0" u="sng" strike="noStrike">
                <a:solidFill>
                  <a:schemeClr val="hlink"/>
                </a:solidFill>
                <a:latin typeface="Twentieth Century"/>
                <a:ea typeface="Twentieth Century"/>
                <a:cs typeface="Twentieth Century"/>
                <a:sym typeface="Twentieth Century"/>
                <a:hlinkClick r:id="rId3"/>
              </a:rPr>
              <a:t>https://youtu.be/l5Z1HX6cOn0</a:t>
            </a:r>
            <a:endParaRPr sz="1200" b="0" i="0" u="none" strike="noStrike">
              <a:solidFill>
                <a:schemeClr val="dk1"/>
              </a:solidFill>
              <a:latin typeface="Twentieth Century"/>
              <a:ea typeface="Twentieth Century"/>
              <a:cs typeface="Twentieth Century"/>
              <a:sym typeface="Twentieth Century"/>
            </a:endParaRPr>
          </a:p>
          <a:p>
            <a:pPr marL="0" lvl="0" indent="0" algn="l" rtl="0">
              <a:spcBef>
                <a:spcPts val="0"/>
              </a:spcBef>
              <a:spcAft>
                <a:spcPts val="0"/>
              </a:spcAft>
              <a:buNone/>
            </a:pPr>
            <a:endParaRPr/>
          </a:p>
        </p:txBody>
      </p:sp>
      <p:sp>
        <p:nvSpPr>
          <p:cNvPr id="359" name="Google Shape;35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2574616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Once you add audio you will want to make sure the format is correct. Simply select the speaker that is inserted and set the ‘Audio Playback’ format options. Some teachers like the audio to start automatically for students, while others have students click on the speaker for the audio to start. This of course is a teacher preference depending on student needs.</a:t>
            </a:r>
            <a:endParaRPr b="0"/>
          </a:p>
        </p:txBody>
      </p:sp>
      <p:sp>
        <p:nvSpPr>
          <p:cNvPr id="374" name="Google Shape;37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340947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At this point Google Slides doesn’t have the ability to record directly within the slide therefore the audio you insert will need to be already created. Two easy tools to use to record audio are:</a:t>
            </a:r>
            <a:endParaRPr b="0"/>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Twentieth Century"/>
                <a:ea typeface="Twentieth Century"/>
                <a:cs typeface="Twentieth Century"/>
                <a:sym typeface="Twentieth Century"/>
              </a:rPr>
              <a:t>ChromeMP3 Recorder: A Chrome App that can be downloaded from the Chrome Webstore.</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Twentieth Century"/>
                <a:ea typeface="Twentieth Century"/>
                <a:cs typeface="Twentieth Century"/>
                <a:sym typeface="Twentieth Century"/>
              </a:rPr>
              <a:t>Online Voice Recorder: A website that can be accessed on any device</a:t>
            </a:r>
            <a:endParaRPr/>
          </a:p>
          <a:p>
            <a:pPr marL="0" lvl="0" indent="0" algn="l" rtl="0">
              <a:spcBef>
                <a:spcPts val="0"/>
              </a:spcBef>
              <a:spcAft>
                <a:spcPts val="0"/>
              </a:spcAft>
              <a:buNone/>
            </a:pPr>
            <a:r>
              <a:rPr lang="en-US" b="0"/>
              <a:t/>
            </a:r>
            <a:br>
              <a:rPr lang="en-US" b="0"/>
            </a:br>
            <a:r>
              <a:rPr lang="en-US" sz="1200" b="0" i="0" u="none" strike="noStrike">
                <a:solidFill>
                  <a:schemeClr val="dk1"/>
                </a:solidFill>
                <a:latin typeface="Twentieth Century"/>
                <a:ea typeface="Twentieth Century"/>
                <a:cs typeface="Twentieth Century"/>
                <a:sym typeface="Twentieth Century"/>
              </a:rPr>
              <a:t>Both of these tools are easy to use and don’t require you to sign-in, therefore no personal information is stored. Both also allow easy saving to your Google Drive.</a:t>
            </a:r>
            <a:endParaRPr b="0"/>
          </a:p>
        </p:txBody>
      </p:sp>
      <p:sp>
        <p:nvSpPr>
          <p:cNvPr id="388" name="Google Shape;38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898697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Another tool that has accessibility features is Google Meet. These features allow for students to set the language they need and have both captions and chat translated. For a complete step by step tutorial click on the link.</a:t>
            </a:r>
            <a:endParaRPr b="0"/>
          </a:p>
        </p:txBody>
      </p:sp>
      <p:sp>
        <p:nvSpPr>
          <p:cNvPr id="400" name="Google Shape;40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4022586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Presenter note: brief pause, then move on to next slide.</a:t>
            </a:r>
            <a:endParaRPr/>
          </a:p>
        </p:txBody>
      </p:sp>
      <p:sp>
        <p:nvSpPr>
          <p:cNvPr id="415" name="Google Shape;41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605469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So far we have looked at device and platform features, after you have done a district inventory of these and know what is available you may find that you have some gaps that need filling. </a:t>
            </a:r>
            <a:endParaRPr b="0"/>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As these next applications are outside of your major platform and devices you will need to make sure they provide compliance for Part 121 Data Privacy Regulations. </a:t>
            </a:r>
            <a:endParaRPr b="0"/>
          </a:p>
        </p:txBody>
      </p:sp>
      <p:sp>
        <p:nvSpPr>
          <p:cNvPr id="422" name="Google Shape;42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2575999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Let’s look at some other Accessibility Applications. Some questions to think about</a:t>
            </a:r>
            <a:endParaRPr b="0"/>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Twentieth Century"/>
                <a:ea typeface="Twentieth Century"/>
                <a:cs typeface="Twentieth Century"/>
                <a:sym typeface="Twentieth Century"/>
              </a:rPr>
              <a:t>What needs do you have? After looking at what you already have via your devices and platforms, what gaps do you still have. What are some of your student needs that are still not fulfilled?</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Twentieth Century"/>
                <a:ea typeface="Twentieth Century"/>
                <a:cs typeface="Twentieth Century"/>
                <a:sym typeface="Twentieth Century"/>
              </a:rPr>
              <a:t>Once you’ve identified these then do some research to find applications that fill those needs. But, make sure that these apps are compatible with what you already have.</a:t>
            </a:r>
            <a:endParaRPr/>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Example- If you are going with Texthelp’s Read and Write for Google, you wouldn’t go with Don Johnston’s tools. You would decide on one or the other as they are not compatible with each other. Another example is if you need a pdf reader you would use Texthelp PDF Reader OR Kami. Having them both on Chromebooks often make accessing them messy as they will need to be defaulted in the extension management.</a:t>
            </a:r>
            <a:endParaRPr b="0"/>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After you have explored these questions, now let’s look at some possible additions to your toolkit…</a:t>
            </a:r>
            <a:endParaRPr b="0"/>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Presenter note: These are just two examples, you may want to add your own here, or other ones that you know about to make it relevant to your area/district.</a:t>
            </a:r>
            <a:endParaRPr b="0"/>
          </a:p>
          <a:p>
            <a:pPr marL="0" lvl="0" indent="0" algn="l" rtl="0">
              <a:spcBef>
                <a:spcPts val="0"/>
              </a:spcBef>
              <a:spcAft>
                <a:spcPts val="0"/>
              </a:spcAft>
              <a:buNone/>
            </a:pPr>
            <a:r>
              <a:rPr lang="en-US"/>
              <a:t/>
            </a:r>
            <a:br>
              <a:rPr lang="en-US"/>
            </a:br>
            <a:endParaRPr/>
          </a:p>
        </p:txBody>
      </p:sp>
      <p:sp>
        <p:nvSpPr>
          <p:cNvPr id="433" name="Google Shape;433;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875264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One application that is available that provides a number of tools is Read Write for Google from Texthelp. They have a paid and a free version. The paid version provides a large number of features. They also provide a free upgrade for teachers to have all the features. The free version provides the text to speech, which in and of itself is nice because it comes with more voices and control for the voice. Some students prefer these voices over the Chromebook ‘Select-to-Speak’.</a:t>
            </a:r>
            <a:endParaRPr b="0"/>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The next slide shows these features in more detail.</a:t>
            </a:r>
            <a:endParaRPr b="0"/>
          </a:p>
        </p:txBody>
      </p:sp>
      <p:sp>
        <p:nvSpPr>
          <p:cNvPr id="451" name="Google Shape;45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3983709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Here are the features in more detail.</a:t>
            </a:r>
            <a:endParaRPr b="0"/>
          </a:p>
        </p:txBody>
      </p:sp>
      <p:sp>
        <p:nvSpPr>
          <p:cNvPr id="464" name="Google Shape;46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1284617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Texthelp also provides a large amount of support on their YouTube channel.</a:t>
            </a:r>
            <a:endParaRPr b="0"/>
          </a:p>
        </p:txBody>
      </p:sp>
      <p:sp>
        <p:nvSpPr>
          <p:cNvPr id="473" name="Google Shape;47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4049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9014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One of the features I want to mention on Read Write for Google is the ability to Simplify Webpages. With a click this allows you to take a website and simplify to eliminate distractions for students.</a:t>
            </a:r>
            <a:endParaRPr b="0"/>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If you like this feature, but don’t want to pay for the full Read Write for Google, there are also some extensions that do this.</a:t>
            </a:r>
            <a:endParaRPr b="0"/>
          </a:p>
        </p:txBody>
      </p:sp>
      <p:sp>
        <p:nvSpPr>
          <p:cNvPr id="483" name="Google Shape;48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314099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My favorite, at this moment, is the extension Just Read. Open up a website article, click on the extension and it will make it more readability and simplify it. Then you can click ‘print’ and save to pdf or your Google Drive. This makes it super easy to then post the document in your Learning Management System, or otherwise make it available for students.</a:t>
            </a:r>
            <a:endParaRPr b="0"/>
          </a:p>
          <a:p>
            <a:pPr marL="0" lvl="0" indent="0" algn="l" rtl="0">
              <a:spcBef>
                <a:spcPts val="0"/>
              </a:spcBef>
              <a:spcAft>
                <a:spcPts val="0"/>
              </a:spcAft>
              <a:buNone/>
            </a:pPr>
            <a:r>
              <a:rPr lang="en-US" b="0"/>
              <a:t/>
            </a:r>
            <a:br>
              <a:rPr lang="en-US" b="0"/>
            </a:br>
            <a:r>
              <a:rPr lang="en-US" sz="1200" b="0" i="0" u="none" strike="noStrike">
                <a:solidFill>
                  <a:schemeClr val="dk1"/>
                </a:solidFill>
                <a:latin typeface="Twentieth Century"/>
                <a:ea typeface="Twentieth Century"/>
                <a:cs typeface="Twentieth Century"/>
                <a:sym typeface="Twentieth Century"/>
              </a:rPr>
              <a:t>Presenter note: Another great time to demonstrate this, or have participants try it.</a:t>
            </a:r>
            <a:endParaRPr b="0"/>
          </a:p>
        </p:txBody>
      </p:sp>
      <p:sp>
        <p:nvSpPr>
          <p:cNvPr id="496" name="Google Shape;49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3059806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Another extension that you might want available is Voice In. This is another way for students to dictate their answers in textboxes. Remember if students have Chromebooks you probably won’t need this as they can use the dictation built right in.</a:t>
            </a:r>
            <a:endParaRPr b="0"/>
          </a:p>
        </p:txBody>
      </p:sp>
      <p:sp>
        <p:nvSpPr>
          <p:cNvPr id="511" name="Google Shape;51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2359372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You may have a need for students to adjust the colors on websites. Color Enhancer is a great extension that allows students, and staff to personally adjust the colors and contrast of windows in Chrome. Once it is set they will be able to access the content easier.</a:t>
            </a:r>
            <a:endParaRPr b="0"/>
          </a:p>
        </p:txBody>
      </p:sp>
      <p:sp>
        <p:nvSpPr>
          <p:cNvPr id="522" name="Google Shape;52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2285539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Once you have your package set, and know the features you have in them, now you will further explore additional needs. These needs will probably include learning applications for all. When looking at adding applications for your learning environment it is still important to make sure there are features built in that will help all students access the content, as well as making sure that they are user-friendly and that your existing apps work within them.</a:t>
            </a:r>
            <a:endParaRPr b="0"/>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Here are some questions to think about:</a:t>
            </a:r>
            <a:endParaRPr b="0"/>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Twentieth Century"/>
                <a:ea typeface="Twentieth Century"/>
                <a:cs typeface="Twentieth Century"/>
                <a:sym typeface="Twentieth Century"/>
              </a:rPr>
              <a:t>What accessibility features are built in?</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Twentieth Century"/>
                <a:ea typeface="Twentieth Century"/>
                <a:cs typeface="Twentieth Century"/>
                <a:sym typeface="Twentieth Century"/>
              </a:rPr>
              <a:t>Are these features user-friendly?</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Twentieth Century"/>
                <a:ea typeface="Twentieth Century"/>
                <a:cs typeface="Twentieth Century"/>
                <a:sym typeface="Twentieth Century"/>
              </a:rPr>
              <a:t>If they aren’t built in will your other accessibility apps work within these apps?</a:t>
            </a:r>
            <a:endParaRPr/>
          </a:p>
          <a:p>
            <a:pPr marL="171450" lvl="0" indent="-95250" algn="l" rtl="0">
              <a:spcBef>
                <a:spcPts val="0"/>
              </a:spcBef>
              <a:spcAft>
                <a:spcPts val="0"/>
              </a:spcAft>
              <a:buClr>
                <a:schemeClr val="dk1"/>
              </a:buClr>
              <a:buSzPts val="1200"/>
              <a:buFont typeface="Arial"/>
              <a:buNone/>
            </a:pPr>
            <a:endParaRPr sz="1200" b="0" i="0" u="none" strike="noStrike">
              <a:solidFill>
                <a:schemeClr val="dk1"/>
              </a:solidFill>
              <a:latin typeface="Twentieth Century"/>
              <a:ea typeface="Twentieth Century"/>
              <a:cs typeface="Twentieth Century"/>
              <a:sym typeface="Twentieth Century"/>
            </a:endParaRPr>
          </a:p>
          <a:p>
            <a:pPr marL="0" lvl="0" indent="0" algn="l" rtl="0">
              <a:spcBef>
                <a:spcPts val="0"/>
              </a:spcBef>
              <a:spcAft>
                <a:spcPts val="0"/>
              </a:spcAft>
              <a:buClr>
                <a:schemeClr val="dk1"/>
              </a:buClr>
              <a:buSzPts val="1200"/>
              <a:buFont typeface="Arial"/>
              <a:buNone/>
            </a:pPr>
            <a:r>
              <a:rPr lang="en-US" sz="1200" b="0" i="0" u="none" strike="noStrike">
                <a:solidFill>
                  <a:schemeClr val="dk1"/>
                </a:solidFill>
                <a:latin typeface="Twentieth Century"/>
                <a:ea typeface="Twentieth Century"/>
                <a:cs typeface="Twentieth Century"/>
                <a:sym typeface="Twentieth Century"/>
              </a:rPr>
              <a:t>Here are some possible additions that will help all students access and engage in content.</a:t>
            </a:r>
            <a:endParaRPr b="0"/>
          </a:p>
          <a:p>
            <a:pPr marL="0" lvl="0" indent="0" algn="l" rtl="0">
              <a:spcBef>
                <a:spcPts val="0"/>
              </a:spcBef>
              <a:spcAft>
                <a:spcPts val="0"/>
              </a:spcAft>
              <a:buNone/>
            </a:pPr>
            <a:r>
              <a:rPr lang="en-US"/>
              <a:t/>
            </a:r>
            <a:br>
              <a:rPr lang="en-US"/>
            </a:br>
            <a:endParaRPr/>
          </a:p>
        </p:txBody>
      </p:sp>
      <p:sp>
        <p:nvSpPr>
          <p:cNvPr id="533" name="Google Shape;533;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3606583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2" name="Google Shape;54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Kami isn’t just a tool to annotate documents, but it also allows you to have a digital workflow with feedback loop. I particularly like the built-in accessibility tools that include text to speech, dictionary, voice typing and audio/video commenting. This application also has built in OCR (optical character recognition) software that allows you to open a scanned pdf that comes in as an image, and Kami will  ask you if you want to run OCR. If you select yes, it will convert your pdf into a readable pdf, i.e. the text will be recognizable so you can use the text to speech feature in Kami as well as in other applications.</a:t>
            </a:r>
            <a:endParaRPr b="0"/>
          </a:p>
        </p:txBody>
      </p:sp>
      <p:sp>
        <p:nvSpPr>
          <p:cNvPr id="543" name="Google Shape;54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1185858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Nearpod is an application that allows you to create an interactive lesson that engages students using multiple means of representation. You can add many different types of media and activities that engage students in the content. </a:t>
            </a:r>
            <a:endParaRPr b="0"/>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They also have Immersive Reader embedded into their draw-it, poll, quiz, open-ended questions and slides! Immersive Reader allows students to have the text read, but also translates and provides a picture dictionary for visual cues.</a:t>
            </a:r>
            <a:endParaRPr b="0"/>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Nearpod also allows you to add audio directions and for students to respond using audio instead of typing or drawing their answers.</a:t>
            </a:r>
            <a:endParaRPr b="0"/>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Presenter note: if you have Nearpod adding an example of an open-ended question here for the participants to click on and explore Immersive reader would help them understand the true power of having an application that has Immersive Reader in it.</a:t>
            </a:r>
            <a:endParaRPr b="0"/>
          </a:p>
        </p:txBody>
      </p:sp>
      <p:sp>
        <p:nvSpPr>
          <p:cNvPr id="554" name="Google Shape;554;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3998746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If you don’t have Nearpod, you might be looking at Pear Deck. They both provide the ability to create engaging lessons. Pear Deck also has Immersive Reader embedded into the platform.</a:t>
            </a:r>
            <a:endParaRPr b="0"/>
          </a:p>
        </p:txBody>
      </p:sp>
      <p:sp>
        <p:nvSpPr>
          <p:cNvPr id="568" name="Google Shape;568;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38427283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As you can see Immersive Reader is available in many different platforms. It is a Microsoft product that is open source. This slide shows just some of the applications that have Immersive Reader in them, a full list is linked.</a:t>
            </a:r>
            <a:endParaRPr b="0"/>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There is also a Chrome Extension that allows you to use Immersive Reader in any website.</a:t>
            </a:r>
            <a:endParaRPr b="0"/>
          </a:p>
        </p:txBody>
      </p:sp>
      <p:sp>
        <p:nvSpPr>
          <p:cNvPr id="580" name="Google Shape;58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extLst>
      <p:ext uri="{BB962C8B-B14F-4D97-AF65-F5344CB8AC3E}">
        <p14:creationId xmlns:p14="http://schemas.microsoft.com/office/powerpoint/2010/main" val="15130987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The key is when exploring any new app you should be asking yourself ‘Will all of my students be able to use the app to learn?’ An example of this is Quizizz, there are a lot of quiz type applications available. The key is to check to see if students are going to be able to access the quiz/game. In Quizizz students can select ‘Read aloud’ and the app will read the question and answers to them out loud!</a:t>
            </a:r>
            <a:endParaRPr b="0"/>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Presenter note: This would be a good place to add an example of an application that you particularly want to highlight that has accessibility features built in. The key is to get participants to start thinking about asking this question whenever an application is requested.</a:t>
            </a:r>
            <a:endParaRPr b="0"/>
          </a:p>
        </p:txBody>
      </p:sp>
      <p:sp>
        <p:nvSpPr>
          <p:cNvPr id="592" name="Google Shape;59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2037168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When talking about accessing content we have to start with UDL, Universal Design for Learning. By looking at the different networks, recognition (the what), strategic (the how) and affective (the why) we can design lessons that provide students with multiple means of representation, action and expression and engagement. Multiple means of representation allows ALL students to connect with the content, by adding accessibility features (or tools) students can access and engage with the content at their level and pace.</a:t>
            </a:r>
            <a:endParaRPr b="0"/>
          </a:p>
        </p:txBody>
      </p:sp>
      <p:sp>
        <p:nvSpPr>
          <p:cNvPr id="190" name="Google Shape;19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0726637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All these applications are great, but how do we assure our students can become independent learners, identifying their needs in the moment and selecting the tool that will best work for that need?</a:t>
            </a:r>
            <a:endParaRPr b="0"/>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Presenter note: This may be a moment of brainstorming or having participants add their ideas to a Jamboard, to the chat or other collaborative board.</a:t>
            </a:r>
            <a:endParaRPr b="0"/>
          </a:p>
        </p:txBody>
      </p:sp>
      <p:sp>
        <p:nvSpPr>
          <p:cNvPr id="603" name="Google Shape;60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2004258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When thinking about the total package of accessibility tools, start with what you have. Think about the devices you have in your district, platforms you use, and Learning Management platform. Starting here allows you to have an inventory of what accessibility tools you already have available to your students. For this presentation we will be focusing on the highlighted ones as an example. (Chromebooks, Google, Google Classroom)</a:t>
            </a:r>
            <a:endParaRPr b="0"/>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3898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Google is always updating their features and resources. I’ve included some resources linked to this slide that are especially important to note. These are updates from fall 2020. </a:t>
            </a:r>
            <a:endParaRPr b="0"/>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Twentieth Century"/>
                <a:ea typeface="Twentieth Century"/>
                <a:cs typeface="Twentieth Century"/>
                <a:sym typeface="Twentieth Century"/>
              </a:rPr>
              <a:t>Google has created a ‘Chromebook Accessibility Hub’ This hub includes areas of focus depending on your student needs</a:t>
            </a:r>
            <a:endParaRPr/>
          </a:p>
          <a:p>
            <a:pPr marL="171450" lvl="0" indent="-171450" algn="l" rtl="0">
              <a:spcBef>
                <a:spcPts val="0"/>
              </a:spcBef>
              <a:spcAft>
                <a:spcPts val="0"/>
              </a:spcAft>
              <a:buClr>
                <a:schemeClr val="dk1"/>
              </a:buClr>
              <a:buSzPts val="1200"/>
              <a:buFont typeface="Arial"/>
              <a:buChar char="•"/>
            </a:pPr>
            <a:r>
              <a:rPr lang="en-US" sz="1200" b="0" i="0" u="none" strike="noStrike">
                <a:solidFill>
                  <a:schemeClr val="dk1"/>
                </a:solidFill>
                <a:latin typeface="Twentieth Century"/>
                <a:ea typeface="Twentieth Century"/>
                <a:cs typeface="Twentieth Century"/>
                <a:sym typeface="Twentieth Century"/>
              </a:rPr>
              <a:t>The October update ‘Making Chromebooks work for people with disabilities’ highlights some of the new updates, including the two linked here</a:t>
            </a:r>
            <a:endParaRPr/>
          </a:p>
          <a:p>
            <a:pPr marL="628650" lvl="1" indent="-171450" algn="l" rtl="0">
              <a:spcBef>
                <a:spcPts val="0"/>
              </a:spcBef>
              <a:spcAft>
                <a:spcPts val="0"/>
              </a:spcAft>
              <a:buClr>
                <a:schemeClr val="dk1"/>
              </a:buClr>
              <a:buSzPts val="1200"/>
              <a:buFont typeface="Arial"/>
              <a:buChar char="•"/>
            </a:pPr>
            <a:r>
              <a:rPr lang="en-US" sz="1200" b="0" i="0" u="none" strike="noStrike">
                <a:solidFill>
                  <a:schemeClr val="dk1"/>
                </a:solidFill>
                <a:latin typeface="Twentieth Century"/>
                <a:ea typeface="Twentieth Century"/>
                <a:cs typeface="Twentieth Century"/>
                <a:sym typeface="Twentieth Century"/>
              </a:rPr>
              <a:t> ‘Export accessible PDFs in Chrome’ which highlights the update within Chrome. When you export websites and/or articles from Chrome they now have more metadata included, this makes it easier for software programs to process the information in the PDF. Thereby making the pdfs more accessible.</a:t>
            </a:r>
            <a:endParaRPr/>
          </a:p>
          <a:p>
            <a:pPr marL="628650" lvl="1" indent="-171450" algn="l" rtl="0">
              <a:spcBef>
                <a:spcPts val="0"/>
              </a:spcBef>
              <a:spcAft>
                <a:spcPts val="0"/>
              </a:spcAft>
              <a:buClr>
                <a:schemeClr val="dk1"/>
              </a:buClr>
              <a:buSzPts val="1200"/>
              <a:buFont typeface="Arial"/>
              <a:buChar char="•"/>
            </a:pPr>
            <a:r>
              <a:rPr lang="en-US" sz="1200" b="0" i="0" u="none" strike="noStrike">
                <a:solidFill>
                  <a:schemeClr val="dk1"/>
                </a:solidFill>
                <a:latin typeface="Twentieth Century"/>
                <a:ea typeface="Twentieth Century"/>
                <a:cs typeface="Twentieth Century"/>
                <a:sym typeface="Twentieth Century"/>
              </a:rPr>
              <a:t>‘Select-to-speak gets better’ highlights the great new feature in this Chromebook accessibility tool. Updates now allow users to select sections to be spoken and shade the background assisting in focusing on the words being read. </a:t>
            </a:r>
            <a:endParaRPr/>
          </a:p>
        </p:txBody>
      </p:sp>
      <p:sp>
        <p:nvSpPr>
          <p:cNvPr id="210" name="Google Shape;21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824733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wentieth Century"/>
              <a:buNone/>
            </a:pPr>
            <a:r>
              <a:rPr lang="en-US"/>
              <a:t>Presenter note: brief pause, then move on to next slide.</a:t>
            </a:r>
            <a:endParaRPr/>
          </a:p>
        </p:txBody>
      </p:sp>
      <p:sp>
        <p:nvSpPr>
          <p:cNvPr id="218" name="Google Shape;21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724706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So let’s start with the device features, in this case on a Chromebook. The built in accessibility features are numerous and easily accessible. To find them go to the bottom right corner and click on where you see the clock. This opens up the system menu of your Chromebook. In these pictures the user has added Accessibility features to their system menu for easy access. Let’s look at how to set this up.</a:t>
            </a:r>
            <a:endParaRPr b="0"/>
          </a:p>
          <a:p>
            <a:pPr marL="0" lvl="0" indent="0" algn="l" rtl="0">
              <a:spcBef>
                <a:spcPts val="0"/>
              </a:spcBef>
              <a:spcAft>
                <a:spcPts val="0"/>
              </a:spcAft>
              <a:buNone/>
            </a:pPr>
            <a:r>
              <a:rPr lang="en-US" b="0"/>
              <a:t/>
            </a:r>
            <a:br>
              <a:rPr lang="en-US" b="0"/>
            </a:br>
            <a:r>
              <a:rPr lang="en-US" sz="1200" b="0" i="0" u="none" strike="noStrike">
                <a:solidFill>
                  <a:schemeClr val="dk1"/>
                </a:solidFill>
                <a:latin typeface="Twentieth Century"/>
                <a:ea typeface="Twentieth Century"/>
                <a:cs typeface="Twentieth Century"/>
                <a:sym typeface="Twentieth Century"/>
              </a:rPr>
              <a:t>Presenter Note: the following screenshots were done in fall 2020, as Google is always updating their products and platform it may look different depending on when you are accessing these resources. Best to check and update as needed.</a:t>
            </a:r>
            <a:endParaRPr b="0"/>
          </a:p>
        </p:txBody>
      </p:sp>
      <p:sp>
        <p:nvSpPr>
          <p:cNvPr id="225" name="Google Shape;22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776735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Open up your system menu and click on the ‘Settings’ gear shown here.</a:t>
            </a:r>
            <a:endParaRPr b="0"/>
          </a:p>
          <a:p>
            <a:pPr marL="0" lvl="0" indent="0" algn="l" rtl="0">
              <a:spcBef>
                <a:spcPts val="0"/>
              </a:spcBef>
              <a:spcAft>
                <a:spcPts val="0"/>
              </a:spcAft>
              <a:buNone/>
            </a:pPr>
            <a:r>
              <a:rPr lang="en-US" sz="1200" b="0" i="0" u="none" strike="noStrike">
                <a:solidFill>
                  <a:schemeClr val="dk1"/>
                </a:solidFill>
                <a:latin typeface="Twentieth Century"/>
                <a:ea typeface="Twentieth Century"/>
                <a:cs typeface="Twentieth Century"/>
                <a:sym typeface="Twentieth Century"/>
              </a:rPr>
              <a:t>Presenter note: The link to ‘Quick Steps for Accessibility (for students and parents)’ will open a forced copy of a document that can be shared with students and parents on how to access and use these features.</a:t>
            </a:r>
            <a:endParaRPr b="0"/>
          </a:p>
        </p:txBody>
      </p:sp>
      <p:sp>
        <p:nvSpPr>
          <p:cNvPr id="239" name="Google Shape;23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4212411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Blue">
  <p:cSld name="Title Slide-Blue">
    <p:bg>
      <p:bgPr>
        <a:solidFill>
          <a:srgbClr val="F2F2F2"/>
        </a:solidFill>
        <a:effectLst/>
      </p:bgPr>
    </p:bg>
    <p:spTree>
      <p:nvGrpSpPr>
        <p:cNvPr id="1" name="Shape 12"/>
        <p:cNvGrpSpPr/>
        <p:nvPr/>
      </p:nvGrpSpPr>
      <p:grpSpPr>
        <a:xfrm>
          <a:off x="0" y="0"/>
          <a:ext cx="0" cy="0"/>
          <a:chOff x="0" y="0"/>
          <a:chExt cx="0" cy="0"/>
        </a:xfrm>
      </p:grpSpPr>
      <p:sp>
        <p:nvSpPr>
          <p:cNvPr id="13" name="Google Shape;13;p42"/>
          <p:cNvSpPr/>
          <p:nvPr/>
        </p:nvSpPr>
        <p:spPr>
          <a:xfrm>
            <a:off x="0" y="0"/>
            <a:ext cx="12203574" cy="6858300"/>
          </a:xfrm>
          <a:custGeom>
            <a:avLst/>
            <a:gdLst/>
            <a:ahLst/>
            <a:cxnLst/>
            <a:rect l="l" t="t" r="r" b="b"/>
            <a:pathLst>
              <a:path w="12203574" h="6858300" extrusionOk="0">
                <a:moveTo>
                  <a:pt x="0" y="0"/>
                </a:moveTo>
                <a:lnTo>
                  <a:pt x="12203574" y="0"/>
                </a:lnTo>
                <a:cubicBezTo>
                  <a:pt x="12197010" y="2286100"/>
                  <a:pt x="12190447" y="4572200"/>
                  <a:pt x="12183883" y="6858300"/>
                </a:cubicBezTo>
                <a:lnTo>
                  <a:pt x="0" y="685800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42"/>
          <p:cNvSpPr/>
          <p:nvPr/>
        </p:nvSpPr>
        <p:spPr>
          <a:xfrm>
            <a:off x="-3958" y="621792"/>
            <a:ext cx="2060232" cy="219760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 name="Google Shape;15;p42"/>
          <p:cNvPicPr preferRelativeResize="0"/>
          <p:nvPr/>
        </p:nvPicPr>
        <p:blipFill rotWithShape="1">
          <a:blip r:embed="rId2">
            <a:alphaModFix/>
          </a:blip>
          <a:srcRect t="60806" b="-60806"/>
          <a:stretch/>
        </p:blipFill>
        <p:spPr>
          <a:xfrm>
            <a:off x="2056274" y="621792"/>
            <a:ext cx="10147300" cy="5638800"/>
          </a:xfrm>
          <a:prstGeom prst="rect">
            <a:avLst/>
          </a:prstGeom>
          <a:noFill/>
          <a:ln>
            <a:noFill/>
          </a:ln>
          <a:effectLst>
            <a:outerShdw blurRad="50800" dist="38100" dir="2700000" algn="tl" rotWithShape="0">
              <a:srgbClr val="000000">
                <a:alpha val="40000"/>
              </a:srgbClr>
            </a:outerShdw>
          </a:effectLst>
        </p:spPr>
      </p:pic>
      <p:pic>
        <p:nvPicPr>
          <p:cNvPr id="16" name="Google Shape;16;p42" descr="Text, logo&#10;&#10;Description automatically generated"/>
          <p:cNvPicPr preferRelativeResize="0"/>
          <p:nvPr/>
        </p:nvPicPr>
        <p:blipFill rotWithShape="1">
          <a:blip r:embed="rId3">
            <a:alphaModFix/>
          </a:blip>
          <a:srcRect/>
          <a:stretch/>
        </p:blipFill>
        <p:spPr>
          <a:xfrm>
            <a:off x="2493380" y="773685"/>
            <a:ext cx="5190903" cy="1734819"/>
          </a:xfrm>
          <a:prstGeom prst="rect">
            <a:avLst/>
          </a:prstGeom>
          <a:noFill/>
          <a:ln>
            <a:noFill/>
          </a:ln>
        </p:spPr>
      </p:pic>
      <p:sp>
        <p:nvSpPr>
          <p:cNvPr id="17" name="Google Shape;17;p42"/>
          <p:cNvSpPr txBox="1">
            <a:spLocks noGrp="1"/>
          </p:cNvSpPr>
          <p:nvPr>
            <p:ph type="ctrTitle"/>
          </p:nvPr>
        </p:nvSpPr>
        <p:spPr>
          <a:xfrm>
            <a:off x="2493380" y="3052477"/>
            <a:ext cx="7336420" cy="228152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42"/>
          <p:cNvSpPr txBox="1">
            <a:spLocks noGrp="1"/>
          </p:cNvSpPr>
          <p:nvPr>
            <p:ph type="subTitle" idx="1"/>
          </p:nvPr>
        </p:nvSpPr>
        <p:spPr>
          <a:xfrm>
            <a:off x="2493380" y="5562600"/>
            <a:ext cx="5864382" cy="68481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000"/>
              <a:buNone/>
              <a:defRPr sz="2000">
                <a:solidFill>
                  <a:schemeClr val="lt1"/>
                </a:solidFill>
                <a:latin typeface="Arial"/>
                <a:ea typeface="Arial"/>
                <a:cs typeface="Arial"/>
                <a:sym typeface="Arial"/>
              </a:defRPr>
            </a:lvl1pPr>
            <a:lvl2pPr lvl="1" algn="ctr">
              <a:lnSpc>
                <a:spcPct val="100000"/>
              </a:lnSpc>
              <a:spcBef>
                <a:spcPts val="600"/>
              </a:spcBef>
              <a:spcAft>
                <a:spcPts val="0"/>
              </a:spcAft>
              <a:buSzPts val="1800"/>
              <a:buNone/>
              <a:defRPr sz="1800"/>
            </a:lvl2pPr>
            <a:lvl3pPr lvl="2" algn="ctr">
              <a:lnSpc>
                <a:spcPct val="100000"/>
              </a:lnSpc>
              <a:spcBef>
                <a:spcPts val="600"/>
              </a:spcBef>
              <a:spcAft>
                <a:spcPts val="0"/>
              </a:spcAft>
              <a:buSzPts val="1800"/>
              <a:buNone/>
              <a:defRPr sz="1800"/>
            </a:lvl3pPr>
            <a:lvl4pPr lvl="3" algn="ctr">
              <a:lnSpc>
                <a:spcPct val="100000"/>
              </a:lnSpc>
              <a:spcBef>
                <a:spcPts val="600"/>
              </a:spcBef>
              <a:spcAft>
                <a:spcPts val="0"/>
              </a:spcAft>
              <a:buSzPts val="1800"/>
              <a:buNone/>
              <a:defRPr sz="1800"/>
            </a:lvl4pPr>
            <a:lvl5pPr lvl="4" algn="ctr">
              <a:lnSpc>
                <a:spcPct val="100000"/>
              </a:lnSpc>
              <a:spcBef>
                <a:spcPts val="600"/>
              </a:spcBef>
              <a:spcAft>
                <a:spcPts val="0"/>
              </a:spcAft>
              <a:buSzPts val="1800"/>
              <a:buNone/>
              <a:defRPr sz="1800"/>
            </a:lvl5pPr>
            <a:lvl6pPr lvl="5" algn="ctr">
              <a:lnSpc>
                <a:spcPct val="90000"/>
              </a:lnSpc>
              <a:spcBef>
                <a:spcPts val="6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Emphasis-Subtitle and Bullets">
  <p:cSld name="Title Emphasis-Subtitle and Bullets">
    <p:spTree>
      <p:nvGrpSpPr>
        <p:cNvPr id="1" name="Shape 91"/>
        <p:cNvGrpSpPr/>
        <p:nvPr/>
      </p:nvGrpSpPr>
      <p:grpSpPr>
        <a:xfrm>
          <a:off x="0" y="0"/>
          <a:ext cx="0" cy="0"/>
          <a:chOff x="0" y="0"/>
          <a:chExt cx="0" cy="0"/>
        </a:xfrm>
      </p:grpSpPr>
      <p:sp>
        <p:nvSpPr>
          <p:cNvPr id="92" name="Google Shape;92;p51"/>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lvl1pPr lvl="0" algn="l">
              <a:lnSpc>
                <a:spcPct val="100000"/>
              </a:lnSpc>
              <a:spcBef>
                <a:spcPts val="0"/>
              </a:spcBef>
              <a:spcAft>
                <a:spcPts val="0"/>
              </a:spcAft>
              <a:buClr>
                <a:schemeClr val="lt1"/>
              </a:buClr>
              <a:buSzPts val="4000"/>
              <a:buFont typeface="Arial"/>
              <a:buNone/>
              <a:defRPr sz="40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51"/>
          <p:cNvSpPr txBox="1">
            <a:spLocks noGrp="1"/>
          </p:cNvSpPr>
          <p:nvPr>
            <p:ph type="body" idx="1"/>
          </p:nvPr>
        </p:nvSpPr>
        <p:spPr>
          <a:xfrm>
            <a:off x="0" y="1743168"/>
            <a:ext cx="10837333" cy="387798"/>
          </a:xfrm>
          <a:prstGeom prst="rect">
            <a:avLst/>
          </a:prstGeom>
          <a:noFill/>
          <a:ln>
            <a:noFill/>
          </a:ln>
        </p:spPr>
        <p:txBody>
          <a:bodyPr spcFirstLastPara="1" wrap="square" lIns="548625" tIns="0" rIns="91425" bIns="0" anchor="t" anchorCtr="0">
            <a:spAutoFit/>
          </a:bodyPr>
          <a:lstStyle>
            <a:lvl1pPr marL="457200" lvl="0" indent="-228600" algn="l">
              <a:lnSpc>
                <a:spcPct val="100000"/>
              </a:lnSpc>
              <a:spcBef>
                <a:spcPts val="600"/>
              </a:spcBef>
              <a:spcAft>
                <a:spcPts val="0"/>
              </a:spcAft>
              <a:buSzPts val="2800"/>
              <a:buNone/>
              <a:defRPr sz="2800" b="0">
                <a:solidFill>
                  <a:srgbClr val="43467B"/>
                </a:solidFill>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4" name="Google Shape;94;p51"/>
          <p:cNvSpPr txBox="1">
            <a:spLocks noGrp="1"/>
          </p:cNvSpPr>
          <p:nvPr>
            <p:ph type="body" idx="2"/>
          </p:nvPr>
        </p:nvSpPr>
        <p:spPr>
          <a:xfrm>
            <a:off x="599204" y="2347062"/>
            <a:ext cx="10288693" cy="3660648"/>
          </a:xfrm>
          <a:prstGeom prst="rect">
            <a:avLst/>
          </a:prstGeom>
          <a:noFill/>
          <a:ln>
            <a:noFill/>
          </a:ln>
        </p:spPr>
        <p:txBody>
          <a:bodyPr spcFirstLastPara="1" wrap="square" lIns="0" tIns="0" rIns="0" bIns="0" anchor="t" anchorCtr="0">
            <a:normAutofit/>
          </a:bodyPr>
          <a:lstStyle>
            <a:lvl1pPr marL="457200" lvl="0" indent="-396240" algn="l">
              <a:lnSpc>
                <a:spcPct val="100000"/>
              </a:lnSpc>
              <a:spcBef>
                <a:spcPts val="600"/>
              </a:spcBef>
              <a:spcAft>
                <a:spcPts val="0"/>
              </a:spcAft>
              <a:buClr>
                <a:srgbClr val="3A7E36"/>
              </a:buClr>
              <a:buSzPts val="2640"/>
              <a:buFont typeface="Noto Sans Symbols"/>
              <a:buChar char="▪"/>
              <a:defRPr/>
            </a:lvl1pPr>
            <a:lvl2pPr marL="914400" lvl="1" indent="-368300" algn="l">
              <a:lnSpc>
                <a:spcPct val="100000"/>
              </a:lnSpc>
              <a:spcBef>
                <a:spcPts val="600"/>
              </a:spcBef>
              <a:spcAft>
                <a:spcPts val="0"/>
              </a:spcAft>
              <a:buClr>
                <a:srgbClr val="2484C6"/>
              </a:buClr>
              <a:buSzPts val="2200"/>
              <a:buFont typeface="Noto Sans Symbols"/>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5" name="Google Shape;95;p51"/>
          <p:cNvSpPr/>
          <p:nvPr/>
        </p:nvSpPr>
        <p:spPr>
          <a:xfrm>
            <a:off x="0" y="0"/>
            <a:ext cx="12192000" cy="530352"/>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a:solidFill>
                <a:srgbClr val="4EA848"/>
              </a:solidFill>
              <a:highlight>
                <a:srgbClr val="4EA848"/>
              </a:highlight>
              <a:latin typeface="Arial"/>
              <a:ea typeface="Arial"/>
              <a:cs typeface="Arial"/>
              <a:sym typeface="Arial"/>
            </a:endParaRPr>
          </a:p>
        </p:txBody>
      </p:sp>
      <p:sp>
        <p:nvSpPr>
          <p:cNvPr id="96" name="Google Shape;96;p51"/>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Arial"/>
                <a:ea typeface="Arial"/>
                <a:cs typeface="Arial"/>
                <a:sym typeface="Arial"/>
              </a:defRPr>
            </a:lvl1pPr>
            <a:lvl2pPr marL="0" marR="0" lvl="1" indent="0" algn="ctr" rtl="0">
              <a:spcBef>
                <a:spcPts val="0"/>
              </a:spcBef>
              <a:buNone/>
              <a:defRPr sz="1000">
                <a:solidFill>
                  <a:srgbClr val="0C0C0C"/>
                </a:solidFill>
                <a:latin typeface="Arial"/>
                <a:ea typeface="Arial"/>
                <a:cs typeface="Arial"/>
                <a:sym typeface="Arial"/>
              </a:defRPr>
            </a:lvl2pPr>
            <a:lvl3pPr marL="0" marR="0" lvl="2" indent="0" algn="ctr" rtl="0">
              <a:spcBef>
                <a:spcPts val="0"/>
              </a:spcBef>
              <a:buNone/>
              <a:defRPr sz="1000">
                <a:solidFill>
                  <a:srgbClr val="0C0C0C"/>
                </a:solidFill>
                <a:latin typeface="Arial"/>
                <a:ea typeface="Arial"/>
                <a:cs typeface="Arial"/>
                <a:sym typeface="Arial"/>
              </a:defRPr>
            </a:lvl3pPr>
            <a:lvl4pPr marL="0" marR="0" lvl="3" indent="0" algn="ctr" rtl="0">
              <a:spcBef>
                <a:spcPts val="0"/>
              </a:spcBef>
              <a:buNone/>
              <a:defRPr sz="1000">
                <a:solidFill>
                  <a:srgbClr val="0C0C0C"/>
                </a:solidFill>
                <a:latin typeface="Arial"/>
                <a:ea typeface="Arial"/>
                <a:cs typeface="Arial"/>
                <a:sym typeface="Arial"/>
              </a:defRPr>
            </a:lvl4pPr>
            <a:lvl5pPr marL="0" marR="0" lvl="4" indent="0" algn="ctr" rtl="0">
              <a:spcBef>
                <a:spcPts val="0"/>
              </a:spcBef>
              <a:buNone/>
              <a:defRPr sz="1000">
                <a:solidFill>
                  <a:srgbClr val="0C0C0C"/>
                </a:solidFill>
                <a:latin typeface="Arial"/>
                <a:ea typeface="Arial"/>
                <a:cs typeface="Arial"/>
                <a:sym typeface="Arial"/>
              </a:defRPr>
            </a:lvl5pPr>
            <a:lvl6pPr marL="0" marR="0" lvl="5" indent="0" algn="ctr" rtl="0">
              <a:spcBef>
                <a:spcPts val="0"/>
              </a:spcBef>
              <a:buNone/>
              <a:defRPr sz="1000">
                <a:solidFill>
                  <a:srgbClr val="0C0C0C"/>
                </a:solidFill>
                <a:latin typeface="Arial"/>
                <a:ea typeface="Arial"/>
                <a:cs typeface="Arial"/>
                <a:sym typeface="Arial"/>
              </a:defRPr>
            </a:lvl6pPr>
            <a:lvl7pPr marL="0" marR="0" lvl="6" indent="0" algn="ctr" rtl="0">
              <a:spcBef>
                <a:spcPts val="0"/>
              </a:spcBef>
              <a:buNone/>
              <a:defRPr sz="1000">
                <a:solidFill>
                  <a:srgbClr val="0C0C0C"/>
                </a:solidFill>
                <a:latin typeface="Arial"/>
                <a:ea typeface="Arial"/>
                <a:cs typeface="Arial"/>
                <a:sym typeface="Arial"/>
              </a:defRPr>
            </a:lvl7pPr>
            <a:lvl8pPr marL="0" marR="0" lvl="7" indent="0" algn="ctr" rtl="0">
              <a:spcBef>
                <a:spcPts val="0"/>
              </a:spcBef>
              <a:buNone/>
              <a:defRPr sz="1000">
                <a:solidFill>
                  <a:srgbClr val="0C0C0C"/>
                </a:solidFill>
                <a:latin typeface="Arial"/>
                <a:ea typeface="Arial"/>
                <a:cs typeface="Arial"/>
                <a:sym typeface="Arial"/>
              </a:defRPr>
            </a:lvl8pPr>
            <a:lvl9pPr marL="0" marR="0" lvl="8" indent="0" algn="ctr" rtl="0">
              <a:spcBef>
                <a:spcPts val="0"/>
              </a:spcBef>
              <a:buNone/>
              <a:defRPr sz="1000">
                <a:solidFill>
                  <a:srgbClr val="0C0C0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97" name="Google Shape;97;p51"/>
          <p:cNvSpPr txBox="1"/>
          <p:nvPr/>
        </p:nvSpPr>
        <p:spPr>
          <a:xfrm>
            <a:off x="-1" y="0"/>
            <a:ext cx="9509761" cy="530352"/>
          </a:xfrm>
          <a:prstGeom prst="rect">
            <a:avLst/>
          </a:prstGeom>
          <a:solidFill>
            <a:schemeClr val="dk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98" name="Google Shape;98;p51" descr="Shape&#10;&#10;Description automatically generated"/>
          <p:cNvPicPr preferRelativeResize="0"/>
          <p:nvPr/>
        </p:nvPicPr>
        <p:blipFill rotWithShape="1">
          <a:blip r:embed="rId2">
            <a:alphaModFix/>
          </a:blip>
          <a:srcRect l="72476" t="73666" r="-72476" b="-661"/>
          <a:stretch/>
        </p:blipFill>
        <p:spPr>
          <a:xfrm>
            <a:off x="9509760" y="0"/>
            <a:ext cx="3657600" cy="548640"/>
          </a:xfrm>
          <a:prstGeom prst="rect">
            <a:avLst/>
          </a:prstGeom>
          <a:noFill/>
          <a:ln>
            <a:noFill/>
          </a:ln>
          <a:effectLst>
            <a:outerShdw blurRad="50800" dist="25400" dir="2700000" algn="tl" rotWithShape="0">
              <a:srgbClr val="000000">
                <a:alpha val="40000"/>
              </a:srgbClr>
            </a:outerShdw>
          </a:effectLst>
        </p:spPr>
      </p:pic>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Emphasis-Subtitle-Image-Caption">
  <p:cSld name="1_Title Emphasis-Subtitle-Image-Caption">
    <p:spTree>
      <p:nvGrpSpPr>
        <p:cNvPr id="1" name="Shape 99"/>
        <p:cNvGrpSpPr/>
        <p:nvPr/>
      </p:nvGrpSpPr>
      <p:grpSpPr>
        <a:xfrm>
          <a:off x="0" y="0"/>
          <a:ext cx="0" cy="0"/>
          <a:chOff x="0" y="0"/>
          <a:chExt cx="0" cy="0"/>
        </a:xfrm>
      </p:grpSpPr>
      <p:sp>
        <p:nvSpPr>
          <p:cNvPr id="100" name="Google Shape;100;p52"/>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lvl1pPr lvl="0" algn="l">
              <a:lnSpc>
                <a:spcPct val="100000"/>
              </a:lnSpc>
              <a:spcBef>
                <a:spcPts val="0"/>
              </a:spcBef>
              <a:spcAft>
                <a:spcPts val="0"/>
              </a:spcAft>
              <a:buClr>
                <a:schemeClr val="lt1"/>
              </a:buClr>
              <a:buSzPts val="4000"/>
              <a:buFont typeface="Arial"/>
              <a:buNone/>
              <a:defRPr sz="40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52"/>
          <p:cNvSpPr txBox="1">
            <a:spLocks noGrp="1"/>
          </p:cNvSpPr>
          <p:nvPr>
            <p:ph type="body" idx="1"/>
          </p:nvPr>
        </p:nvSpPr>
        <p:spPr>
          <a:xfrm>
            <a:off x="1" y="1743168"/>
            <a:ext cx="5715000" cy="387798"/>
          </a:xfrm>
          <a:prstGeom prst="rect">
            <a:avLst/>
          </a:prstGeom>
          <a:noFill/>
          <a:ln>
            <a:noFill/>
          </a:ln>
        </p:spPr>
        <p:txBody>
          <a:bodyPr spcFirstLastPara="1" wrap="square" lIns="548625" tIns="0" rIns="91425" bIns="0" anchor="t" anchorCtr="0">
            <a:spAutoFit/>
          </a:bodyPr>
          <a:lstStyle>
            <a:lvl1pPr marL="457200" lvl="0" indent="-228600" algn="l">
              <a:lnSpc>
                <a:spcPct val="100000"/>
              </a:lnSpc>
              <a:spcBef>
                <a:spcPts val="600"/>
              </a:spcBef>
              <a:spcAft>
                <a:spcPts val="0"/>
              </a:spcAft>
              <a:buSzPts val="2800"/>
              <a:buNone/>
              <a:defRPr sz="2800" b="0">
                <a:solidFill>
                  <a:srgbClr val="43467B"/>
                </a:solidFill>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2" name="Google Shape;102;p52"/>
          <p:cNvSpPr>
            <a:spLocks noGrp="1"/>
          </p:cNvSpPr>
          <p:nvPr>
            <p:ph type="pic" idx="2"/>
          </p:nvPr>
        </p:nvSpPr>
        <p:spPr>
          <a:xfrm>
            <a:off x="6115878" y="1760220"/>
            <a:ext cx="5542722" cy="3037332"/>
          </a:xfrm>
          <a:prstGeom prst="rect">
            <a:avLst/>
          </a:prstGeom>
          <a:noFill/>
          <a:ln>
            <a:noFill/>
          </a:ln>
        </p:spPr>
        <p:txBody>
          <a:bodyPr spcFirstLastPara="1" wrap="square" lIns="45700" tIns="45700" rIns="45700" bIns="45700" anchor="t" anchorCtr="0">
            <a:normAutofit/>
          </a:bodyPr>
          <a:lstStyle>
            <a:lvl1pPr marR="0" lvl="0" algn="l" rtl="0">
              <a:lnSpc>
                <a:spcPct val="100000"/>
              </a:lnSpc>
              <a:spcBef>
                <a:spcPts val="600"/>
              </a:spcBef>
              <a:spcAft>
                <a:spcPts val="0"/>
              </a:spcAft>
              <a:buClr>
                <a:srgbClr val="3A7E36"/>
              </a:buClr>
              <a:buSzPts val="240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rgbClr val="3A7E36"/>
              </a:buClr>
              <a:buSzPts val="1800"/>
              <a:buFont typeface="Noto Sans Symbols"/>
              <a:buChar char="▪"/>
              <a:defRPr sz="18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03" name="Google Shape;103;p52"/>
          <p:cNvSpPr txBox="1">
            <a:spLocks noGrp="1"/>
          </p:cNvSpPr>
          <p:nvPr>
            <p:ph type="body" idx="3"/>
          </p:nvPr>
        </p:nvSpPr>
        <p:spPr>
          <a:xfrm>
            <a:off x="6115878" y="4955904"/>
            <a:ext cx="5542722" cy="1383936"/>
          </a:xfrm>
          <a:prstGeom prst="rect">
            <a:avLst/>
          </a:prstGeom>
          <a:noFill/>
          <a:ln>
            <a:noFill/>
          </a:ln>
        </p:spPr>
        <p:txBody>
          <a:bodyPr spcFirstLastPara="1" wrap="square" lIns="0" tIns="0" rIns="0" bIns="0" anchor="t" anchorCtr="0">
            <a:normAutofit/>
          </a:bodyPr>
          <a:lstStyle>
            <a:lvl1pPr marL="457200" lvl="0" indent="-396240" algn="l">
              <a:lnSpc>
                <a:spcPct val="100000"/>
              </a:lnSpc>
              <a:spcBef>
                <a:spcPts val="600"/>
              </a:spcBef>
              <a:spcAft>
                <a:spcPts val="0"/>
              </a:spcAft>
              <a:buClr>
                <a:srgbClr val="3A7E36"/>
              </a:buClr>
              <a:buSzPts val="2640"/>
              <a:buFont typeface="Noto Sans Symbols"/>
              <a:buChar char="▪"/>
              <a:defRPr/>
            </a:lvl1pPr>
            <a:lvl2pPr marL="914400" lvl="1" indent="-368300" algn="l">
              <a:lnSpc>
                <a:spcPct val="100000"/>
              </a:lnSpc>
              <a:spcBef>
                <a:spcPts val="600"/>
              </a:spcBef>
              <a:spcAft>
                <a:spcPts val="0"/>
              </a:spcAft>
              <a:buClr>
                <a:srgbClr val="2484C6"/>
              </a:buClr>
              <a:buSzPts val="2200"/>
              <a:buFont typeface="Noto Sans Symbols"/>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4" name="Google Shape;104;p52"/>
          <p:cNvSpPr/>
          <p:nvPr/>
        </p:nvSpPr>
        <p:spPr>
          <a:xfrm>
            <a:off x="0" y="0"/>
            <a:ext cx="12192000" cy="530352"/>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a:solidFill>
                <a:srgbClr val="4EA848"/>
              </a:solidFill>
              <a:highlight>
                <a:srgbClr val="4EA848"/>
              </a:highlight>
              <a:latin typeface="Arial"/>
              <a:ea typeface="Arial"/>
              <a:cs typeface="Arial"/>
              <a:sym typeface="Arial"/>
            </a:endParaRPr>
          </a:p>
        </p:txBody>
      </p:sp>
      <p:sp>
        <p:nvSpPr>
          <p:cNvPr id="105" name="Google Shape;105;p52"/>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Arial"/>
                <a:ea typeface="Arial"/>
                <a:cs typeface="Arial"/>
                <a:sym typeface="Arial"/>
              </a:defRPr>
            </a:lvl1pPr>
            <a:lvl2pPr marL="0" marR="0" lvl="1" indent="0" algn="ctr" rtl="0">
              <a:spcBef>
                <a:spcPts val="0"/>
              </a:spcBef>
              <a:buNone/>
              <a:defRPr sz="1000">
                <a:solidFill>
                  <a:srgbClr val="0C0C0C"/>
                </a:solidFill>
                <a:latin typeface="Arial"/>
                <a:ea typeface="Arial"/>
                <a:cs typeface="Arial"/>
                <a:sym typeface="Arial"/>
              </a:defRPr>
            </a:lvl2pPr>
            <a:lvl3pPr marL="0" marR="0" lvl="2" indent="0" algn="ctr" rtl="0">
              <a:spcBef>
                <a:spcPts val="0"/>
              </a:spcBef>
              <a:buNone/>
              <a:defRPr sz="1000">
                <a:solidFill>
                  <a:srgbClr val="0C0C0C"/>
                </a:solidFill>
                <a:latin typeface="Arial"/>
                <a:ea typeface="Arial"/>
                <a:cs typeface="Arial"/>
                <a:sym typeface="Arial"/>
              </a:defRPr>
            </a:lvl3pPr>
            <a:lvl4pPr marL="0" marR="0" lvl="3" indent="0" algn="ctr" rtl="0">
              <a:spcBef>
                <a:spcPts val="0"/>
              </a:spcBef>
              <a:buNone/>
              <a:defRPr sz="1000">
                <a:solidFill>
                  <a:srgbClr val="0C0C0C"/>
                </a:solidFill>
                <a:latin typeface="Arial"/>
                <a:ea typeface="Arial"/>
                <a:cs typeface="Arial"/>
                <a:sym typeface="Arial"/>
              </a:defRPr>
            </a:lvl4pPr>
            <a:lvl5pPr marL="0" marR="0" lvl="4" indent="0" algn="ctr" rtl="0">
              <a:spcBef>
                <a:spcPts val="0"/>
              </a:spcBef>
              <a:buNone/>
              <a:defRPr sz="1000">
                <a:solidFill>
                  <a:srgbClr val="0C0C0C"/>
                </a:solidFill>
                <a:latin typeface="Arial"/>
                <a:ea typeface="Arial"/>
                <a:cs typeface="Arial"/>
                <a:sym typeface="Arial"/>
              </a:defRPr>
            </a:lvl5pPr>
            <a:lvl6pPr marL="0" marR="0" lvl="5" indent="0" algn="ctr" rtl="0">
              <a:spcBef>
                <a:spcPts val="0"/>
              </a:spcBef>
              <a:buNone/>
              <a:defRPr sz="1000">
                <a:solidFill>
                  <a:srgbClr val="0C0C0C"/>
                </a:solidFill>
                <a:latin typeface="Arial"/>
                <a:ea typeface="Arial"/>
                <a:cs typeface="Arial"/>
                <a:sym typeface="Arial"/>
              </a:defRPr>
            </a:lvl6pPr>
            <a:lvl7pPr marL="0" marR="0" lvl="6" indent="0" algn="ctr" rtl="0">
              <a:spcBef>
                <a:spcPts val="0"/>
              </a:spcBef>
              <a:buNone/>
              <a:defRPr sz="1000">
                <a:solidFill>
                  <a:srgbClr val="0C0C0C"/>
                </a:solidFill>
                <a:latin typeface="Arial"/>
                <a:ea typeface="Arial"/>
                <a:cs typeface="Arial"/>
                <a:sym typeface="Arial"/>
              </a:defRPr>
            </a:lvl7pPr>
            <a:lvl8pPr marL="0" marR="0" lvl="7" indent="0" algn="ctr" rtl="0">
              <a:spcBef>
                <a:spcPts val="0"/>
              </a:spcBef>
              <a:buNone/>
              <a:defRPr sz="1000">
                <a:solidFill>
                  <a:srgbClr val="0C0C0C"/>
                </a:solidFill>
                <a:latin typeface="Arial"/>
                <a:ea typeface="Arial"/>
                <a:cs typeface="Arial"/>
                <a:sym typeface="Arial"/>
              </a:defRPr>
            </a:lvl8pPr>
            <a:lvl9pPr marL="0" marR="0" lvl="8" indent="0" algn="ctr" rtl="0">
              <a:spcBef>
                <a:spcPts val="0"/>
              </a:spcBef>
              <a:buNone/>
              <a:defRPr sz="1000">
                <a:solidFill>
                  <a:srgbClr val="0C0C0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06" name="Google Shape;106;p52"/>
          <p:cNvSpPr txBox="1"/>
          <p:nvPr/>
        </p:nvSpPr>
        <p:spPr>
          <a:xfrm>
            <a:off x="-1" y="0"/>
            <a:ext cx="9509761" cy="530352"/>
          </a:xfrm>
          <a:prstGeom prst="rect">
            <a:avLst/>
          </a:prstGeom>
          <a:solidFill>
            <a:schemeClr val="dk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107" name="Google Shape;107;p52" descr="Shape&#10;&#10;Description automatically generated"/>
          <p:cNvPicPr preferRelativeResize="0"/>
          <p:nvPr/>
        </p:nvPicPr>
        <p:blipFill rotWithShape="1">
          <a:blip r:embed="rId2">
            <a:alphaModFix/>
          </a:blip>
          <a:srcRect l="72476" t="73666" r="-72476" b="-661"/>
          <a:stretch/>
        </p:blipFill>
        <p:spPr>
          <a:xfrm>
            <a:off x="9509760" y="0"/>
            <a:ext cx="3657600" cy="548640"/>
          </a:xfrm>
          <a:prstGeom prst="rect">
            <a:avLst/>
          </a:prstGeom>
          <a:noFill/>
          <a:ln>
            <a:noFill/>
          </a:ln>
          <a:effectLst>
            <a:outerShdw blurRad="50800" dist="25400" dir="2700000" algn="tl" rotWithShape="0">
              <a:srgbClr val="000000">
                <a:alpha val="40000"/>
              </a:srgbClr>
            </a:outerShdw>
          </a:effectLst>
        </p:spPr>
      </p:pic>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Emphasis-Subtitle-Content-Image-Caption">
  <p:cSld name="2_Title Emphasis-Subtitle-Content-Image-Caption">
    <p:spTree>
      <p:nvGrpSpPr>
        <p:cNvPr id="1" name="Shape 108"/>
        <p:cNvGrpSpPr/>
        <p:nvPr/>
      </p:nvGrpSpPr>
      <p:grpSpPr>
        <a:xfrm>
          <a:off x="0" y="0"/>
          <a:ext cx="0" cy="0"/>
          <a:chOff x="0" y="0"/>
          <a:chExt cx="0" cy="0"/>
        </a:xfrm>
      </p:grpSpPr>
      <p:sp>
        <p:nvSpPr>
          <p:cNvPr id="109" name="Google Shape;109;p53"/>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lvl1pPr lvl="0" algn="l">
              <a:lnSpc>
                <a:spcPct val="100000"/>
              </a:lnSpc>
              <a:spcBef>
                <a:spcPts val="0"/>
              </a:spcBef>
              <a:spcAft>
                <a:spcPts val="0"/>
              </a:spcAft>
              <a:buClr>
                <a:schemeClr val="lt1"/>
              </a:buClr>
              <a:buSzPts val="4000"/>
              <a:buFont typeface="Arial"/>
              <a:buNone/>
              <a:defRPr sz="40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53"/>
          <p:cNvSpPr txBox="1">
            <a:spLocks noGrp="1"/>
          </p:cNvSpPr>
          <p:nvPr>
            <p:ph type="body" idx="1"/>
          </p:nvPr>
        </p:nvSpPr>
        <p:spPr>
          <a:xfrm>
            <a:off x="533400" y="1749829"/>
            <a:ext cx="5181600" cy="3810000"/>
          </a:xfrm>
          <a:prstGeom prst="rect">
            <a:avLst/>
          </a:prstGeom>
          <a:noFill/>
          <a:ln>
            <a:noFill/>
          </a:ln>
        </p:spPr>
        <p:txBody>
          <a:bodyPr spcFirstLastPara="1" wrap="square" lIns="45700" tIns="45700" rIns="45700" bIns="45700" anchor="t" anchorCtr="0">
            <a:normAutofit/>
          </a:bodyPr>
          <a:lstStyle>
            <a:lvl1pPr marL="457200" lvl="0" indent="-355600" algn="l">
              <a:lnSpc>
                <a:spcPct val="100000"/>
              </a:lnSpc>
              <a:spcBef>
                <a:spcPts val="600"/>
              </a:spcBef>
              <a:spcAft>
                <a:spcPts val="0"/>
              </a:spcAft>
              <a:buClr>
                <a:srgbClr val="3A7E36"/>
              </a:buClr>
              <a:buSzPts val="2000"/>
              <a:buFont typeface="Noto Sans Symbols"/>
              <a:buChar char="▪"/>
              <a:defRPr sz="2000">
                <a:solidFill>
                  <a:schemeClr val="dk1"/>
                </a:solidFill>
                <a:latin typeface="Arial"/>
                <a:ea typeface="Arial"/>
                <a:cs typeface="Arial"/>
                <a:sym typeface="Arial"/>
              </a:defRPr>
            </a:lvl1pPr>
            <a:lvl2pPr marL="914400" lvl="1" indent="-342900" algn="l">
              <a:lnSpc>
                <a:spcPct val="100000"/>
              </a:lnSpc>
              <a:spcBef>
                <a:spcPts val="600"/>
              </a:spcBef>
              <a:spcAft>
                <a:spcPts val="0"/>
              </a:spcAft>
              <a:buClr>
                <a:schemeClr val="accent3"/>
              </a:buClr>
              <a:buSzPts val="1800"/>
              <a:buFont typeface="Noto Sans Symbols"/>
              <a:buChar char="▪"/>
              <a:defRPr sz="1800">
                <a:solidFill>
                  <a:schemeClr val="dk1"/>
                </a:solidFill>
                <a:latin typeface="Arial"/>
                <a:ea typeface="Arial"/>
                <a:cs typeface="Arial"/>
                <a:sym typeface="Arial"/>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1" name="Google Shape;111;p53"/>
          <p:cNvSpPr>
            <a:spLocks noGrp="1"/>
          </p:cNvSpPr>
          <p:nvPr>
            <p:ph type="pic" idx="2"/>
          </p:nvPr>
        </p:nvSpPr>
        <p:spPr>
          <a:xfrm>
            <a:off x="6115878" y="1760220"/>
            <a:ext cx="5542722" cy="3037332"/>
          </a:xfrm>
          <a:prstGeom prst="rect">
            <a:avLst/>
          </a:prstGeom>
          <a:noFill/>
          <a:ln>
            <a:noFill/>
          </a:ln>
        </p:spPr>
        <p:txBody>
          <a:bodyPr spcFirstLastPara="1" wrap="square" lIns="45700" tIns="45700" rIns="45700" bIns="45700" anchor="t" anchorCtr="0">
            <a:normAutofit/>
          </a:bodyPr>
          <a:lstStyle>
            <a:lvl1pPr marR="0" lvl="0" algn="l" rtl="0">
              <a:lnSpc>
                <a:spcPct val="100000"/>
              </a:lnSpc>
              <a:spcBef>
                <a:spcPts val="600"/>
              </a:spcBef>
              <a:spcAft>
                <a:spcPts val="0"/>
              </a:spcAft>
              <a:buClr>
                <a:srgbClr val="3A7E36"/>
              </a:buClr>
              <a:buSzPts val="240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rgbClr val="3A7E36"/>
              </a:buClr>
              <a:buSzPts val="1800"/>
              <a:buFont typeface="Noto Sans Symbols"/>
              <a:buChar char="▪"/>
              <a:defRPr sz="18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12" name="Google Shape;112;p53"/>
          <p:cNvSpPr txBox="1">
            <a:spLocks noGrp="1"/>
          </p:cNvSpPr>
          <p:nvPr>
            <p:ph type="body" idx="3"/>
          </p:nvPr>
        </p:nvSpPr>
        <p:spPr>
          <a:xfrm>
            <a:off x="6115878" y="4955904"/>
            <a:ext cx="5542722" cy="1383936"/>
          </a:xfrm>
          <a:prstGeom prst="rect">
            <a:avLst/>
          </a:prstGeom>
          <a:noFill/>
          <a:ln>
            <a:noFill/>
          </a:ln>
        </p:spPr>
        <p:txBody>
          <a:bodyPr spcFirstLastPara="1" wrap="square" lIns="0" tIns="0" rIns="0" bIns="0" anchor="t" anchorCtr="0">
            <a:normAutofit/>
          </a:bodyPr>
          <a:lstStyle>
            <a:lvl1pPr marL="457200" lvl="0" indent="-396240" algn="l">
              <a:lnSpc>
                <a:spcPct val="100000"/>
              </a:lnSpc>
              <a:spcBef>
                <a:spcPts val="600"/>
              </a:spcBef>
              <a:spcAft>
                <a:spcPts val="0"/>
              </a:spcAft>
              <a:buClr>
                <a:srgbClr val="3A7E36"/>
              </a:buClr>
              <a:buSzPts val="2640"/>
              <a:buFont typeface="Noto Sans Symbols"/>
              <a:buChar char="▪"/>
              <a:defRPr/>
            </a:lvl1pPr>
            <a:lvl2pPr marL="914400" lvl="1" indent="-368300" algn="l">
              <a:lnSpc>
                <a:spcPct val="100000"/>
              </a:lnSpc>
              <a:spcBef>
                <a:spcPts val="600"/>
              </a:spcBef>
              <a:spcAft>
                <a:spcPts val="0"/>
              </a:spcAft>
              <a:buClr>
                <a:srgbClr val="2484C6"/>
              </a:buClr>
              <a:buSzPts val="2200"/>
              <a:buFont typeface="Noto Sans Symbols"/>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13" name="Google Shape;113;p53"/>
          <p:cNvSpPr/>
          <p:nvPr/>
        </p:nvSpPr>
        <p:spPr>
          <a:xfrm>
            <a:off x="0" y="0"/>
            <a:ext cx="12192000" cy="530352"/>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a:solidFill>
                <a:srgbClr val="4EA848"/>
              </a:solidFill>
              <a:highlight>
                <a:srgbClr val="4EA848"/>
              </a:highlight>
              <a:latin typeface="Arial"/>
              <a:ea typeface="Arial"/>
              <a:cs typeface="Arial"/>
              <a:sym typeface="Arial"/>
            </a:endParaRPr>
          </a:p>
        </p:txBody>
      </p:sp>
      <p:sp>
        <p:nvSpPr>
          <p:cNvPr id="114" name="Google Shape;114;p53"/>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Arial"/>
                <a:ea typeface="Arial"/>
                <a:cs typeface="Arial"/>
                <a:sym typeface="Arial"/>
              </a:defRPr>
            </a:lvl1pPr>
            <a:lvl2pPr marL="0" marR="0" lvl="1" indent="0" algn="ctr" rtl="0">
              <a:spcBef>
                <a:spcPts val="0"/>
              </a:spcBef>
              <a:buNone/>
              <a:defRPr sz="1000">
                <a:solidFill>
                  <a:srgbClr val="0C0C0C"/>
                </a:solidFill>
                <a:latin typeface="Arial"/>
                <a:ea typeface="Arial"/>
                <a:cs typeface="Arial"/>
                <a:sym typeface="Arial"/>
              </a:defRPr>
            </a:lvl2pPr>
            <a:lvl3pPr marL="0" marR="0" lvl="2" indent="0" algn="ctr" rtl="0">
              <a:spcBef>
                <a:spcPts val="0"/>
              </a:spcBef>
              <a:buNone/>
              <a:defRPr sz="1000">
                <a:solidFill>
                  <a:srgbClr val="0C0C0C"/>
                </a:solidFill>
                <a:latin typeface="Arial"/>
                <a:ea typeface="Arial"/>
                <a:cs typeface="Arial"/>
                <a:sym typeface="Arial"/>
              </a:defRPr>
            </a:lvl3pPr>
            <a:lvl4pPr marL="0" marR="0" lvl="3" indent="0" algn="ctr" rtl="0">
              <a:spcBef>
                <a:spcPts val="0"/>
              </a:spcBef>
              <a:buNone/>
              <a:defRPr sz="1000">
                <a:solidFill>
                  <a:srgbClr val="0C0C0C"/>
                </a:solidFill>
                <a:latin typeface="Arial"/>
                <a:ea typeface="Arial"/>
                <a:cs typeface="Arial"/>
                <a:sym typeface="Arial"/>
              </a:defRPr>
            </a:lvl4pPr>
            <a:lvl5pPr marL="0" marR="0" lvl="4" indent="0" algn="ctr" rtl="0">
              <a:spcBef>
                <a:spcPts val="0"/>
              </a:spcBef>
              <a:buNone/>
              <a:defRPr sz="1000">
                <a:solidFill>
                  <a:srgbClr val="0C0C0C"/>
                </a:solidFill>
                <a:latin typeface="Arial"/>
                <a:ea typeface="Arial"/>
                <a:cs typeface="Arial"/>
                <a:sym typeface="Arial"/>
              </a:defRPr>
            </a:lvl5pPr>
            <a:lvl6pPr marL="0" marR="0" lvl="5" indent="0" algn="ctr" rtl="0">
              <a:spcBef>
                <a:spcPts val="0"/>
              </a:spcBef>
              <a:buNone/>
              <a:defRPr sz="1000">
                <a:solidFill>
                  <a:srgbClr val="0C0C0C"/>
                </a:solidFill>
                <a:latin typeface="Arial"/>
                <a:ea typeface="Arial"/>
                <a:cs typeface="Arial"/>
                <a:sym typeface="Arial"/>
              </a:defRPr>
            </a:lvl6pPr>
            <a:lvl7pPr marL="0" marR="0" lvl="6" indent="0" algn="ctr" rtl="0">
              <a:spcBef>
                <a:spcPts val="0"/>
              </a:spcBef>
              <a:buNone/>
              <a:defRPr sz="1000">
                <a:solidFill>
                  <a:srgbClr val="0C0C0C"/>
                </a:solidFill>
                <a:latin typeface="Arial"/>
                <a:ea typeface="Arial"/>
                <a:cs typeface="Arial"/>
                <a:sym typeface="Arial"/>
              </a:defRPr>
            </a:lvl7pPr>
            <a:lvl8pPr marL="0" marR="0" lvl="7" indent="0" algn="ctr" rtl="0">
              <a:spcBef>
                <a:spcPts val="0"/>
              </a:spcBef>
              <a:buNone/>
              <a:defRPr sz="1000">
                <a:solidFill>
                  <a:srgbClr val="0C0C0C"/>
                </a:solidFill>
                <a:latin typeface="Arial"/>
                <a:ea typeface="Arial"/>
                <a:cs typeface="Arial"/>
                <a:sym typeface="Arial"/>
              </a:defRPr>
            </a:lvl8pPr>
            <a:lvl9pPr marL="0" marR="0" lvl="8" indent="0" algn="ctr" rtl="0">
              <a:spcBef>
                <a:spcPts val="0"/>
              </a:spcBef>
              <a:buNone/>
              <a:defRPr sz="1000">
                <a:solidFill>
                  <a:srgbClr val="0C0C0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15" name="Google Shape;115;p53"/>
          <p:cNvSpPr txBox="1"/>
          <p:nvPr/>
        </p:nvSpPr>
        <p:spPr>
          <a:xfrm>
            <a:off x="-1" y="0"/>
            <a:ext cx="9509761" cy="530352"/>
          </a:xfrm>
          <a:prstGeom prst="rect">
            <a:avLst/>
          </a:prstGeom>
          <a:solidFill>
            <a:schemeClr val="dk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116" name="Google Shape;116;p53" descr="Shape&#10;&#10;Description automatically generated"/>
          <p:cNvPicPr preferRelativeResize="0"/>
          <p:nvPr/>
        </p:nvPicPr>
        <p:blipFill rotWithShape="1">
          <a:blip r:embed="rId2">
            <a:alphaModFix/>
          </a:blip>
          <a:srcRect l="72476" t="73666" r="-72476" b="-661"/>
          <a:stretch/>
        </p:blipFill>
        <p:spPr>
          <a:xfrm>
            <a:off x="9509760" y="0"/>
            <a:ext cx="3657600" cy="548640"/>
          </a:xfrm>
          <a:prstGeom prst="rect">
            <a:avLst/>
          </a:prstGeom>
          <a:noFill/>
          <a:ln>
            <a:noFill/>
          </a:ln>
          <a:effectLst>
            <a:outerShdw blurRad="50800" dist="25400" dir="2700000" algn="tl" rotWithShape="0">
              <a:srgbClr val="000000">
                <a:alpha val="40000"/>
              </a:srgbClr>
            </a:outerShdw>
          </a:effectLst>
        </p:spPr>
      </p:pic>
      <p:sp>
        <p:nvSpPr>
          <p:cNvPr id="117" name="Google Shape;117;p53"/>
          <p:cNvSpPr txBox="1">
            <a:spLocks noGrp="1"/>
          </p:cNvSpPr>
          <p:nvPr>
            <p:ph type="body" idx="4"/>
          </p:nvPr>
        </p:nvSpPr>
        <p:spPr>
          <a:xfrm>
            <a:off x="533400" y="5791200"/>
            <a:ext cx="5410200" cy="5334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Slide with Sidebar Content">
  <p:cSld name="Image Slide with Sidebar Content">
    <p:spTree>
      <p:nvGrpSpPr>
        <p:cNvPr id="1" name="Shape 118"/>
        <p:cNvGrpSpPr/>
        <p:nvPr/>
      </p:nvGrpSpPr>
      <p:grpSpPr>
        <a:xfrm>
          <a:off x="0" y="0"/>
          <a:ext cx="0" cy="0"/>
          <a:chOff x="0" y="0"/>
          <a:chExt cx="0" cy="0"/>
        </a:xfrm>
      </p:grpSpPr>
      <p:sp>
        <p:nvSpPr>
          <p:cNvPr id="119" name="Google Shape;119;p54"/>
          <p:cNvSpPr>
            <a:spLocks noGrp="1"/>
          </p:cNvSpPr>
          <p:nvPr>
            <p:ph type="pic" idx="2"/>
          </p:nvPr>
        </p:nvSpPr>
        <p:spPr>
          <a:xfrm>
            <a:off x="-1" y="530352"/>
            <a:ext cx="12191999" cy="6327648"/>
          </a:xfrm>
          <a:prstGeom prst="rect">
            <a:avLst/>
          </a:prstGeom>
          <a:noFill/>
          <a:ln>
            <a:noFill/>
          </a:ln>
        </p:spPr>
        <p:txBody>
          <a:bodyPr spcFirstLastPara="1" wrap="square" lIns="45700" tIns="45700" rIns="45700" bIns="45700" anchor="ctr" anchorCtr="0">
            <a:normAutofit/>
          </a:bodyPr>
          <a:lstStyle>
            <a:lvl1pPr marR="0" lvl="0" algn="ctr" rtl="0">
              <a:lnSpc>
                <a:spcPct val="100000"/>
              </a:lnSpc>
              <a:spcBef>
                <a:spcPts val="600"/>
              </a:spcBef>
              <a:spcAft>
                <a:spcPts val="0"/>
              </a:spcAft>
              <a:buClr>
                <a:srgbClr val="3A7E36"/>
              </a:buClr>
              <a:buSzPts val="2400"/>
              <a:buFont typeface="Noto Sans Symbols"/>
              <a:buNone/>
              <a:defRPr sz="2400" b="0" i="0" u="none" strike="noStrike" cap="none">
                <a:solidFill>
                  <a:srgbClr val="7F7F7F"/>
                </a:solidFill>
                <a:latin typeface="Arial"/>
                <a:ea typeface="Arial"/>
                <a:cs typeface="Arial"/>
                <a:sym typeface="Arial"/>
              </a:defRPr>
            </a:lvl1pPr>
            <a:lvl2pPr marR="0" lvl="1" algn="l" rtl="0">
              <a:lnSpc>
                <a:spcPct val="100000"/>
              </a:lnSpc>
              <a:spcBef>
                <a:spcPts val="6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rgbClr val="3A7E36"/>
              </a:buClr>
              <a:buSzPts val="1800"/>
              <a:buFont typeface="Noto Sans Symbols"/>
              <a:buChar char="▪"/>
              <a:defRPr sz="18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20" name="Google Shape;120;p54"/>
          <p:cNvSpPr txBox="1">
            <a:spLocks noGrp="1"/>
          </p:cNvSpPr>
          <p:nvPr>
            <p:ph type="body" idx="1"/>
          </p:nvPr>
        </p:nvSpPr>
        <p:spPr>
          <a:xfrm>
            <a:off x="7239000" y="1219200"/>
            <a:ext cx="4389542" cy="5257799"/>
          </a:xfrm>
          <a:prstGeom prst="rect">
            <a:avLst/>
          </a:prstGeom>
          <a:solidFill>
            <a:srgbClr val="2484C6"/>
          </a:solid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SzPts val="2400"/>
              <a:buNone/>
              <a:defRPr>
                <a:solidFill>
                  <a:schemeClr val="dk1"/>
                </a:solidFill>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1" name="Google Shape;121;p54"/>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Arial"/>
                <a:ea typeface="Arial"/>
                <a:cs typeface="Arial"/>
                <a:sym typeface="Arial"/>
              </a:defRPr>
            </a:lvl1pPr>
            <a:lvl2pPr marL="0" marR="0" lvl="1" indent="0" algn="ctr" rtl="0">
              <a:spcBef>
                <a:spcPts val="0"/>
              </a:spcBef>
              <a:buNone/>
              <a:defRPr sz="1000">
                <a:solidFill>
                  <a:srgbClr val="0C0C0C"/>
                </a:solidFill>
                <a:latin typeface="Arial"/>
                <a:ea typeface="Arial"/>
                <a:cs typeface="Arial"/>
                <a:sym typeface="Arial"/>
              </a:defRPr>
            </a:lvl2pPr>
            <a:lvl3pPr marL="0" marR="0" lvl="2" indent="0" algn="ctr" rtl="0">
              <a:spcBef>
                <a:spcPts val="0"/>
              </a:spcBef>
              <a:buNone/>
              <a:defRPr sz="1000">
                <a:solidFill>
                  <a:srgbClr val="0C0C0C"/>
                </a:solidFill>
                <a:latin typeface="Arial"/>
                <a:ea typeface="Arial"/>
                <a:cs typeface="Arial"/>
                <a:sym typeface="Arial"/>
              </a:defRPr>
            </a:lvl3pPr>
            <a:lvl4pPr marL="0" marR="0" lvl="3" indent="0" algn="ctr" rtl="0">
              <a:spcBef>
                <a:spcPts val="0"/>
              </a:spcBef>
              <a:buNone/>
              <a:defRPr sz="1000">
                <a:solidFill>
                  <a:srgbClr val="0C0C0C"/>
                </a:solidFill>
                <a:latin typeface="Arial"/>
                <a:ea typeface="Arial"/>
                <a:cs typeface="Arial"/>
                <a:sym typeface="Arial"/>
              </a:defRPr>
            </a:lvl4pPr>
            <a:lvl5pPr marL="0" marR="0" lvl="4" indent="0" algn="ctr" rtl="0">
              <a:spcBef>
                <a:spcPts val="0"/>
              </a:spcBef>
              <a:buNone/>
              <a:defRPr sz="1000">
                <a:solidFill>
                  <a:srgbClr val="0C0C0C"/>
                </a:solidFill>
                <a:latin typeface="Arial"/>
                <a:ea typeface="Arial"/>
                <a:cs typeface="Arial"/>
                <a:sym typeface="Arial"/>
              </a:defRPr>
            </a:lvl5pPr>
            <a:lvl6pPr marL="0" marR="0" lvl="5" indent="0" algn="ctr" rtl="0">
              <a:spcBef>
                <a:spcPts val="0"/>
              </a:spcBef>
              <a:buNone/>
              <a:defRPr sz="1000">
                <a:solidFill>
                  <a:srgbClr val="0C0C0C"/>
                </a:solidFill>
                <a:latin typeface="Arial"/>
                <a:ea typeface="Arial"/>
                <a:cs typeface="Arial"/>
                <a:sym typeface="Arial"/>
              </a:defRPr>
            </a:lvl6pPr>
            <a:lvl7pPr marL="0" marR="0" lvl="6" indent="0" algn="ctr" rtl="0">
              <a:spcBef>
                <a:spcPts val="0"/>
              </a:spcBef>
              <a:buNone/>
              <a:defRPr sz="1000">
                <a:solidFill>
                  <a:srgbClr val="0C0C0C"/>
                </a:solidFill>
                <a:latin typeface="Arial"/>
                <a:ea typeface="Arial"/>
                <a:cs typeface="Arial"/>
                <a:sym typeface="Arial"/>
              </a:defRPr>
            </a:lvl7pPr>
            <a:lvl8pPr marL="0" marR="0" lvl="7" indent="0" algn="ctr" rtl="0">
              <a:spcBef>
                <a:spcPts val="0"/>
              </a:spcBef>
              <a:buNone/>
              <a:defRPr sz="1000">
                <a:solidFill>
                  <a:srgbClr val="0C0C0C"/>
                </a:solidFill>
                <a:latin typeface="Arial"/>
                <a:ea typeface="Arial"/>
                <a:cs typeface="Arial"/>
                <a:sym typeface="Arial"/>
              </a:defRPr>
            </a:lvl8pPr>
            <a:lvl9pPr marL="0" marR="0" lvl="8" indent="0" algn="ctr" rtl="0">
              <a:spcBef>
                <a:spcPts val="0"/>
              </a:spcBef>
              <a:buNone/>
              <a:defRPr sz="1000">
                <a:solidFill>
                  <a:srgbClr val="0C0C0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122" name="Google Shape;122;p54"/>
          <p:cNvSpPr/>
          <p:nvPr/>
        </p:nvSpPr>
        <p:spPr>
          <a:xfrm>
            <a:off x="0" y="0"/>
            <a:ext cx="12192000" cy="530352"/>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a:solidFill>
                <a:srgbClr val="4EA848"/>
              </a:solidFill>
              <a:highlight>
                <a:srgbClr val="4EA848"/>
              </a:highlight>
              <a:latin typeface="Arial"/>
              <a:ea typeface="Arial"/>
              <a:cs typeface="Arial"/>
              <a:sym typeface="Arial"/>
            </a:endParaRPr>
          </a:p>
        </p:txBody>
      </p:sp>
      <p:sp>
        <p:nvSpPr>
          <p:cNvPr id="123" name="Google Shape;123;p54"/>
          <p:cNvSpPr txBox="1"/>
          <p:nvPr/>
        </p:nvSpPr>
        <p:spPr>
          <a:xfrm>
            <a:off x="-1" y="0"/>
            <a:ext cx="9692639" cy="530352"/>
          </a:xfrm>
          <a:prstGeom prst="rect">
            <a:avLst/>
          </a:prstGeom>
          <a:solidFill>
            <a:schemeClr val="dk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124" name="Google Shape;124;p54" descr="Shape&#10;&#10;Description automatically generated"/>
          <p:cNvPicPr preferRelativeResize="0"/>
          <p:nvPr/>
        </p:nvPicPr>
        <p:blipFill rotWithShape="1">
          <a:blip r:embed="rId2">
            <a:alphaModFix/>
          </a:blip>
          <a:srcRect l="77476" t="73666" r="-77476" b="-661"/>
          <a:stretch/>
        </p:blipFill>
        <p:spPr>
          <a:xfrm>
            <a:off x="9692640" y="0"/>
            <a:ext cx="3657600" cy="548640"/>
          </a:xfrm>
          <a:prstGeom prst="rect">
            <a:avLst/>
          </a:prstGeom>
          <a:noFill/>
          <a:ln>
            <a:noFill/>
          </a:ln>
          <a:effectLst>
            <a:outerShdw blurRad="50800" dist="25400" dir="2700000" algn="tl" rotWithShape="0">
              <a:srgbClr val="000000">
                <a:alpha val="40000"/>
              </a:srgbClr>
            </a:outerShdw>
          </a:effectLst>
        </p:spPr>
      </p:pic>
      <p:sp>
        <p:nvSpPr>
          <p:cNvPr id="125" name="Google Shape;125;p54"/>
          <p:cNvSpPr txBox="1">
            <a:spLocks noGrp="1"/>
          </p:cNvSpPr>
          <p:nvPr>
            <p:ph type="body" idx="3"/>
          </p:nvPr>
        </p:nvSpPr>
        <p:spPr>
          <a:xfrm>
            <a:off x="7589838" y="2743200"/>
            <a:ext cx="3687762" cy="3429000"/>
          </a:xfrm>
          <a:prstGeom prst="rect">
            <a:avLst/>
          </a:prstGeom>
          <a:noFill/>
          <a:ln>
            <a:noFill/>
          </a:ln>
        </p:spPr>
        <p:txBody>
          <a:bodyPr spcFirstLastPara="1" wrap="square" lIns="45700" tIns="45700" rIns="45700" bIns="45700" anchor="t" anchorCtr="0">
            <a:normAutofit/>
          </a:bodyPr>
          <a:lstStyle>
            <a:lvl1pPr marL="457200" lvl="0" indent="-396240" algn="l">
              <a:lnSpc>
                <a:spcPct val="100000"/>
              </a:lnSpc>
              <a:spcBef>
                <a:spcPts val="600"/>
              </a:spcBef>
              <a:spcAft>
                <a:spcPts val="0"/>
              </a:spcAft>
              <a:buClr>
                <a:srgbClr val="4EA848"/>
              </a:buClr>
              <a:buSzPts val="2640"/>
              <a:buFont typeface="Noto Sans Symbols"/>
              <a:buChar char="▪"/>
              <a:defRPr>
                <a:solidFill>
                  <a:schemeClr val="lt1"/>
                </a:solidFill>
              </a:defRPr>
            </a:lvl1pPr>
            <a:lvl2pPr marL="914400" lvl="1" indent="-368300" algn="l">
              <a:lnSpc>
                <a:spcPct val="100000"/>
              </a:lnSpc>
              <a:spcBef>
                <a:spcPts val="600"/>
              </a:spcBef>
              <a:spcAft>
                <a:spcPts val="0"/>
              </a:spcAft>
              <a:buClr>
                <a:srgbClr val="4EA848"/>
              </a:buClr>
              <a:buSzPts val="2200"/>
              <a:buFont typeface="Noto Sans Symbols"/>
              <a:buChar char="▪"/>
              <a:defRPr>
                <a:solidFill>
                  <a:schemeClr val="lt1"/>
                </a:solidFill>
              </a:defRPr>
            </a:lvl2pPr>
            <a:lvl3pPr marL="1371600" lvl="2" indent="-354330" algn="l">
              <a:lnSpc>
                <a:spcPct val="100000"/>
              </a:lnSpc>
              <a:spcBef>
                <a:spcPts val="600"/>
              </a:spcBef>
              <a:spcAft>
                <a:spcPts val="0"/>
              </a:spcAft>
              <a:buClr>
                <a:srgbClr val="4EA848"/>
              </a:buClr>
              <a:buSzPts val="1980"/>
              <a:buFont typeface="Noto Sans Symbols"/>
              <a:buChar char="▪"/>
              <a:defRPr>
                <a:solidFill>
                  <a:schemeClr val="lt1"/>
                </a:solidFill>
              </a:defRPr>
            </a:lvl3pPr>
            <a:lvl4pPr marL="1828800" lvl="3" indent="-340360" algn="l">
              <a:lnSpc>
                <a:spcPct val="100000"/>
              </a:lnSpc>
              <a:spcBef>
                <a:spcPts val="600"/>
              </a:spcBef>
              <a:spcAft>
                <a:spcPts val="0"/>
              </a:spcAft>
              <a:buClr>
                <a:srgbClr val="4EA848"/>
              </a:buClr>
              <a:buSzPts val="1760"/>
              <a:buFont typeface="Noto Sans Symbols"/>
              <a:buChar char="▪"/>
              <a:defRPr>
                <a:solidFill>
                  <a:schemeClr val="lt1"/>
                </a:solidFill>
              </a:defRPr>
            </a:lvl4pPr>
            <a:lvl5pPr marL="2286000" lvl="4" indent="-326389" algn="l">
              <a:lnSpc>
                <a:spcPct val="100000"/>
              </a:lnSpc>
              <a:spcBef>
                <a:spcPts val="600"/>
              </a:spcBef>
              <a:spcAft>
                <a:spcPts val="0"/>
              </a:spcAft>
              <a:buClr>
                <a:srgbClr val="4EA848"/>
              </a:buClr>
              <a:buSzPts val="1540"/>
              <a:buFont typeface="Noto Sans Symbols"/>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6" name="Google Shape;126;p54"/>
          <p:cNvSpPr txBox="1">
            <a:spLocks noGrp="1"/>
          </p:cNvSpPr>
          <p:nvPr>
            <p:ph type="title"/>
          </p:nvPr>
        </p:nvSpPr>
        <p:spPr>
          <a:xfrm>
            <a:off x="7589838" y="1473201"/>
            <a:ext cx="3763962" cy="11937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400"/>
              <a:buFont typeface="Arial"/>
              <a:buNone/>
              <a:defRPr sz="2400" b="1"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Image with Sidebar Content Blue">
  <p:cSld name="Image with Sidebar Content Blue">
    <p:spTree>
      <p:nvGrpSpPr>
        <p:cNvPr id="1" name="Shape 127"/>
        <p:cNvGrpSpPr/>
        <p:nvPr/>
      </p:nvGrpSpPr>
      <p:grpSpPr>
        <a:xfrm>
          <a:off x="0" y="0"/>
          <a:ext cx="0" cy="0"/>
          <a:chOff x="0" y="0"/>
          <a:chExt cx="0" cy="0"/>
        </a:xfrm>
      </p:grpSpPr>
      <p:pic>
        <p:nvPicPr>
          <p:cNvPr id="128" name="Google Shape;128;p55"/>
          <p:cNvPicPr preferRelativeResize="0"/>
          <p:nvPr/>
        </p:nvPicPr>
        <p:blipFill/>
        <p:spPr>
          <a:xfrm>
            <a:off x="1" y="0"/>
            <a:ext cx="12191999" cy="6858000"/>
          </a:xfrm>
          <a:prstGeom prst="rect">
            <a:avLst/>
          </a:prstGeom>
          <a:solidFill>
            <a:srgbClr val="FFFFFF"/>
          </a:solidFill>
          <a:ln>
            <a:noFill/>
          </a:ln>
        </p:spPr>
      </p:pic>
      <p:sp>
        <p:nvSpPr>
          <p:cNvPr id="129" name="Google Shape;129;p55"/>
          <p:cNvSpPr txBox="1"/>
          <p:nvPr/>
        </p:nvSpPr>
        <p:spPr>
          <a:xfrm>
            <a:off x="-1" y="0"/>
            <a:ext cx="12192000" cy="530352"/>
          </a:xfrm>
          <a:prstGeom prst="rect">
            <a:avLst/>
          </a:prstGeom>
          <a:solidFill>
            <a:schemeClr val="lt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130" name="Google Shape;130;p55" descr="Shape&#10;&#10;Description automatically generated"/>
          <p:cNvPicPr preferRelativeResize="0"/>
          <p:nvPr/>
        </p:nvPicPr>
        <p:blipFill rotWithShape="1">
          <a:blip r:embed="rId2">
            <a:alphaModFix/>
          </a:blip>
          <a:srcRect l="49833" r="-1196"/>
          <a:stretch/>
        </p:blipFill>
        <p:spPr>
          <a:xfrm>
            <a:off x="586740" y="381000"/>
            <a:ext cx="5212080" cy="5638800"/>
          </a:xfrm>
          <a:prstGeom prst="rect">
            <a:avLst/>
          </a:prstGeom>
          <a:noFill/>
          <a:ln>
            <a:noFill/>
          </a:ln>
          <a:effectLst>
            <a:outerShdw blurRad="50800" dist="38100" dir="2700000" algn="tl" rotWithShape="0">
              <a:srgbClr val="000000">
                <a:alpha val="40000"/>
              </a:srgbClr>
            </a:outerShdw>
          </a:effectLst>
        </p:spPr>
      </p:pic>
      <p:pic>
        <p:nvPicPr>
          <p:cNvPr id="131" name="Google Shape;131;p55"/>
          <p:cNvPicPr preferRelativeResize="0"/>
          <p:nvPr/>
        </p:nvPicPr>
        <p:blipFill rotWithShape="1">
          <a:blip r:embed="rId3">
            <a:alphaModFix/>
          </a:blip>
          <a:srcRect/>
          <a:stretch/>
        </p:blipFill>
        <p:spPr>
          <a:xfrm>
            <a:off x="878304" y="456490"/>
            <a:ext cx="3764764" cy="1258198"/>
          </a:xfrm>
          <a:prstGeom prst="rect">
            <a:avLst/>
          </a:prstGeom>
          <a:noFill/>
          <a:ln>
            <a:noFill/>
          </a:ln>
        </p:spPr>
      </p:pic>
      <p:sp>
        <p:nvSpPr>
          <p:cNvPr id="132" name="Google Shape;132;p55"/>
          <p:cNvSpPr txBox="1">
            <a:spLocks noGrp="1"/>
          </p:cNvSpPr>
          <p:nvPr>
            <p:ph type="body" idx="1"/>
          </p:nvPr>
        </p:nvSpPr>
        <p:spPr>
          <a:xfrm>
            <a:off x="990600" y="1967576"/>
            <a:ext cx="3007895" cy="2492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1800"/>
              <a:buNone/>
              <a:defRPr sz="1800" b="1" i="0">
                <a:solidFill>
                  <a:schemeClr val="lt1"/>
                </a:solidFill>
                <a:latin typeface="Arial"/>
                <a:ea typeface="Arial"/>
                <a:cs typeface="Arial"/>
                <a:sym typeface="Arial"/>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33" name="Google Shape;133;p55"/>
          <p:cNvSpPr txBox="1">
            <a:spLocks noGrp="1"/>
          </p:cNvSpPr>
          <p:nvPr>
            <p:ph type="body" idx="2"/>
          </p:nvPr>
        </p:nvSpPr>
        <p:spPr>
          <a:xfrm>
            <a:off x="990600" y="2325170"/>
            <a:ext cx="3007895" cy="1884265"/>
          </a:xfrm>
          <a:prstGeom prst="rect">
            <a:avLst/>
          </a:prstGeom>
          <a:noFill/>
          <a:ln>
            <a:noFill/>
          </a:ln>
        </p:spPr>
        <p:txBody>
          <a:bodyPr spcFirstLastPara="1" wrap="square" lIns="0" tIns="0" rIns="0" bIns="0" anchor="t" anchorCtr="0">
            <a:noAutofit/>
          </a:bodyPr>
          <a:lstStyle>
            <a:lvl1pPr marL="457200" marR="0" lvl="0" indent="-228600" algn="l">
              <a:lnSpc>
                <a:spcPct val="120000"/>
              </a:lnSpc>
              <a:spcBef>
                <a:spcPts val="0"/>
              </a:spcBef>
              <a:spcAft>
                <a:spcPts val="0"/>
              </a:spcAft>
              <a:buClr>
                <a:schemeClr val="lt1"/>
              </a:buClr>
              <a:buSzPts val="1760"/>
              <a:buFont typeface="Arial"/>
              <a:buNone/>
              <a:defRPr sz="1600">
                <a:solidFill>
                  <a:schemeClr val="lt1"/>
                </a:solidFill>
              </a:defRPr>
            </a:lvl1pPr>
            <a:lvl2pPr marL="914400" lvl="1" indent="-340360" algn="l">
              <a:lnSpc>
                <a:spcPct val="100000"/>
              </a:lnSpc>
              <a:spcBef>
                <a:spcPts val="600"/>
              </a:spcBef>
              <a:spcAft>
                <a:spcPts val="0"/>
              </a:spcAft>
              <a:buClr>
                <a:schemeClr val="lt1"/>
              </a:buClr>
              <a:buSzPts val="1760"/>
              <a:buFont typeface="Noto Sans Symbols"/>
              <a:buChar char="▪"/>
              <a:defRPr sz="1600">
                <a:solidFill>
                  <a:schemeClr val="lt1"/>
                </a:solidFill>
              </a:defRPr>
            </a:lvl2pPr>
            <a:lvl3pPr marL="1371600" lvl="2" indent="-340360" algn="l">
              <a:lnSpc>
                <a:spcPct val="100000"/>
              </a:lnSpc>
              <a:spcBef>
                <a:spcPts val="600"/>
              </a:spcBef>
              <a:spcAft>
                <a:spcPts val="0"/>
              </a:spcAft>
              <a:buClr>
                <a:schemeClr val="lt1"/>
              </a:buClr>
              <a:buSzPts val="1760"/>
              <a:buFont typeface="Noto Sans Symbols"/>
              <a:buChar char="▪"/>
              <a:defRPr sz="1600">
                <a:solidFill>
                  <a:schemeClr val="lt1"/>
                </a:solidFill>
              </a:defRPr>
            </a:lvl3pPr>
            <a:lvl4pPr marL="1828800" lvl="3" indent="-340360" algn="l">
              <a:lnSpc>
                <a:spcPct val="100000"/>
              </a:lnSpc>
              <a:spcBef>
                <a:spcPts val="600"/>
              </a:spcBef>
              <a:spcAft>
                <a:spcPts val="0"/>
              </a:spcAft>
              <a:buClr>
                <a:schemeClr val="lt1"/>
              </a:buClr>
              <a:buSzPts val="1760"/>
              <a:buFont typeface="Noto Sans Symbols"/>
              <a:buChar char="▪"/>
              <a:defRPr sz="1600">
                <a:solidFill>
                  <a:schemeClr val="lt1"/>
                </a:solidFill>
              </a:defRPr>
            </a:lvl4pPr>
            <a:lvl5pPr marL="2286000" lvl="4" indent="-340360" algn="l">
              <a:lnSpc>
                <a:spcPct val="100000"/>
              </a:lnSpc>
              <a:spcBef>
                <a:spcPts val="600"/>
              </a:spcBef>
              <a:spcAft>
                <a:spcPts val="0"/>
              </a:spcAft>
              <a:buClr>
                <a:schemeClr val="lt1"/>
              </a:buClr>
              <a:buSzPts val="1760"/>
              <a:buFont typeface="Noto Sans Symbols"/>
              <a:buChar char="▪"/>
              <a:defRPr sz="1600">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34" name="Google Shape;134;p55"/>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Arial"/>
                <a:ea typeface="Arial"/>
                <a:cs typeface="Arial"/>
                <a:sym typeface="Arial"/>
              </a:defRPr>
            </a:lvl1pPr>
            <a:lvl2pPr marL="0" marR="0" lvl="1" indent="0" algn="ctr" rtl="0">
              <a:spcBef>
                <a:spcPts val="0"/>
              </a:spcBef>
              <a:buNone/>
              <a:defRPr sz="1000">
                <a:solidFill>
                  <a:srgbClr val="0C0C0C"/>
                </a:solidFill>
                <a:latin typeface="Arial"/>
                <a:ea typeface="Arial"/>
                <a:cs typeface="Arial"/>
                <a:sym typeface="Arial"/>
              </a:defRPr>
            </a:lvl2pPr>
            <a:lvl3pPr marL="0" marR="0" lvl="2" indent="0" algn="ctr" rtl="0">
              <a:spcBef>
                <a:spcPts val="0"/>
              </a:spcBef>
              <a:buNone/>
              <a:defRPr sz="1000">
                <a:solidFill>
                  <a:srgbClr val="0C0C0C"/>
                </a:solidFill>
                <a:latin typeface="Arial"/>
                <a:ea typeface="Arial"/>
                <a:cs typeface="Arial"/>
                <a:sym typeface="Arial"/>
              </a:defRPr>
            </a:lvl3pPr>
            <a:lvl4pPr marL="0" marR="0" lvl="3" indent="0" algn="ctr" rtl="0">
              <a:spcBef>
                <a:spcPts val="0"/>
              </a:spcBef>
              <a:buNone/>
              <a:defRPr sz="1000">
                <a:solidFill>
                  <a:srgbClr val="0C0C0C"/>
                </a:solidFill>
                <a:latin typeface="Arial"/>
                <a:ea typeface="Arial"/>
                <a:cs typeface="Arial"/>
                <a:sym typeface="Arial"/>
              </a:defRPr>
            </a:lvl4pPr>
            <a:lvl5pPr marL="0" marR="0" lvl="4" indent="0" algn="ctr" rtl="0">
              <a:spcBef>
                <a:spcPts val="0"/>
              </a:spcBef>
              <a:buNone/>
              <a:defRPr sz="1000">
                <a:solidFill>
                  <a:srgbClr val="0C0C0C"/>
                </a:solidFill>
                <a:latin typeface="Arial"/>
                <a:ea typeface="Arial"/>
                <a:cs typeface="Arial"/>
                <a:sym typeface="Arial"/>
              </a:defRPr>
            </a:lvl5pPr>
            <a:lvl6pPr marL="0" marR="0" lvl="5" indent="0" algn="ctr" rtl="0">
              <a:spcBef>
                <a:spcPts val="0"/>
              </a:spcBef>
              <a:buNone/>
              <a:defRPr sz="1000">
                <a:solidFill>
                  <a:srgbClr val="0C0C0C"/>
                </a:solidFill>
                <a:latin typeface="Arial"/>
                <a:ea typeface="Arial"/>
                <a:cs typeface="Arial"/>
                <a:sym typeface="Arial"/>
              </a:defRPr>
            </a:lvl6pPr>
            <a:lvl7pPr marL="0" marR="0" lvl="6" indent="0" algn="ctr" rtl="0">
              <a:spcBef>
                <a:spcPts val="0"/>
              </a:spcBef>
              <a:buNone/>
              <a:defRPr sz="1000">
                <a:solidFill>
                  <a:srgbClr val="0C0C0C"/>
                </a:solidFill>
                <a:latin typeface="Arial"/>
                <a:ea typeface="Arial"/>
                <a:cs typeface="Arial"/>
                <a:sym typeface="Arial"/>
              </a:defRPr>
            </a:lvl7pPr>
            <a:lvl8pPr marL="0" marR="0" lvl="7" indent="0" algn="ctr" rtl="0">
              <a:spcBef>
                <a:spcPts val="0"/>
              </a:spcBef>
              <a:buNone/>
              <a:defRPr sz="1000">
                <a:solidFill>
                  <a:srgbClr val="0C0C0C"/>
                </a:solidFill>
                <a:latin typeface="Arial"/>
                <a:ea typeface="Arial"/>
                <a:cs typeface="Arial"/>
                <a:sym typeface="Arial"/>
              </a:defRPr>
            </a:lvl8pPr>
            <a:lvl9pPr marL="0" marR="0" lvl="8" indent="0" algn="ctr" rtl="0">
              <a:spcBef>
                <a:spcPts val="0"/>
              </a:spcBef>
              <a:buNone/>
              <a:defRPr sz="1000">
                <a:solidFill>
                  <a:srgbClr val="0C0C0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losing-Contacts">
  <p:cSld name="Closing-Contacts">
    <p:spTree>
      <p:nvGrpSpPr>
        <p:cNvPr id="1" name="Shape 135"/>
        <p:cNvGrpSpPr/>
        <p:nvPr/>
      </p:nvGrpSpPr>
      <p:grpSpPr>
        <a:xfrm>
          <a:off x="0" y="0"/>
          <a:ext cx="0" cy="0"/>
          <a:chOff x="0" y="0"/>
          <a:chExt cx="0" cy="0"/>
        </a:xfrm>
      </p:grpSpPr>
      <p:sp>
        <p:nvSpPr>
          <p:cNvPr id="136" name="Google Shape;136;p56"/>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37" name="Google Shape;137;p56" descr="Shape, square&#10;&#10;Description automatically generated"/>
          <p:cNvPicPr preferRelativeResize="0"/>
          <p:nvPr/>
        </p:nvPicPr>
        <p:blipFill rotWithShape="1">
          <a:blip r:embed="rId2">
            <a:alphaModFix/>
          </a:blip>
          <a:srcRect l="16977" r="-16951"/>
          <a:stretch/>
        </p:blipFill>
        <p:spPr>
          <a:xfrm>
            <a:off x="2103120" y="617517"/>
            <a:ext cx="10147300" cy="5638800"/>
          </a:xfrm>
          <a:prstGeom prst="rect">
            <a:avLst/>
          </a:prstGeom>
          <a:noFill/>
          <a:ln>
            <a:noFill/>
          </a:ln>
          <a:effectLst>
            <a:outerShdw blurRad="50800" dist="38100" dir="2700000" algn="tl" rotWithShape="0">
              <a:srgbClr val="000000">
                <a:alpha val="40000"/>
              </a:srgbClr>
            </a:outerShdw>
          </a:effectLst>
        </p:spPr>
      </p:pic>
      <p:sp>
        <p:nvSpPr>
          <p:cNvPr id="138" name="Google Shape;138;p56"/>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pic>
        <p:nvPicPr>
          <p:cNvPr id="139" name="Google Shape;139;p56"/>
          <p:cNvPicPr preferRelativeResize="0"/>
          <p:nvPr/>
        </p:nvPicPr>
        <p:blipFill rotWithShape="1">
          <a:blip r:embed="rId3">
            <a:alphaModFix/>
          </a:blip>
          <a:srcRect/>
          <a:stretch/>
        </p:blipFill>
        <p:spPr>
          <a:xfrm>
            <a:off x="3429000" y="1646359"/>
            <a:ext cx="5334000" cy="1782641"/>
          </a:xfrm>
          <a:prstGeom prst="rect">
            <a:avLst/>
          </a:prstGeom>
          <a:noFill/>
          <a:ln>
            <a:noFill/>
          </a:ln>
        </p:spPr>
      </p:pic>
      <p:sp>
        <p:nvSpPr>
          <p:cNvPr id="140" name="Google Shape;140;p56"/>
          <p:cNvSpPr txBox="1">
            <a:spLocks noGrp="1"/>
          </p:cNvSpPr>
          <p:nvPr>
            <p:ph type="ctrTitle"/>
          </p:nvPr>
        </p:nvSpPr>
        <p:spPr>
          <a:xfrm>
            <a:off x="2514600" y="4157965"/>
            <a:ext cx="6324600" cy="26655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Font typeface="Arial"/>
              <a:buNone/>
              <a:defRPr sz="1800" b="1" i="0" cap="none">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56"/>
          <p:cNvSpPr txBox="1">
            <a:spLocks noGrp="1"/>
          </p:cNvSpPr>
          <p:nvPr>
            <p:ph type="body" idx="1"/>
          </p:nvPr>
        </p:nvSpPr>
        <p:spPr>
          <a:xfrm>
            <a:off x="2514600" y="4572000"/>
            <a:ext cx="5791200" cy="1524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SzPts val="1800"/>
              <a:buFont typeface="Arial"/>
              <a:buNone/>
              <a:defRPr sz="1800">
                <a:solidFill>
                  <a:schemeClr val="lt1"/>
                </a:solidFill>
              </a:defRPr>
            </a:lvl1pPr>
            <a:lvl2pPr marL="914400" lvl="1" indent="-228600" algn="l">
              <a:lnSpc>
                <a:spcPct val="100000"/>
              </a:lnSpc>
              <a:spcBef>
                <a:spcPts val="600"/>
              </a:spcBef>
              <a:spcAft>
                <a:spcPts val="0"/>
              </a:spcAft>
              <a:buSzPts val="2000"/>
              <a:buFont typeface="Arial"/>
              <a:buNone/>
              <a:defRPr/>
            </a:lvl2pPr>
            <a:lvl3pPr marL="1371600" lvl="2" indent="-228600" algn="l">
              <a:lnSpc>
                <a:spcPct val="100000"/>
              </a:lnSpc>
              <a:spcBef>
                <a:spcPts val="600"/>
              </a:spcBef>
              <a:spcAft>
                <a:spcPts val="0"/>
              </a:spcAft>
              <a:buSzPts val="1800"/>
              <a:buFont typeface="Arial"/>
              <a:buNone/>
              <a:defRPr/>
            </a:lvl3pPr>
            <a:lvl4pPr marL="1828800" lvl="3" indent="-228600" algn="l">
              <a:lnSpc>
                <a:spcPct val="100000"/>
              </a:lnSpc>
              <a:spcBef>
                <a:spcPts val="600"/>
              </a:spcBef>
              <a:spcAft>
                <a:spcPts val="0"/>
              </a:spcAft>
              <a:buSzPts val="1600"/>
              <a:buFont typeface="Arial"/>
              <a:buNone/>
              <a:defRPr/>
            </a:lvl4pPr>
            <a:lvl5pPr marL="2286000" lvl="4" indent="-228600" algn="l">
              <a:lnSpc>
                <a:spcPct val="100000"/>
              </a:lnSpc>
              <a:spcBef>
                <a:spcPts val="600"/>
              </a:spcBef>
              <a:spcAft>
                <a:spcPts val="0"/>
              </a:spcAft>
              <a:buSzPts val="1400"/>
              <a:buFont typeface="Arial"/>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2"/>
        <p:cNvGrpSpPr/>
        <p:nvPr/>
      </p:nvGrpSpPr>
      <p:grpSpPr>
        <a:xfrm>
          <a:off x="0" y="0"/>
          <a:ext cx="0" cy="0"/>
          <a:chOff x="0" y="0"/>
          <a:chExt cx="0" cy="0"/>
        </a:xfrm>
      </p:grpSpPr>
      <p:sp>
        <p:nvSpPr>
          <p:cNvPr id="143" name="Google Shape;143;p57"/>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 name="Google Shape;144;p57"/>
          <p:cNvSpPr/>
          <p:nvPr/>
        </p:nvSpPr>
        <p:spPr>
          <a:xfrm>
            <a:off x="762000" y="0"/>
            <a:ext cx="6324600" cy="6172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 name="Google Shape;145;p57"/>
          <p:cNvSpPr txBox="1">
            <a:spLocks noGrp="1"/>
          </p:cNvSpPr>
          <p:nvPr>
            <p:ph type="title"/>
          </p:nvPr>
        </p:nvSpPr>
        <p:spPr>
          <a:xfrm>
            <a:off x="1266825" y="2265916"/>
            <a:ext cx="5314950" cy="3488998"/>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chemeClr val="dk1"/>
              </a:buClr>
              <a:buSzPts val="5400"/>
              <a:buFont typeface="Arial"/>
              <a:buNone/>
              <a:defRPr sz="5400" b="0" i="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46" name="Google Shape;146;p57"/>
          <p:cNvPicPr preferRelativeResize="0"/>
          <p:nvPr/>
        </p:nvPicPr>
        <p:blipFill rotWithShape="1">
          <a:blip r:embed="rId2">
            <a:alphaModFix/>
          </a:blip>
          <a:srcRect/>
          <a:stretch/>
        </p:blipFill>
        <p:spPr>
          <a:xfrm>
            <a:off x="1085849" y="769035"/>
            <a:ext cx="3764764" cy="1258197"/>
          </a:xfrm>
          <a:prstGeom prst="rect">
            <a:avLst/>
          </a:prstGeom>
          <a:noFill/>
          <a:ln>
            <a:noFill/>
          </a:ln>
        </p:spPr>
      </p:pic>
      <p:sp>
        <p:nvSpPr>
          <p:cNvPr id="147" name="Google Shape;147;p57"/>
          <p:cNvSpPr txBox="1"/>
          <p:nvPr/>
        </p:nvSpPr>
        <p:spPr>
          <a:xfrm>
            <a:off x="1" y="0"/>
            <a:ext cx="5749532" cy="530352"/>
          </a:xfrm>
          <a:prstGeom prst="rect">
            <a:avLst/>
          </a:prstGeom>
          <a:solidFill>
            <a:schemeClr val="dk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148" name="Google Shape;148;p57" descr="Shape&#10;&#10;Description automatically generated"/>
          <p:cNvPicPr preferRelativeResize="0"/>
          <p:nvPr/>
        </p:nvPicPr>
        <p:blipFill rotWithShape="1">
          <a:blip r:embed="rId3">
            <a:alphaModFix/>
          </a:blip>
          <a:srcRect l="72476" t="73666" r="-72476" b="-661"/>
          <a:stretch/>
        </p:blipFill>
        <p:spPr>
          <a:xfrm>
            <a:off x="5749532" y="0"/>
            <a:ext cx="3657600" cy="548640"/>
          </a:xfrm>
          <a:prstGeom prst="rect">
            <a:avLst/>
          </a:prstGeom>
          <a:noFill/>
          <a:ln>
            <a:noFill/>
          </a:ln>
          <a:effectLst>
            <a:outerShdw blurRad="50800" dist="25400" dir="2700000" algn="tl" rotWithShape="0">
              <a:srgbClr val="000000">
                <a:alpha val="40000"/>
              </a:srgbClr>
            </a:outerShdw>
          </a:effectLst>
        </p:spPr>
      </p:pic>
      <p:sp>
        <p:nvSpPr>
          <p:cNvPr id="149" name="Google Shape;149;p57"/>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Quote with Title">
  <p:cSld name="1_Quote with Title">
    <p:spTree>
      <p:nvGrpSpPr>
        <p:cNvPr id="1" name="Shape 150"/>
        <p:cNvGrpSpPr/>
        <p:nvPr/>
      </p:nvGrpSpPr>
      <p:grpSpPr>
        <a:xfrm>
          <a:off x="0" y="0"/>
          <a:ext cx="0" cy="0"/>
          <a:chOff x="0" y="0"/>
          <a:chExt cx="0" cy="0"/>
        </a:xfrm>
      </p:grpSpPr>
      <p:sp>
        <p:nvSpPr>
          <p:cNvPr id="151" name="Google Shape;151;p58"/>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 name="Google Shape;152;p58"/>
          <p:cNvSpPr/>
          <p:nvPr/>
        </p:nvSpPr>
        <p:spPr>
          <a:xfrm>
            <a:off x="762000" y="0"/>
            <a:ext cx="5314950" cy="6172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 name="Google Shape;153;p58"/>
          <p:cNvSpPr txBox="1">
            <a:spLocks noGrp="1"/>
          </p:cNvSpPr>
          <p:nvPr>
            <p:ph type="title"/>
          </p:nvPr>
        </p:nvSpPr>
        <p:spPr>
          <a:xfrm>
            <a:off x="1266825" y="914400"/>
            <a:ext cx="4371975" cy="4840514"/>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chemeClr val="dk1"/>
              </a:buClr>
              <a:buSzPts val="4000"/>
              <a:buFont typeface="Arial"/>
              <a:buNone/>
              <a:defRPr sz="4000" b="0" i="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58"/>
          <p:cNvSpPr txBox="1">
            <a:spLocks noGrp="1"/>
          </p:cNvSpPr>
          <p:nvPr>
            <p:ph type="body" idx="1"/>
          </p:nvPr>
        </p:nvSpPr>
        <p:spPr>
          <a:xfrm>
            <a:off x="6581775" y="530225"/>
            <a:ext cx="5076825" cy="5641975"/>
          </a:xfrm>
          <a:prstGeom prst="rect">
            <a:avLst/>
          </a:prstGeom>
          <a:noFill/>
          <a:ln>
            <a:noFill/>
          </a:ln>
        </p:spPr>
        <p:txBody>
          <a:bodyPr spcFirstLastPara="1" wrap="square" lIns="45700" tIns="45700" rIns="45700" bIns="45700" anchor="t" anchorCtr="0">
            <a:normAutofit/>
          </a:bodyPr>
          <a:lstStyle>
            <a:lvl1pPr marL="457200" lvl="0" indent="-228600" algn="l">
              <a:lnSpc>
                <a:spcPct val="120000"/>
              </a:lnSpc>
              <a:spcBef>
                <a:spcPts val="600"/>
              </a:spcBef>
              <a:spcAft>
                <a:spcPts val="0"/>
              </a:spcAft>
              <a:buSzPts val="2800"/>
              <a:buNone/>
              <a:defRPr sz="2800">
                <a:solidFill>
                  <a:schemeClr val="lt1"/>
                </a:solidFill>
              </a:defRPr>
            </a:lvl1pPr>
            <a:lvl2pPr marL="914400" lvl="1" indent="-228600" algn="l">
              <a:lnSpc>
                <a:spcPct val="100000"/>
              </a:lnSpc>
              <a:spcBef>
                <a:spcPts val="600"/>
              </a:spcBef>
              <a:spcAft>
                <a:spcPts val="0"/>
              </a:spcAft>
              <a:buSzPts val="2800"/>
              <a:buNone/>
              <a:defRPr sz="2800">
                <a:solidFill>
                  <a:schemeClr val="lt1"/>
                </a:solidFill>
              </a:defRPr>
            </a:lvl2pPr>
            <a:lvl3pPr marL="1371600" lvl="2" indent="-228600" algn="l">
              <a:lnSpc>
                <a:spcPct val="100000"/>
              </a:lnSpc>
              <a:spcBef>
                <a:spcPts val="600"/>
              </a:spcBef>
              <a:spcAft>
                <a:spcPts val="0"/>
              </a:spcAft>
              <a:buSzPts val="2800"/>
              <a:buNone/>
              <a:defRPr sz="2800">
                <a:solidFill>
                  <a:schemeClr val="lt1"/>
                </a:solidFill>
              </a:defRPr>
            </a:lvl3pPr>
            <a:lvl4pPr marL="1828800" lvl="3" indent="-228600" algn="l">
              <a:lnSpc>
                <a:spcPct val="100000"/>
              </a:lnSpc>
              <a:spcBef>
                <a:spcPts val="600"/>
              </a:spcBef>
              <a:spcAft>
                <a:spcPts val="0"/>
              </a:spcAft>
              <a:buSzPts val="2800"/>
              <a:buNone/>
              <a:defRPr sz="2800">
                <a:solidFill>
                  <a:schemeClr val="lt1"/>
                </a:solidFill>
              </a:defRPr>
            </a:lvl4pPr>
            <a:lvl5pPr marL="2286000" lvl="4" indent="-228600" algn="l">
              <a:lnSpc>
                <a:spcPct val="100000"/>
              </a:lnSpc>
              <a:spcBef>
                <a:spcPts val="600"/>
              </a:spcBef>
              <a:spcAft>
                <a:spcPts val="0"/>
              </a:spcAft>
              <a:buSzPts val="2800"/>
              <a:buNone/>
              <a:defRPr sz="2800">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55" name="Google Shape;155;p58"/>
          <p:cNvSpPr txBox="1"/>
          <p:nvPr/>
        </p:nvSpPr>
        <p:spPr>
          <a:xfrm>
            <a:off x="0" y="0"/>
            <a:ext cx="4793465" cy="530352"/>
          </a:xfrm>
          <a:prstGeom prst="rect">
            <a:avLst/>
          </a:prstGeom>
          <a:solidFill>
            <a:schemeClr val="dk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156" name="Google Shape;156;p58" descr="Shape&#10;&#10;Description automatically generated"/>
          <p:cNvPicPr preferRelativeResize="0"/>
          <p:nvPr/>
        </p:nvPicPr>
        <p:blipFill rotWithShape="1">
          <a:blip r:embed="rId2">
            <a:alphaModFix/>
          </a:blip>
          <a:srcRect l="72476" t="73666" r="-72476" b="-661"/>
          <a:stretch/>
        </p:blipFill>
        <p:spPr>
          <a:xfrm>
            <a:off x="4793465" y="0"/>
            <a:ext cx="3657600" cy="548640"/>
          </a:xfrm>
          <a:prstGeom prst="rect">
            <a:avLst/>
          </a:prstGeom>
          <a:noFill/>
          <a:ln>
            <a:noFill/>
          </a:ln>
          <a:effectLst>
            <a:outerShdw blurRad="50800" dist="25400" dir="2700000" algn="tl" rotWithShape="0">
              <a:srgbClr val="000000">
                <a:alpha val="40000"/>
              </a:srgbClr>
            </a:outerShdw>
          </a:effectLst>
        </p:spPr>
      </p:pic>
      <p:sp>
        <p:nvSpPr>
          <p:cNvPr id="157" name="Google Shape;157;p58"/>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TitleImage_SidebySide">
  <p:cSld name="2_TitleImage_SidebySide">
    <p:spTree>
      <p:nvGrpSpPr>
        <p:cNvPr id="1" name="Shape 158"/>
        <p:cNvGrpSpPr/>
        <p:nvPr/>
      </p:nvGrpSpPr>
      <p:grpSpPr>
        <a:xfrm>
          <a:off x="0" y="0"/>
          <a:ext cx="0" cy="0"/>
          <a:chOff x="0" y="0"/>
          <a:chExt cx="0" cy="0"/>
        </a:xfrm>
      </p:grpSpPr>
      <p:sp>
        <p:nvSpPr>
          <p:cNvPr id="159" name="Google Shape;159;p59"/>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0" name="Google Shape;160;p59"/>
          <p:cNvSpPr/>
          <p:nvPr/>
        </p:nvSpPr>
        <p:spPr>
          <a:xfrm>
            <a:off x="762000" y="0"/>
            <a:ext cx="5314950" cy="6172200"/>
          </a:xfrm>
          <a:prstGeom prst="rect">
            <a:avLst/>
          </a:prstGeom>
          <a:solidFill>
            <a:srgbClr val="2484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1" name="Google Shape;161;p59"/>
          <p:cNvSpPr txBox="1">
            <a:spLocks noGrp="1"/>
          </p:cNvSpPr>
          <p:nvPr>
            <p:ph type="title"/>
          </p:nvPr>
        </p:nvSpPr>
        <p:spPr>
          <a:xfrm>
            <a:off x="1266825" y="914400"/>
            <a:ext cx="4371975" cy="4840514"/>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chemeClr val="lt1"/>
              </a:buClr>
              <a:buSzPts val="4000"/>
              <a:buFont typeface="Arial"/>
              <a:buNone/>
              <a:defRPr sz="40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59"/>
          <p:cNvSpPr>
            <a:spLocks noGrp="1"/>
          </p:cNvSpPr>
          <p:nvPr>
            <p:ph type="pic" idx="2"/>
          </p:nvPr>
        </p:nvSpPr>
        <p:spPr>
          <a:xfrm>
            <a:off x="6581776" y="555266"/>
            <a:ext cx="5076824" cy="5616934"/>
          </a:xfrm>
          <a:prstGeom prst="rect">
            <a:avLst/>
          </a:prstGeom>
          <a:noFill/>
          <a:ln>
            <a:noFill/>
          </a:ln>
        </p:spPr>
        <p:txBody>
          <a:bodyPr spcFirstLastPara="1" wrap="square" lIns="45700" tIns="45700" rIns="45700" bIns="45700" anchor="t" anchorCtr="0">
            <a:normAutofit/>
          </a:bodyPr>
          <a:lstStyle>
            <a:lvl1pPr marR="0" lvl="0" algn="l" rtl="0">
              <a:lnSpc>
                <a:spcPct val="100000"/>
              </a:lnSpc>
              <a:spcBef>
                <a:spcPts val="600"/>
              </a:spcBef>
              <a:spcAft>
                <a:spcPts val="0"/>
              </a:spcAft>
              <a:buClr>
                <a:srgbClr val="3A7E36"/>
              </a:buClr>
              <a:buSzPts val="2400"/>
              <a:buFont typeface="Noto Sans Symbols"/>
              <a:buChar char="▪"/>
              <a:defRPr sz="24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rgbClr val="3A7E36"/>
              </a:buClr>
              <a:buSzPts val="1800"/>
              <a:buFont typeface="Noto Sans Symbols"/>
              <a:buChar char="▪"/>
              <a:defRPr sz="18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63" name="Google Shape;163;p59"/>
          <p:cNvSpPr txBox="1"/>
          <p:nvPr/>
        </p:nvSpPr>
        <p:spPr>
          <a:xfrm>
            <a:off x="0" y="0"/>
            <a:ext cx="4793465" cy="530352"/>
          </a:xfrm>
          <a:prstGeom prst="rect">
            <a:avLst/>
          </a:prstGeom>
          <a:solidFill>
            <a:schemeClr val="dk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164" name="Google Shape;164;p59" descr="Shape&#10;&#10;Description automatically generated"/>
          <p:cNvPicPr preferRelativeResize="0"/>
          <p:nvPr/>
        </p:nvPicPr>
        <p:blipFill rotWithShape="1">
          <a:blip r:embed="rId2">
            <a:alphaModFix/>
          </a:blip>
          <a:srcRect l="72476" t="73666" r="-72476" b="-661"/>
          <a:stretch/>
        </p:blipFill>
        <p:spPr>
          <a:xfrm>
            <a:off x="4793465" y="0"/>
            <a:ext cx="3657600" cy="548640"/>
          </a:xfrm>
          <a:prstGeom prst="rect">
            <a:avLst/>
          </a:prstGeom>
          <a:noFill/>
          <a:ln>
            <a:noFill/>
          </a:ln>
          <a:effectLst>
            <a:outerShdw blurRad="50800" dist="25400" dir="2700000" algn="tl" rotWithShape="0">
              <a:srgbClr val="000000">
                <a:alpha val="40000"/>
              </a:srgbClr>
            </a:outerShdw>
          </a:effectLst>
        </p:spPr>
      </p:pic>
      <p:sp>
        <p:nvSpPr>
          <p:cNvPr id="165" name="Google Shape;165;p59"/>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Blue">
  <p:cSld name="Section Slide-Blue">
    <p:spTree>
      <p:nvGrpSpPr>
        <p:cNvPr id="1" name="Shape 19"/>
        <p:cNvGrpSpPr/>
        <p:nvPr/>
      </p:nvGrpSpPr>
      <p:grpSpPr>
        <a:xfrm>
          <a:off x="0" y="0"/>
          <a:ext cx="0" cy="0"/>
          <a:chOff x="0" y="0"/>
          <a:chExt cx="0" cy="0"/>
        </a:xfrm>
      </p:grpSpPr>
      <p:sp>
        <p:nvSpPr>
          <p:cNvPr id="20" name="Google Shape;20;p43"/>
          <p:cNvSpPr/>
          <p:nvPr/>
        </p:nvSpPr>
        <p:spPr>
          <a:xfrm>
            <a:off x="0" y="0"/>
            <a:ext cx="12192000" cy="6858000"/>
          </a:xfrm>
          <a:prstGeom prst="rect">
            <a:avLst/>
          </a:prstGeom>
          <a:solidFill>
            <a:srgbClr val="4EA8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 name="Google Shape;21;p43"/>
          <p:cNvSpPr/>
          <p:nvPr/>
        </p:nvSpPr>
        <p:spPr>
          <a:xfrm>
            <a:off x="0" y="609600"/>
            <a:ext cx="1619250" cy="5638800"/>
          </a:xfrm>
          <a:prstGeom prst="rect">
            <a:avLst/>
          </a:prstGeom>
          <a:solidFill>
            <a:schemeClr val="dk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2" name="Google Shape;22;p43"/>
          <p:cNvPicPr preferRelativeResize="0"/>
          <p:nvPr/>
        </p:nvPicPr>
        <p:blipFill rotWithShape="1">
          <a:blip r:embed="rId2">
            <a:alphaModFix/>
          </a:blip>
          <a:srcRect/>
          <a:stretch/>
        </p:blipFill>
        <p:spPr>
          <a:xfrm>
            <a:off x="1619250" y="609600"/>
            <a:ext cx="10147300" cy="5638800"/>
          </a:xfrm>
          <a:prstGeom prst="rect">
            <a:avLst/>
          </a:prstGeom>
          <a:noFill/>
          <a:ln>
            <a:noFill/>
          </a:ln>
          <a:effectLst>
            <a:outerShdw blurRad="50800" dist="38100" dir="2700000" algn="tl" rotWithShape="0">
              <a:srgbClr val="000000">
                <a:alpha val="40000"/>
              </a:srgbClr>
            </a:outerShdw>
          </a:effectLst>
        </p:spPr>
      </p:pic>
      <p:sp>
        <p:nvSpPr>
          <p:cNvPr id="23" name="Google Shape;23;p43"/>
          <p:cNvSpPr txBox="1">
            <a:spLocks noGrp="1"/>
          </p:cNvSpPr>
          <p:nvPr>
            <p:ph type="title"/>
          </p:nvPr>
        </p:nvSpPr>
        <p:spPr>
          <a:xfrm>
            <a:off x="1011118" y="3096601"/>
            <a:ext cx="996315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4800"/>
              <a:buFont typeface="Arial"/>
              <a:buNone/>
              <a:defRPr sz="48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4" name="Google Shape;24;p43"/>
          <p:cNvPicPr preferRelativeResize="0"/>
          <p:nvPr/>
        </p:nvPicPr>
        <p:blipFill rotWithShape="1">
          <a:blip r:embed="rId3">
            <a:alphaModFix/>
          </a:blip>
          <a:srcRect/>
          <a:stretch/>
        </p:blipFill>
        <p:spPr>
          <a:xfrm>
            <a:off x="1045754" y="792591"/>
            <a:ext cx="3764764" cy="1258198"/>
          </a:xfrm>
          <a:prstGeom prst="rect">
            <a:avLst/>
          </a:prstGeom>
          <a:noFill/>
          <a:ln>
            <a:noFill/>
          </a:ln>
        </p:spPr>
      </p:pic>
      <p:sp>
        <p:nvSpPr>
          <p:cNvPr id="25" name="Google Shape;25;p43"/>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b="0" i="0" u="none" strike="noStrike" cap="none">
                <a:solidFill>
                  <a:schemeClr val="lt1"/>
                </a:solidFill>
                <a:latin typeface="Arial"/>
                <a:ea typeface="Arial"/>
                <a:cs typeface="Arial"/>
                <a:sym typeface="Arial"/>
              </a:defRPr>
            </a:lvl1pPr>
            <a:lvl2pPr marL="0" marR="0" lvl="1" indent="0" algn="ctr" rtl="0">
              <a:spcBef>
                <a:spcPts val="0"/>
              </a:spcBef>
              <a:buNone/>
              <a:defRPr sz="1000" b="0" i="0" u="none" strike="noStrike" cap="none">
                <a:solidFill>
                  <a:schemeClr val="lt1"/>
                </a:solidFill>
                <a:latin typeface="Arial"/>
                <a:ea typeface="Arial"/>
                <a:cs typeface="Arial"/>
                <a:sym typeface="Arial"/>
              </a:defRPr>
            </a:lvl2pPr>
            <a:lvl3pPr marL="0" marR="0" lvl="2" indent="0" algn="ctr" rtl="0">
              <a:spcBef>
                <a:spcPts val="0"/>
              </a:spcBef>
              <a:buNone/>
              <a:defRPr sz="1000" b="0" i="0" u="none" strike="noStrike" cap="none">
                <a:solidFill>
                  <a:schemeClr val="lt1"/>
                </a:solidFill>
                <a:latin typeface="Arial"/>
                <a:ea typeface="Arial"/>
                <a:cs typeface="Arial"/>
                <a:sym typeface="Arial"/>
              </a:defRPr>
            </a:lvl3pPr>
            <a:lvl4pPr marL="0" marR="0" lvl="3" indent="0" algn="ctr" rtl="0">
              <a:spcBef>
                <a:spcPts val="0"/>
              </a:spcBef>
              <a:buNone/>
              <a:defRPr sz="1000" b="0" i="0" u="none" strike="noStrike" cap="none">
                <a:solidFill>
                  <a:schemeClr val="lt1"/>
                </a:solidFill>
                <a:latin typeface="Arial"/>
                <a:ea typeface="Arial"/>
                <a:cs typeface="Arial"/>
                <a:sym typeface="Arial"/>
              </a:defRPr>
            </a:lvl4pPr>
            <a:lvl5pPr marL="0" marR="0" lvl="4" indent="0" algn="ctr" rtl="0">
              <a:spcBef>
                <a:spcPts val="0"/>
              </a:spcBef>
              <a:buNone/>
              <a:defRPr sz="1000" b="0" i="0" u="none" strike="noStrike" cap="none">
                <a:solidFill>
                  <a:schemeClr val="lt1"/>
                </a:solidFill>
                <a:latin typeface="Arial"/>
                <a:ea typeface="Arial"/>
                <a:cs typeface="Arial"/>
                <a:sym typeface="Arial"/>
              </a:defRPr>
            </a:lvl5pPr>
            <a:lvl6pPr marL="0" marR="0" lvl="5" indent="0" algn="ctr" rtl="0">
              <a:spcBef>
                <a:spcPts val="0"/>
              </a:spcBef>
              <a:buNone/>
              <a:defRPr sz="1000" b="0" i="0" u="none" strike="noStrike" cap="none">
                <a:solidFill>
                  <a:schemeClr val="lt1"/>
                </a:solidFill>
                <a:latin typeface="Arial"/>
                <a:ea typeface="Arial"/>
                <a:cs typeface="Arial"/>
                <a:sym typeface="Arial"/>
              </a:defRPr>
            </a:lvl6pPr>
            <a:lvl7pPr marL="0" marR="0" lvl="6" indent="0" algn="ctr" rtl="0">
              <a:spcBef>
                <a:spcPts val="0"/>
              </a:spcBef>
              <a:buNone/>
              <a:defRPr sz="1000" b="0" i="0" u="none" strike="noStrike" cap="none">
                <a:solidFill>
                  <a:schemeClr val="lt1"/>
                </a:solidFill>
                <a:latin typeface="Arial"/>
                <a:ea typeface="Arial"/>
                <a:cs typeface="Arial"/>
                <a:sym typeface="Arial"/>
              </a:defRPr>
            </a:lvl7pPr>
            <a:lvl8pPr marL="0" marR="0" lvl="7" indent="0" algn="ctr" rtl="0">
              <a:spcBef>
                <a:spcPts val="0"/>
              </a:spcBef>
              <a:buNone/>
              <a:defRPr sz="1000" b="0" i="0" u="none" strike="noStrike" cap="none">
                <a:solidFill>
                  <a:schemeClr val="lt1"/>
                </a:solidFill>
                <a:latin typeface="Arial"/>
                <a:ea typeface="Arial"/>
                <a:cs typeface="Arial"/>
                <a:sym typeface="Arial"/>
              </a:defRPr>
            </a:lvl8pPr>
            <a:lvl9pPr marL="0" marR="0" lvl="8" indent="0" algn="ctr" rtl="0">
              <a:spcBef>
                <a:spcPts val="0"/>
              </a:spcBef>
              <a:buNone/>
              <a:defRPr sz="10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6" name="Google Shape;26;p43"/>
          <p:cNvSpPr txBox="1">
            <a:spLocks noGrp="1"/>
          </p:cNvSpPr>
          <p:nvPr>
            <p:ph type="body" idx="1"/>
          </p:nvPr>
        </p:nvSpPr>
        <p:spPr>
          <a:xfrm>
            <a:off x="1011118" y="3962400"/>
            <a:ext cx="7828082" cy="1905000"/>
          </a:xfrm>
          <a:prstGeom prst="rect">
            <a:avLst/>
          </a:prstGeom>
          <a:noFill/>
          <a:ln>
            <a:noFill/>
          </a:ln>
        </p:spPr>
        <p:txBody>
          <a:bodyPr spcFirstLastPara="1" wrap="square" lIns="45700" tIns="45700" rIns="45700" bIns="45700" anchor="t" anchorCtr="0">
            <a:normAutofit/>
          </a:bodyPr>
          <a:lstStyle>
            <a:lvl1pPr marL="457200" lvl="0" indent="-381000" algn="l">
              <a:lnSpc>
                <a:spcPct val="100000"/>
              </a:lnSpc>
              <a:spcBef>
                <a:spcPts val="600"/>
              </a:spcBef>
              <a:spcAft>
                <a:spcPts val="0"/>
              </a:spcAft>
              <a:buClr>
                <a:schemeClr val="lt1"/>
              </a:buClr>
              <a:buSzPts val="2400"/>
              <a:buChar char="▪"/>
              <a:defRPr>
                <a:solidFill>
                  <a:schemeClr val="lt1"/>
                </a:solidFill>
              </a:defRPr>
            </a:lvl1pPr>
            <a:lvl2pPr marL="914400" lvl="1" indent="-355600" algn="l">
              <a:lnSpc>
                <a:spcPct val="100000"/>
              </a:lnSpc>
              <a:spcBef>
                <a:spcPts val="600"/>
              </a:spcBef>
              <a:spcAft>
                <a:spcPts val="0"/>
              </a:spcAft>
              <a:buClr>
                <a:schemeClr val="lt1"/>
              </a:buClr>
              <a:buSzPts val="2000"/>
              <a:buChar char="▪"/>
              <a:defRPr>
                <a:solidFill>
                  <a:schemeClr val="lt1"/>
                </a:solidFill>
              </a:defRPr>
            </a:lvl2pPr>
            <a:lvl3pPr marL="1371600" lvl="2" indent="-342900" algn="l">
              <a:lnSpc>
                <a:spcPct val="100000"/>
              </a:lnSpc>
              <a:spcBef>
                <a:spcPts val="600"/>
              </a:spcBef>
              <a:spcAft>
                <a:spcPts val="0"/>
              </a:spcAft>
              <a:buClr>
                <a:schemeClr val="lt1"/>
              </a:buClr>
              <a:buSzPts val="18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Versatile White Title">
  <p:cSld name="1_Versatile White Title">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lvl1pPr lvl="0" algn="l">
              <a:lnSpc>
                <a:spcPct val="100000"/>
              </a:lnSpc>
              <a:spcBef>
                <a:spcPts val="0"/>
              </a:spcBef>
              <a:spcAft>
                <a:spcPts val="0"/>
              </a:spcAft>
              <a:buClr>
                <a:schemeClr val="lt1"/>
              </a:buClr>
              <a:buSzPts val="4000"/>
              <a:buFont typeface="Arial"/>
              <a:buNone/>
              <a:defRPr sz="40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4"/>
          <p:cNvSpPr/>
          <p:nvPr/>
        </p:nvSpPr>
        <p:spPr>
          <a:xfrm>
            <a:off x="0" y="0"/>
            <a:ext cx="12192000" cy="530352"/>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b="0" i="0" u="none" strike="noStrike" cap="none">
              <a:solidFill>
                <a:srgbClr val="4EA848"/>
              </a:solidFill>
              <a:highlight>
                <a:srgbClr val="4EA848"/>
              </a:highlight>
              <a:latin typeface="Arial"/>
              <a:ea typeface="Arial"/>
              <a:cs typeface="Arial"/>
              <a:sym typeface="Arial"/>
            </a:endParaRPr>
          </a:p>
        </p:txBody>
      </p:sp>
      <p:sp>
        <p:nvSpPr>
          <p:cNvPr id="30" name="Google Shape;30;p44"/>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b="0" i="0" u="none" strike="noStrike" cap="none">
                <a:solidFill>
                  <a:srgbClr val="0C0C0C"/>
                </a:solidFill>
                <a:latin typeface="Arial"/>
                <a:ea typeface="Arial"/>
                <a:cs typeface="Arial"/>
                <a:sym typeface="Arial"/>
              </a:defRPr>
            </a:lvl1pPr>
            <a:lvl2pPr marL="0" marR="0" lvl="1" indent="0" algn="ctr" rtl="0">
              <a:spcBef>
                <a:spcPts val="0"/>
              </a:spcBef>
              <a:buNone/>
              <a:defRPr sz="1000" b="0" i="0" u="none" strike="noStrike" cap="none">
                <a:solidFill>
                  <a:srgbClr val="0C0C0C"/>
                </a:solidFill>
                <a:latin typeface="Arial"/>
                <a:ea typeface="Arial"/>
                <a:cs typeface="Arial"/>
                <a:sym typeface="Arial"/>
              </a:defRPr>
            </a:lvl2pPr>
            <a:lvl3pPr marL="0" marR="0" lvl="2" indent="0" algn="ctr" rtl="0">
              <a:spcBef>
                <a:spcPts val="0"/>
              </a:spcBef>
              <a:buNone/>
              <a:defRPr sz="1000" b="0" i="0" u="none" strike="noStrike" cap="none">
                <a:solidFill>
                  <a:srgbClr val="0C0C0C"/>
                </a:solidFill>
                <a:latin typeface="Arial"/>
                <a:ea typeface="Arial"/>
                <a:cs typeface="Arial"/>
                <a:sym typeface="Arial"/>
              </a:defRPr>
            </a:lvl3pPr>
            <a:lvl4pPr marL="0" marR="0" lvl="3" indent="0" algn="ctr" rtl="0">
              <a:spcBef>
                <a:spcPts val="0"/>
              </a:spcBef>
              <a:buNone/>
              <a:defRPr sz="1000" b="0" i="0" u="none" strike="noStrike" cap="none">
                <a:solidFill>
                  <a:srgbClr val="0C0C0C"/>
                </a:solidFill>
                <a:latin typeface="Arial"/>
                <a:ea typeface="Arial"/>
                <a:cs typeface="Arial"/>
                <a:sym typeface="Arial"/>
              </a:defRPr>
            </a:lvl4pPr>
            <a:lvl5pPr marL="0" marR="0" lvl="4" indent="0" algn="ctr" rtl="0">
              <a:spcBef>
                <a:spcPts val="0"/>
              </a:spcBef>
              <a:buNone/>
              <a:defRPr sz="1000" b="0" i="0" u="none" strike="noStrike" cap="none">
                <a:solidFill>
                  <a:srgbClr val="0C0C0C"/>
                </a:solidFill>
                <a:latin typeface="Arial"/>
                <a:ea typeface="Arial"/>
                <a:cs typeface="Arial"/>
                <a:sym typeface="Arial"/>
              </a:defRPr>
            </a:lvl5pPr>
            <a:lvl6pPr marL="0" marR="0" lvl="5" indent="0" algn="ctr" rtl="0">
              <a:spcBef>
                <a:spcPts val="0"/>
              </a:spcBef>
              <a:buNone/>
              <a:defRPr sz="1000" b="0" i="0" u="none" strike="noStrike" cap="none">
                <a:solidFill>
                  <a:srgbClr val="0C0C0C"/>
                </a:solidFill>
                <a:latin typeface="Arial"/>
                <a:ea typeface="Arial"/>
                <a:cs typeface="Arial"/>
                <a:sym typeface="Arial"/>
              </a:defRPr>
            </a:lvl6pPr>
            <a:lvl7pPr marL="0" marR="0" lvl="6" indent="0" algn="ctr" rtl="0">
              <a:spcBef>
                <a:spcPts val="0"/>
              </a:spcBef>
              <a:buNone/>
              <a:defRPr sz="1000" b="0" i="0" u="none" strike="noStrike" cap="none">
                <a:solidFill>
                  <a:srgbClr val="0C0C0C"/>
                </a:solidFill>
                <a:latin typeface="Arial"/>
                <a:ea typeface="Arial"/>
                <a:cs typeface="Arial"/>
                <a:sym typeface="Arial"/>
              </a:defRPr>
            </a:lvl7pPr>
            <a:lvl8pPr marL="0" marR="0" lvl="7" indent="0" algn="ctr" rtl="0">
              <a:spcBef>
                <a:spcPts val="0"/>
              </a:spcBef>
              <a:buNone/>
              <a:defRPr sz="1000" b="0" i="0" u="none" strike="noStrike" cap="none">
                <a:solidFill>
                  <a:srgbClr val="0C0C0C"/>
                </a:solidFill>
                <a:latin typeface="Arial"/>
                <a:ea typeface="Arial"/>
                <a:cs typeface="Arial"/>
                <a:sym typeface="Arial"/>
              </a:defRPr>
            </a:lvl8pPr>
            <a:lvl9pPr marL="0" marR="0" lvl="8" indent="0" algn="ctr" rtl="0">
              <a:spcBef>
                <a:spcPts val="0"/>
              </a:spcBef>
              <a:buNone/>
              <a:defRPr sz="1000" b="0" i="0" u="none" strike="noStrike" cap="none">
                <a:solidFill>
                  <a:srgbClr val="0C0C0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31" name="Google Shape;31;p44"/>
          <p:cNvSpPr txBox="1"/>
          <p:nvPr/>
        </p:nvSpPr>
        <p:spPr>
          <a:xfrm>
            <a:off x="-1" y="0"/>
            <a:ext cx="9509761" cy="530352"/>
          </a:xfrm>
          <a:prstGeom prst="rect">
            <a:avLst/>
          </a:prstGeom>
          <a:solidFill>
            <a:schemeClr val="dk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32" name="Google Shape;32;p44" descr="Shape&#10;&#10;Description automatically generated"/>
          <p:cNvPicPr preferRelativeResize="0"/>
          <p:nvPr/>
        </p:nvPicPr>
        <p:blipFill rotWithShape="1">
          <a:blip r:embed="rId2">
            <a:alphaModFix/>
          </a:blip>
          <a:srcRect l="72476" t="73666" r="-72476" b="-661"/>
          <a:stretch/>
        </p:blipFill>
        <p:spPr>
          <a:xfrm>
            <a:off x="9509760" y="0"/>
            <a:ext cx="3657600" cy="548640"/>
          </a:xfrm>
          <a:prstGeom prst="rect">
            <a:avLst/>
          </a:prstGeom>
          <a:noFill/>
          <a:ln>
            <a:noFill/>
          </a:ln>
          <a:effectLst>
            <a:outerShdw blurRad="50800" dist="25400" dir="2700000" algn="tl" rotWithShape="0">
              <a:srgbClr val="000000">
                <a:alpha val="40000"/>
              </a:srgbClr>
            </a:outerShdw>
          </a:effectLst>
        </p:spPr>
      </p:pic>
      <p:sp>
        <p:nvSpPr>
          <p:cNvPr id="33" name="Google Shape;33;p44"/>
          <p:cNvSpPr txBox="1">
            <a:spLocks noGrp="1"/>
          </p:cNvSpPr>
          <p:nvPr>
            <p:ph type="body" idx="1"/>
          </p:nvPr>
        </p:nvSpPr>
        <p:spPr>
          <a:xfrm>
            <a:off x="533400" y="1676400"/>
            <a:ext cx="5562600" cy="4572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600"/>
              </a:spcBef>
              <a:spcAft>
                <a:spcPts val="0"/>
              </a:spcAft>
              <a:buSzPts val="2800"/>
              <a:buNone/>
              <a:defRPr sz="2800">
                <a:solidFill>
                  <a:schemeClr val="accent1"/>
                </a:solidFill>
              </a:defRPr>
            </a:lvl1pPr>
            <a:lvl2pPr marL="914400" lvl="1" indent="-228600" algn="l">
              <a:lnSpc>
                <a:spcPct val="100000"/>
              </a:lnSpc>
              <a:spcBef>
                <a:spcPts val="600"/>
              </a:spcBef>
              <a:spcAft>
                <a:spcPts val="0"/>
              </a:spcAft>
              <a:buSzPts val="2000"/>
              <a:buNone/>
              <a:defRPr/>
            </a:lvl2pPr>
            <a:lvl3pPr marL="1371600" lvl="2" indent="-228600" algn="l">
              <a:lnSpc>
                <a:spcPct val="100000"/>
              </a:lnSpc>
              <a:spcBef>
                <a:spcPts val="600"/>
              </a:spcBef>
              <a:spcAft>
                <a:spcPts val="0"/>
              </a:spcAft>
              <a:buSzPts val="18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4" name="Google Shape;34;p44"/>
          <p:cNvSpPr txBox="1">
            <a:spLocks noGrp="1"/>
          </p:cNvSpPr>
          <p:nvPr>
            <p:ph type="body" idx="2"/>
          </p:nvPr>
        </p:nvSpPr>
        <p:spPr>
          <a:xfrm>
            <a:off x="533400" y="2286000"/>
            <a:ext cx="5562600" cy="32004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44"/>
          <p:cNvSpPr txBox="1">
            <a:spLocks noGrp="1"/>
          </p:cNvSpPr>
          <p:nvPr>
            <p:ph type="body" idx="3"/>
          </p:nvPr>
        </p:nvSpPr>
        <p:spPr>
          <a:xfrm>
            <a:off x="6096000" y="1676400"/>
            <a:ext cx="5562600" cy="4572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600"/>
              </a:spcBef>
              <a:spcAft>
                <a:spcPts val="0"/>
              </a:spcAft>
              <a:buSzPts val="2800"/>
              <a:buNone/>
              <a:defRPr sz="2800">
                <a:solidFill>
                  <a:schemeClr val="accent1"/>
                </a:solidFill>
              </a:defRPr>
            </a:lvl1pPr>
            <a:lvl2pPr marL="914400" lvl="1" indent="-228600" algn="l">
              <a:lnSpc>
                <a:spcPct val="100000"/>
              </a:lnSpc>
              <a:spcBef>
                <a:spcPts val="600"/>
              </a:spcBef>
              <a:spcAft>
                <a:spcPts val="0"/>
              </a:spcAft>
              <a:buSzPts val="2000"/>
              <a:buNone/>
              <a:defRPr/>
            </a:lvl2pPr>
            <a:lvl3pPr marL="1371600" lvl="2" indent="-228600" algn="l">
              <a:lnSpc>
                <a:spcPct val="100000"/>
              </a:lnSpc>
              <a:spcBef>
                <a:spcPts val="600"/>
              </a:spcBef>
              <a:spcAft>
                <a:spcPts val="0"/>
              </a:spcAft>
              <a:buSzPts val="18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6" name="Google Shape;36;p44"/>
          <p:cNvSpPr txBox="1">
            <a:spLocks noGrp="1"/>
          </p:cNvSpPr>
          <p:nvPr>
            <p:ph type="body" idx="4"/>
          </p:nvPr>
        </p:nvSpPr>
        <p:spPr>
          <a:xfrm>
            <a:off x="6096000" y="2286000"/>
            <a:ext cx="5562600" cy="32004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7" name="Google Shape;37;p44"/>
          <p:cNvSpPr txBox="1">
            <a:spLocks noGrp="1"/>
          </p:cNvSpPr>
          <p:nvPr>
            <p:ph type="body" idx="5"/>
          </p:nvPr>
        </p:nvSpPr>
        <p:spPr>
          <a:xfrm>
            <a:off x="533400" y="5867400"/>
            <a:ext cx="11125200" cy="457200"/>
          </a:xfrm>
          <a:prstGeom prst="rect">
            <a:avLst/>
          </a:prstGeom>
          <a:noFill/>
          <a:ln>
            <a:noFill/>
          </a:ln>
        </p:spPr>
        <p:txBody>
          <a:bodyPr spcFirstLastPara="1" wrap="square" lIns="45700" tIns="45700" rIns="45700" bIns="45700" anchor="b" anchorCtr="0">
            <a:spAutoFit/>
          </a:bodyPr>
          <a:lstStyle>
            <a:lvl1pPr marL="457200" lvl="0" indent="-228600" algn="l">
              <a:lnSpc>
                <a:spcPct val="100000"/>
              </a:lnSpc>
              <a:spcBef>
                <a:spcPts val="600"/>
              </a:spcBef>
              <a:spcAft>
                <a:spcPts val="0"/>
              </a:spcAft>
              <a:buSzPts val="2400"/>
              <a:buNone/>
              <a:defRPr>
                <a:solidFill>
                  <a:schemeClr val="accent3"/>
                </a:solidFill>
              </a:defRPr>
            </a:lvl1pPr>
            <a:lvl2pPr marL="914400" lvl="1" indent="-228600" algn="l">
              <a:lnSpc>
                <a:spcPct val="100000"/>
              </a:lnSpc>
              <a:spcBef>
                <a:spcPts val="600"/>
              </a:spcBef>
              <a:spcAft>
                <a:spcPts val="0"/>
              </a:spcAft>
              <a:buSzPts val="2000"/>
              <a:buNone/>
              <a:defRPr>
                <a:solidFill>
                  <a:schemeClr val="accent3"/>
                </a:solidFill>
              </a:defRPr>
            </a:lvl2pPr>
            <a:lvl3pPr marL="1371600" lvl="2" indent="-228600" algn="l">
              <a:lnSpc>
                <a:spcPct val="100000"/>
              </a:lnSpc>
              <a:spcBef>
                <a:spcPts val="600"/>
              </a:spcBef>
              <a:spcAft>
                <a:spcPts val="0"/>
              </a:spcAft>
              <a:buSzPts val="1800"/>
              <a:buNone/>
              <a:defRPr>
                <a:solidFill>
                  <a:schemeClr val="accent3"/>
                </a:solidFill>
              </a:defRPr>
            </a:lvl3pPr>
            <a:lvl4pPr marL="1828800" lvl="3" indent="-228600" algn="l">
              <a:lnSpc>
                <a:spcPct val="100000"/>
              </a:lnSpc>
              <a:spcBef>
                <a:spcPts val="600"/>
              </a:spcBef>
              <a:spcAft>
                <a:spcPts val="0"/>
              </a:spcAft>
              <a:buSzPts val="1600"/>
              <a:buNone/>
              <a:defRPr>
                <a:solidFill>
                  <a:schemeClr val="accent3"/>
                </a:solidFill>
              </a:defRPr>
            </a:lvl4pPr>
            <a:lvl5pPr marL="2286000" lvl="4" indent="-228600" algn="l">
              <a:lnSpc>
                <a:spcPct val="100000"/>
              </a:lnSpc>
              <a:spcBef>
                <a:spcPts val="600"/>
              </a:spcBef>
              <a:spcAft>
                <a:spcPts val="0"/>
              </a:spcAft>
              <a:buSzPts val="1400"/>
              <a:buNone/>
              <a:defRPr>
                <a:solidFill>
                  <a:schemeClr val="accent3"/>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440">
          <p15:clr>
            <a:srgbClr val="FBAE40"/>
          </p15:clr>
        </p15:guide>
        <p15:guide id="2" orient="horz" pos="7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Versatile_SidebySide">
  <p:cSld name="3_Versatile_SidebySide">
    <p:spTree>
      <p:nvGrpSpPr>
        <p:cNvPr id="1" name="Shape 38"/>
        <p:cNvGrpSpPr/>
        <p:nvPr/>
      </p:nvGrpSpPr>
      <p:grpSpPr>
        <a:xfrm>
          <a:off x="0" y="0"/>
          <a:ext cx="0" cy="0"/>
          <a:chOff x="0" y="0"/>
          <a:chExt cx="0" cy="0"/>
        </a:xfrm>
      </p:grpSpPr>
      <p:sp>
        <p:nvSpPr>
          <p:cNvPr id="39" name="Google Shape;39;p45"/>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 name="Google Shape;40;p45"/>
          <p:cNvSpPr/>
          <p:nvPr/>
        </p:nvSpPr>
        <p:spPr>
          <a:xfrm>
            <a:off x="762000" y="0"/>
            <a:ext cx="5314950" cy="6172200"/>
          </a:xfrm>
          <a:prstGeom prst="rect">
            <a:avLst/>
          </a:prstGeom>
          <a:solidFill>
            <a:srgbClr val="2484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 name="Google Shape;41;p45"/>
          <p:cNvSpPr txBox="1">
            <a:spLocks noGrp="1"/>
          </p:cNvSpPr>
          <p:nvPr>
            <p:ph type="title"/>
          </p:nvPr>
        </p:nvSpPr>
        <p:spPr>
          <a:xfrm>
            <a:off x="1266825" y="914400"/>
            <a:ext cx="4371975" cy="4840514"/>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chemeClr val="lt1"/>
              </a:buClr>
              <a:buSzPts val="4000"/>
              <a:buFont typeface="Arial"/>
              <a:buNone/>
              <a:defRPr sz="40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5"/>
          <p:cNvSpPr txBox="1"/>
          <p:nvPr/>
        </p:nvSpPr>
        <p:spPr>
          <a:xfrm>
            <a:off x="0" y="0"/>
            <a:ext cx="4793465" cy="530352"/>
          </a:xfrm>
          <a:prstGeom prst="rect">
            <a:avLst/>
          </a:prstGeom>
          <a:solidFill>
            <a:schemeClr val="dk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43" name="Google Shape;43;p45" descr="Shape&#10;&#10;Description automatically generated"/>
          <p:cNvPicPr preferRelativeResize="0"/>
          <p:nvPr/>
        </p:nvPicPr>
        <p:blipFill rotWithShape="1">
          <a:blip r:embed="rId2">
            <a:alphaModFix/>
          </a:blip>
          <a:srcRect l="72476" t="73666" r="-72476" b="-661"/>
          <a:stretch/>
        </p:blipFill>
        <p:spPr>
          <a:xfrm>
            <a:off x="4793465" y="0"/>
            <a:ext cx="3657600" cy="548640"/>
          </a:xfrm>
          <a:prstGeom prst="rect">
            <a:avLst/>
          </a:prstGeom>
          <a:noFill/>
          <a:ln>
            <a:noFill/>
          </a:ln>
          <a:effectLst>
            <a:outerShdw blurRad="50800" dist="25400" dir="2700000" algn="tl" rotWithShape="0">
              <a:srgbClr val="000000">
                <a:alpha val="40000"/>
              </a:srgbClr>
            </a:outerShdw>
          </a:effectLst>
        </p:spPr>
      </p:pic>
      <p:sp>
        <p:nvSpPr>
          <p:cNvPr id="44" name="Google Shape;44;p45"/>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45" name="Google Shape;45;p45"/>
          <p:cNvSpPr txBox="1">
            <a:spLocks noGrp="1"/>
          </p:cNvSpPr>
          <p:nvPr>
            <p:ph type="body" idx="1"/>
          </p:nvPr>
        </p:nvSpPr>
        <p:spPr>
          <a:xfrm>
            <a:off x="6477000" y="530225"/>
            <a:ext cx="5181600" cy="4346575"/>
          </a:xfrm>
          <a:prstGeom prst="rect">
            <a:avLst/>
          </a:prstGeom>
          <a:noFill/>
          <a:ln>
            <a:noFill/>
          </a:ln>
        </p:spPr>
        <p:txBody>
          <a:bodyPr spcFirstLastPara="1" wrap="square" lIns="45700" tIns="45700" rIns="45700" bIns="45700" anchor="t" anchorCtr="0">
            <a:normAutofit/>
          </a:bodyPr>
          <a:lstStyle>
            <a:lvl1pPr marL="457200" lvl="0" indent="-381000" algn="l">
              <a:lnSpc>
                <a:spcPct val="100000"/>
              </a:lnSpc>
              <a:spcBef>
                <a:spcPts val="600"/>
              </a:spcBef>
              <a:spcAft>
                <a:spcPts val="0"/>
              </a:spcAft>
              <a:buClr>
                <a:schemeClr val="lt1"/>
              </a:buClr>
              <a:buSzPts val="2400"/>
              <a:buChar char="▪"/>
              <a:defRPr>
                <a:solidFill>
                  <a:schemeClr val="lt1"/>
                </a:solidFill>
              </a:defRPr>
            </a:lvl1pPr>
            <a:lvl2pPr marL="914400" lvl="1" indent="-355600" algn="l">
              <a:lnSpc>
                <a:spcPct val="100000"/>
              </a:lnSpc>
              <a:spcBef>
                <a:spcPts val="600"/>
              </a:spcBef>
              <a:spcAft>
                <a:spcPts val="0"/>
              </a:spcAft>
              <a:buClr>
                <a:schemeClr val="lt1"/>
              </a:buClr>
              <a:buSzPts val="2000"/>
              <a:buChar char="▪"/>
              <a:defRPr>
                <a:solidFill>
                  <a:schemeClr val="lt1"/>
                </a:solidFill>
              </a:defRPr>
            </a:lvl2pPr>
            <a:lvl3pPr marL="1371600" lvl="2" indent="-342900" algn="l">
              <a:lnSpc>
                <a:spcPct val="100000"/>
              </a:lnSpc>
              <a:spcBef>
                <a:spcPts val="600"/>
              </a:spcBef>
              <a:spcAft>
                <a:spcPts val="0"/>
              </a:spcAft>
              <a:buClr>
                <a:schemeClr val="lt1"/>
              </a:buClr>
              <a:buSzPts val="18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6" name="Google Shape;46;p45"/>
          <p:cNvSpPr txBox="1">
            <a:spLocks noGrp="1"/>
          </p:cNvSpPr>
          <p:nvPr>
            <p:ph type="body" idx="2"/>
          </p:nvPr>
        </p:nvSpPr>
        <p:spPr>
          <a:xfrm>
            <a:off x="6477000" y="5105400"/>
            <a:ext cx="5181600" cy="1219200"/>
          </a:xfrm>
          <a:prstGeom prst="rect">
            <a:avLst/>
          </a:prstGeom>
          <a:noFill/>
          <a:ln>
            <a:noFill/>
          </a:ln>
        </p:spPr>
        <p:txBody>
          <a:bodyPr spcFirstLastPara="1" wrap="square" lIns="45700" tIns="45700" rIns="45700" bIns="45700" anchor="t" anchorCtr="0">
            <a:normAutofit/>
          </a:bodyPr>
          <a:lstStyle>
            <a:lvl1pPr marL="457200" lvl="0" indent="-381000" algn="l">
              <a:lnSpc>
                <a:spcPct val="100000"/>
              </a:lnSpc>
              <a:spcBef>
                <a:spcPts val="600"/>
              </a:spcBef>
              <a:spcAft>
                <a:spcPts val="0"/>
              </a:spcAft>
              <a:buClr>
                <a:schemeClr val="lt1"/>
              </a:buClr>
              <a:buSzPts val="2400"/>
              <a:buChar char="▪"/>
              <a:defRPr>
                <a:solidFill>
                  <a:schemeClr val="lt1"/>
                </a:solidFill>
              </a:defRPr>
            </a:lvl1pPr>
            <a:lvl2pPr marL="914400" lvl="1" indent="-355600" algn="l">
              <a:lnSpc>
                <a:spcPct val="100000"/>
              </a:lnSpc>
              <a:spcBef>
                <a:spcPts val="600"/>
              </a:spcBef>
              <a:spcAft>
                <a:spcPts val="0"/>
              </a:spcAft>
              <a:buClr>
                <a:schemeClr val="lt1"/>
              </a:buClr>
              <a:buSzPts val="2000"/>
              <a:buChar char="▪"/>
              <a:defRPr>
                <a:solidFill>
                  <a:schemeClr val="lt1"/>
                </a:solidFill>
              </a:defRPr>
            </a:lvl2pPr>
            <a:lvl3pPr marL="1371600" lvl="2" indent="-342900" algn="l">
              <a:lnSpc>
                <a:spcPct val="100000"/>
              </a:lnSpc>
              <a:spcBef>
                <a:spcPts val="600"/>
              </a:spcBef>
              <a:spcAft>
                <a:spcPts val="0"/>
              </a:spcAft>
              <a:buClr>
                <a:schemeClr val="lt1"/>
              </a:buClr>
              <a:buSzPts val="18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Section Slide-Green">
  <p:cSld name="1_Section Slide-Green">
    <p:spTree>
      <p:nvGrpSpPr>
        <p:cNvPr id="1" name="Shape 47"/>
        <p:cNvGrpSpPr/>
        <p:nvPr/>
      </p:nvGrpSpPr>
      <p:grpSpPr>
        <a:xfrm>
          <a:off x="0" y="0"/>
          <a:ext cx="0" cy="0"/>
          <a:chOff x="0" y="0"/>
          <a:chExt cx="0" cy="0"/>
        </a:xfrm>
      </p:grpSpPr>
      <p:sp>
        <p:nvSpPr>
          <p:cNvPr id="48" name="Google Shape;48;p46"/>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 name="Google Shape;49;p46"/>
          <p:cNvSpPr/>
          <p:nvPr/>
        </p:nvSpPr>
        <p:spPr>
          <a:xfrm>
            <a:off x="0" y="609600"/>
            <a:ext cx="1619250" cy="5638800"/>
          </a:xfrm>
          <a:prstGeom prst="rect">
            <a:avLst/>
          </a:prstGeom>
          <a:solidFill>
            <a:schemeClr val="lt2"/>
          </a:solidFill>
          <a:ln>
            <a:noFill/>
          </a:ln>
          <a:effectLst>
            <a:outerShdw blurRad="50800" dist="38100" dir="2700000" algn="tl" rotWithShape="0">
              <a:srgbClr val="4EA848">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0" name="Google Shape;50;p46"/>
          <p:cNvPicPr preferRelativeResize="0"/>
          <p:nvPr/>
        </p:nvPicPr>
        <p:blipFill rotWithShape="1">
          <a:blip r:embed="rId2">
            <a:alphaModFix/>
          </a:blip>
          <a:srcRect/>
          <a:stretch/>
        </p:blipFill>
        <p:spPr>
          <a:xfrm>
            <a:off x="1619250" y="609600"/>
            <a:ext cx="10147300" cy="5638800"/>
          </a:xfrm>
          <a:prstGeom prst="rect">
            <a:avLst/>
          </a:prstGeom>
          <a:noFill/>
          <a:ln>
            <a:noFill/>
          </a:ln>
          <a:effectLst>
            <a:outerShdw blurRad="50800" dist="38100" dir="2700000" algn="tl" rotWithShape="0">
              <a:srgbClr val="000000">
                <a:alpha val="40000"/>
              </a:srgbClr>
            </a:outerShdw>
          </a:effectLst>
        </p:spPr>
      </p:pic>
      <p:sp>
        <p:nvSpPr>
          <p:cNvPr id="51" name="Google Shape;51;p46"/>
          <p:cNvSpPr txBox="1">
            <a:spLocks noGrp="1"/>
          </p:cNvSpPr>
          <p:nvPr>
            <p:ph type="title"/>
          </p:nvPr>
        </p:nvSpPr>
        <p:spPr>
          <a:xfrm>
            <a:off x="1011118" y="3096601"/>
            <a:ext cx="9963150" cy="664797"/>
          </a:xfrm>
          <a:prstGeom prst="rect">
            <a:avLst/>
          </a:prstGeom>
          <a:noFill/>
          <a:ln>
            <a:noFill/>
          </a:ln>
        </p:spPr>
        <p:txBody>
          <a:bodyPr spcFirstLastPara="1" wrap="square" lIns="0" tIns="0" rIns="182875" bIns="0" anchor="t" anchorCtr="0">
            <a:spAutoFit/>
          </a:bodyPr>
          <a:lstStyle>
            <a:lvl1pPr lvl="0" algn="l">
              <a:lnSpc>
                <a:spcPct val="90000"/>
              </a:lnSpc>
              <a:spcBef>
                <a:spcPts val="0"/>
              </a:spcBef>
              <a:spcAft>
                <a:spcPts val="0"/>
              </a:spcAft>
              <a:buClr>
                <a:schemeClr val="dk1"/>
              </a:buClr>
              <a:buSzPts val="4800"/>
              <a:buFont typeface="Arial"/>
              <a:buNone/>
              <a:defRPr sz="4800" b="0" i="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2" name="Google Shape;52;p46"/>
          <p:cNvPicPr preferRelativeResize="0"/>
          <p:nvPr/>
        </p:nvPicPr>
        <p:blipFill rotWithShape="1">
          <a:blip r:embed="rId3">
            <a:alphaModFix/>
          </a:blip>
          <a:srcRect/>
          <a:stretch/>
        </p:blipFill>
        <p:spPr>
          <a:xfrm>
            <a:off x="1045754" y="792591"/>
            <a:ext cx="3764764" cy="1258197"/>
          </a:xfrm>
          <a:prstGeom prst="rect">
            <a:avLst/>
          </a:prstGeom>
          <a:noFill/>
          <a:ln>
            <a:noFill/>
          </a:ln>
        </p:spPr>
      </p:pic>
      <p:sp>
        <p:nvSpPr>
          <p:cNvPr id="53" name="Google Shape;53;p46"/>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a:solidFill>
                  <a:schemeClr val="lt1"/>
                </a:solidFill>
                <a:latin typeface="Arial"/>
                <a:ea typeface="Arial"/>
                <a:cs typeface="Arial"/>
                <a:sym typeface="Arial"/>
              </a:defRPr>
            </a:lvl1pPr>
            <a:lvl2pPr marL="0" marR="0" lvl="1" indent="0" algn="ctr" rtl="0">
              <a:spcBef>
                <a:spcPts val="0"/>
              </a:spcBef>
              <a:buNone/>
              <a:defRPr sz="1000">
                <a:solidFill>
                  <a:schemeClr val="lt1"/>
                </a:solidFill>
                <a:latin typeface="Arial"/>
                <a:ea typeface="Arial"/>
                <a:cs typeface="Arial"/>
                <a:sym typeface="Arial"/>
              </a:defRPr>
            </a:lvl2pPr>
            <a:lvl3pPr marL="0" marR="0" lvl="2" indent="0" algn="ctr" rtl="0">
              <a:spcBef>
                <a:spcPts val="0"/>
              </a:spcBef>
              <a:buNone/>
              <a:defRPr sz="1000">
                <a:solidFill>
                  <a:schemeClr val="lt1"/>
                </a:solidFill>
                <a:latin typeface="Arial"/>
                <a:ea typeface="Arial"/>
                <a:cs typeface="Arial"/>
                <a:sym typeface="Arial"/>
              </a:defRPr>
            </a:lvl3pPr>
            <a:lvl4pPr marL="0" marR="0" lvl="3" indent="0" algn="ctr" rtl="0">
              <a:spcBef>
                <a:spcPts val="0"/>
              </a:spcBef>
              <a:buNone/>
              <a:defRPr sz="1000">
                <a:solidFill>
                  <a:schemeClr val="lt1"/>
                </a:solidFill>
                <a:latin typeface="Arial"/>
                <a:ea typeface="Arial"/>
                <a:cs typeface="Arial"/>
                <a:sym typeface="Arial"/>
              </a:defRPr>
            </a:lvl4pPr>
            <a:lvl5pPr marL="0" marR="0" lvl="4" indent="0" algn="ctr" rtl="0">
              <a:spcBef>
                <a:spcPts val="0"/>
              </a:spcBef>
              <a:buNone/>
              <a:defRPr sz="1000">
                <a:solidFill>
                  <a:schemeClr val="lt1"/>
                </a:solidFill>
                <a:latin typeface="Arial"/>
                <a:ea typeface="Arial"/>
                <a:cs typeface="Arial"/>
                <a:sym typeface="Arial"/>
              </a:defRPr>
            </a:lvl5pPr>
            <a:lvl6pPr marL="0" marR="0" lvl="5" indent="0" algn="ctr" rtl="0">
              <a:spcBef>
                <a:spcPts val="0"/>
              </a:spcBef>
              <a:buNone/>
              <a:defRPr sz="1000">
                <a:solidFill>
                  <a:schemeClr val="lt1"/>
                </a:solidFill>
                <a:latin typeface="Arial"/>
                <a:ea typeface="Arial"/>
                <a:cs typeface="Arial"/>
                <a:sym typeface="Arial"/>
              </a:defRPr>
            </a:lvl6pPr>
            <a:lvl7pPr marL="0" marR="0" lvl="6" indent="0" algn="ctr" rtl="0">
              <a:spcBef>
                <a:spcPts val="0"/>
              </a:spcBef>
              <a:buNone/>
              <a:defRPr sz="1000">
                <a:solidFill>
                  <a:schemeClr val="lt1"/>
                </a:solidFill>
                <a:latin typeface="Arial"/>
                <a:ea typeface="Arial"/>
                <a:cs typeface="Arial"/>
                <a:sym typeface="Arial"/>
              </a:defRPr>
            </a:lvl7pPr>
            <a:lvl8pPr marL="0" marR="0" lvl="7" indent="0" algn="ctr" rtl="0">
              <a:spcBef>
                <a:spcPts val="0"/>
              </a:spcBef>
              <a:buNone/>
              <a:defRPr sz="1000">
                <a:solidFill>
                  <a:schemeClr val="lt1"/>
                </a:solidFill>
                <a:latin typeface="Arial"/>
                <a:ea typeface="Arial"/>
                <a:cs typeface="Arial"/>
                <a:sym typeface="Arial"/>
              </a:defRPr>
            </a:lvl8pPr>
            <a:lvl9pPr marL="0" marR="0" lvl="8" indent="0" algn="ctr" rtl="0">
              <a:spcBef>
                <a:spcPts val="0"/>
              </a:spcBef>
              <a:buNone/>
              <a:defRPr sz="100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54" name="Google Shape;54;p46"/>
          <p:cNvSpPr txBox="1">
            <a:spLocks noGrp="1"/>
          </p:cNvSpPr>
          <p:nvPr>
            <p:ph type="body" idx="1"/>
          </p:nvPr>
        </p:nvSpPr>
        <p:spPr>
          <a:xfrm>
            <a:off x="1011238" y="3962400"/>
            <a:ext cx="7980362" cy="2057400"/>
          </a:xfrm>
          <a:prstGeom prst="rect">
            <a:avLst/>
          </a:prstGeom>
          <a:noFill/>
          <a:ln>
            <a:noFill/>
          </a:ln>
        </p:spPr>
        <p:txBody>
          <a:bodyPr spcFirstLastPara="1" wrap="square" lIns="45700" tIns="45700" rIns="45700" bIns="45700" anchor="t" anchorCtr="0">
            <a:normAutofit/>
          </a:bodyPr>
          <a:lstStyle>
            <a:lvl1pPr marL="457200" lvl="0" indent="-381000" algn="l">
              <a:lnSpc>
                <a:spcPct val="100000"/>
              </a:lnSpc>
              <a:spcBef>
                <a:spcPts val="600"/>
              </a:spcBef>
              <a:spcAft>
                <a:spcPts val="0"/>
              </a:spcAft>
              <a:buClr>
                <a:schemeClr val="dk1"/>
              </a:buClr>
              <a:buSzPts val="2400"/>
              <a:buChar char="▪"/>
              <a:defRPr/>
            </a:lvl1pPr>
            <a:lvl2pPr marL="914400" lvl="1" indent="-355600" algn="l">
              <a:lnSpc>
                <a:spcPct val="100000"/>
              </a:lnSpc>
              <a:spcBef>
                <a:spcPts val="600"/>
              </a:spcBef>
              <a:spcAft>
                <a:spcPts val="0"/>
              </a:spcAft>
              <a:buClr>
                <a:schemeClr val="dk1"/>
              </a:buClr>
              <a:buSzPts val="2000"/>
              <a:buChar char="▪"/>
              <a:defRPr/>
            </a:lvl2pPr>
            <a:lvl3pPr marL="1371600" lvl="2" indent="-342900" algn="l">
              <a:lnSpc>
                <a:spcPct val="100000"/>
              </a:lnSpc>
              <a:spcBef>
                <a:spcPts val="600"/>
              </a:spcBef>
              <a:spcAft>
                <a:spcPts val="0"/>
              </a:spcAft>
              <a:buClr>
                <a:schemeClr val="dk1"/>
              </a:buClr>
              <a:buSzPts val="1800"/>
              <a:buChar char="▪"/>
              <a:defRPr/>
            </a:lvl3pPr>
            <a:lvl4pPr marL="1828800" lvl="3" indent="-330200" algn="l">
              <a:lnSpc>
                <a:spcPct val="100000"/>
              </a:lnSpc>
              <a:spcBef>
                <a:spcPts val="600"/>
              </a:spcBef>
              <a:spcAft>
                <a:spcPts val="0"/>
              </a:spcAft>
              <a:buClr>
                <a:schemeClr val="dk1"/>
              </a:buClr>
              <a:buSzPts val="1600"/>
              <a:buChar char="▪"/>
              <a:defRPr/>
            </a:lvl4pPr>
            <a:lvl5pPr marL="2286000" lvl="4" indent="-317500" algn="l">
              <a:lnSpc>
                <a:spcPct val="100000"/>
              </a:lnSpc>
              <a:spcBef>
                <a:spcPts val="600"/>
              </a:spcBef>
              <a:spcAft>
                <a:spcPts val="0"/>
              </a:spcAft>
              <a:buClr>
                <a:schemeClr val="dk1"/>
              </a:buClr>
              <a:buSzPts val="14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Green">
  <p:cSld name="Title Slide-Green">
    <p:bg>
      <p:bgPr>
        <a:solidFill>
          <a:srgbClr val="F2F2F2"/>
        </a:solidFill>
        <a:effectLst/>
      </p:bgPr>
    </p:bg>
    <p:spTree>
      <p:nvGrpSpPr>
        <p:cNvPr id="1" name="Shape 55"/>
        <p:cNvGrpSpPr/>
        <p:nvPr/>
      </p:nvGrpSpPr>
      <p:grpSpPr>
        <a:xfrm>
          <a:off x="0" y="0"/>
          <a:ext cx="0" cy="0"/>
          <a:chOff x="0" y="0"/>
          <a:chExt cx="0" cy="0"/>
        </a:xfrm>
      </p:grpSpPr>
      <p:sp>
        <p:nvSpPr>
          <p:cNvPr id="56" name="Google Shape;56;p47"/>
          <p:cNvSpPr/>
          <p:nvPr/>
        </p:nvSpPr>
        <p:spPr>
          <a:xfrm>
            <a:off x="0" y="0"/>
            <a:ext cx="12203574" cy="6858300"/>
          </a:xfrm>
          <a:custGeom>
            <a:avLst/>
            <a:gdLst/>
            <a:ahLst/>
            <a:cxnLst/>
            <a:rect l="l" t="t" r="r" b="b"/>
            <a:pathLst>
              <a:path w="12203574" h="6858300" extrusionOk="0">
                <a:moveTo>
                  <a:pt x="0" y="0"/>
                </a:moveTo>
                <a:lnTo>
                  <a:pt x="12203574" y="0"/>
                </a:lnTo>
                <a:cubicBezTo>
                  <a:pt x="12197010" y="2286100"/>
                  <a:pt x="12190447" y="4572200"/>
                  <a:pt x="12183883" y="6858300"/>
                </a:cubicBezTo>
                <a:lnTo>
                  <a:pt x="0" y="6858000"/>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 name="Google Shape;57;p47"/>
          <p:cNvSpPr/>
          <p:nvPr/>
        </p:nvSpPr>
        <p:spPr>
          <a:xfrm>
            <a:off x="-3958" y="621792"/>
            <a:ext cx="2060232" cy="219760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8" name="Google Shape;58;p47"/>
          <p:cNvPicPr preferRelativeResize="0"/>
          <p:nvPr/>
        </p:nvPicPr>
        <p:blipFill rotWithShape="1">
          <a:blip r:embed="rId2">
            <a:alphaModFix/>
          </a:blip>
          <a:srcRect t="60806" b="-60806"/>
          <a:stretch/>
        </p:blipFill>
        <p:spPr>
          <a:xfrm>
            <a:off x="2044700" y="621471"/>
            <a:ext cx="10147300" cy="5638800"/>
          </a:xfrm>
          <a:prstGeom prst="rect">
            <a:avLst/>
          </a:prstGeom>
          <a:noFill/>
          <a:ln>
            <a:noFill/>
          </a:ln>
          <a:effectLst>
            <a:outerShdw blurRad="50800" dist="38100" dir="2700000" algn="tl" rotWithShape="0">
              <a:srgbClr val="000000">
                <a:alpha val="40000"/>
              </a:srgbClr>
            </a:outerShdw>
          </a:effectLst>
        </p:spPr>
      </p:pic>
      <p:pic>
        <p:nvPicPr>
          <p:cNvPr id="59" name="Google Shape;59;p47" descr="Text, logo&#10;&#10;Description automatically generated"/>
          <p:cNvPicPr preferRelativeResize="0"/>
          <p:nvPr/>
        </p:nvPicPr>
        <p:blipFill rotWithShape="1">
          <a:blip r:embed="rId3">
            <a:alphaModFix/>
          </a:blip>
          <a:srcRect/>
          <a:stretch/>
        </p:blipFill>
        <p:spPr>
          <a:xfrm>
            <a:off x="2493380" y="773685"/>
            <a:ext cx="5190903" cy="1734819"/>
          </a:xfrm>
          <a:prstGeom prst="rect">
            <a:avLst/>
          </a:prstGeom>
          <a:noFill/>
          <a:ln>
            <a:noFill/>
          </a:ln>
        </p:spPr>
      </p:pic>
      <p:sp>
        <p:nvSpPr>
          <p:cNvPr id="60" name="Google Shape;60;p47"/>
          <p:cNvSpPr txBox="1">
            <a:spLocks noGrp="1"/>
          </p:cNvSpPr>
          <p:nvPr>
            <p:ph type="ctrTitle"/>
          </p:nvPr>
        </p:nvSpPr>
        <p:spPr>
          <a:xfrm>
            <a:off x="2493380" y="3052477"/>
            <a:ext cx="7336420" cy="228152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5400"/>
              <a:buFont typeface="Arial"/>
              <a:buNone/>
              <a:defRPr sz="5400" b="1" i="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7"/>
          <p:cNvSpPr txBox="1">
            <a:spLocks noGrp="1"/>
          </p:cNvSpPr>
          <p:nvPr>
            <p:ph type="subTitle" idx="1"/>
          </p:nvPr>
        </p:nvSpPr>
        <p:spPr>
          <a:xfrm>
            <a:off x="2493380" y="5562600"/>
            <a:ext cx="5864382" cy="68481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000"/>
              <a:buNone/>
              <a:defRPr sz="2000">
                <a:solidFill>
                  <a:schemeClr val="dk1"/>
                </a:solidFill>
                <a:latin typeface="Arial"/>
                <a:ea typeface="Arial"/>
                <a:cs typeface="Arial"/>
                <a:sym typeface="Arial"/>
              </a:defRPr>
            </a:lvl1pPr>
            <a:lvl2pPr lvl="1" algn="ctr">
              <a:lnSpc>
                <a:spcPct val="100000"/>
              </a:lnSpc>
              <a:spcBef>
                <a:spcPts val="600"/>
              </a:spcBef>
              <a:spcAft>
                <a:spcPts val="0"/>
              </a:spcAft>
              <a:buSzPts val="1800"/>
              <a:buNone/>
              <a:defRPr sz="1800"/>
            </a:lvl2pPr>
            <a:lvl3pPr lvl="2" algn="ctr">
              <a:lnSpc>
                <a:spcPct val="100000"/>
              </a:lnSpc>
              <a:spcBef>
                <a:spcPts val="600"/>
              </a:spcBef>
              <a:spcAft>
                <a:spcPts val="0"/>
              </a:spcAft>
              <a:buSzPts val="1800"/>
              <a:buNone/>
              <a:defRPr sz="1800"/>
            </a:lvl3pPr>
            <a:lvl4pPr lvl="3" algn="ctr">
              <a:lnSpc>
                <a:spcPct val="100000"/>
              </a:lnSpc>
              <a:spcBef>
                <a:spcPts val="600"/>
              </a:spcBef>
              <a:spcAft>
                <a:spcPts val="0"/>
              </a:spcAft>
              <a:buSzPts val="1800"/>
              <a:buNone/>
              <a:defRPr sz="1800"/>
            </a:lvl4pPr>
            <a:lvl5pPr lvl="4" algn="ctr">
              <a:lnSpc>
                <a:spcPct val="100000"/>
              </a:lnSpc>
              <a:spcBef>
                <a:spcPts val="600"/>
              </a:spcBef>
              <a:spcAft>
                <a:spcPts val="0"/>
              </a:spcAft>
              <a:buSzPts val="1800"/>
              <a:buNone/>
              <a:defRPr sz="1800"/>
            </a:lvl5pPr>
            <a:lvl6pPr lvl="5" algn="ctr">
              <a:lnSpc>
                <a:spcPct val="90000"/>
              </a:lnSpc>
              <a:spcBef>
                <a:spcPts val="6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Versatile Blue Title">
  <p:cSld name="2_Versatile Blue Title">
    <p:spTree>
      <p:nvGrpSpPr>
        <p:cNvPr id="1" name="Shape 62"/>
        <p:cNvGrpSpPr/>
        <p:nvPr/>
      </p:nvGrpSpPr>
      <p:grpSpPr>
        <a:xfrm>
          <a:off x="0" y="0"/>
          <a:ext cx="0" cy="0"/>
          <a:chOff x="0" y="0"/>
          <a:chExt cx="0" cy="0"/>
        </a:xfrm>
      </p:grpSpPr>
      <p:sp>
        <p:nvSpPr>
          <p:cNvPr id="63" name="Google Shape;63;p48"/>
          <p:cNvSpPr txBox="1">
            <a:spLocks noGrp="1"/>
          </p:cNvSpPr>
          <p:nvPr>
            <p:ph type="title"/>
          </p:nvPr>
        </p:nvSpPr>
        <p:spPr>
          <a:xfrm>
            <a:off x="-1" y="530352"/>
            <a:ext cx="12192000" cy="917448"/>
          </a:xfrm>
          <a:prstGeom prst="rect">
            <a:avLst/>
          </a:prstGeom>
          <a:noFill/>
          <a:ln>
            <a:noFill/>
          </a:ln>
        </p:spPr>
        <p:txBody>
          <a:bodyPr spcFirstLastPara="1" wrap="square" lIns="548625" tIns="91425" rIns="0" bIns="0" anchor="ctr" anchorCtr="0">
            <a:normAutofit/>
          </a:bodyPr>
          <a:lstStyle>
            <a:lvl1pPr lvl="0" algn="l">
              <a:lnSpc>
                <a:spcPct val="100000"/>
              </a:lnSpc>
              <a:spcBef>
                <a:spcPts val="0"/>
              </a:spcBef>
              <a:spcAft>
                <a:spcPts val="0"/>
              </a:spcAft>
              <a:buClr>
                <a:schemeClr val="dk2"/>
              </a:buClr>
              <a:buSzPts val="4000"/>
              <a:buFont typeface="Arial"/>
              <a:buNone/>
              <a:defRPr sz="4000" b="0" i="0" cap="none">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48"/>
          <p:cNvSpPr/>
          <p:nvPr/>
        </p:nvSpPr>
        <p:spPr>
          <a:xfrm>
            <a:off x="0" y="0"/>
            <a:ext cx="12192000" cy="530352"/>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a:solidFill>
                <a:srgbClr val="4EA848"/>
              </a:solidFill>
              <a:highlight>
                <a:srgbClr val="4EA848"/>
              </a:highlight>
              <a:latin typeface="Arial"/>
              <a:ea typeface="Arial"/>
              <a:cs typeface="Arial"/>
              <a:sym typeface="Arial"/>
            </a:endParaRPr>
          </a:p>
        </p:txBody>
      </p:sp>
      <p:sp>
        <p:nvSpPr>
          <p:cNvPr id="65" name="Google Shape;65;p48"/>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Arial"/>
                <a:ea typeface="Arial"/>
                <a:cs typeface="Arial"/>
                <a:sym typeface="Arial"/>
              </a:defRPr>
            </a:lvl1pPr>
            <a:lvl2pPr marL="0" marR="0" lvl="1" indent="0" algn="ctr" rtl="0">
              <a:spcBef>
                <a:spcPts val="0"/>
              </a:spcBef>
              <a:buNone/>
              <a:defRPr sz="1000">
                <a:solidFill>
                  <a:srgbClr val="0C0C0C"/>
                </a:solidFill>
                <a:latin typeface="Arial"/>
                <a:ea typeface="Arial"/>
                <a:cs typeface="Arial"/>
                <a:sym typeface="Arial"/>
              </a:defRPr>
            </a:lvl2pPr>
            <a:lvl3pPr marL="0" marR="0" lvl="2" indent="0" algn="ctr" rtl="0">
              <a:spcBef>
                <a:spcPts val="0"/>
              </a:spcBef>
              <a:buNone/>
              <a:defRPr sz="1000">
                <a:solidFill>
                  <a:srgbClr val="0C0C0C"/>
                </a:solidFill>
                <a:latin typeface="Arial"/>
                <a:ea typeface="Arial"/>
                <a:cs typeface="Arial"/>
                <a:sym typeface="Arial"/>
              </a:defRPr>
            </a:lvl3pPr>
            <a:lvl4pPr marL="0" marR="0" lvl="3" indent="0" algn="ctr" rtl="0">
              <a:spcBef>
                <a:spcPts val="0"/>
              </a:spcBef>
              <a:buNone/>
              <a:defRPr sz="1000">
                <a:solidFill>
                  <a:srgbClr val="0C0C0C"/>
                </a:solidFill>
                <a:latin typeface="Arial"/>
                <a:ea typeface="Arial"/>
                <a:cs typeface="Arial"/>
                <a:sym typeface="Arial"/>
              </a:defRPr>
            </a:lvl4pPr>
            <a:lvl5pPr marL="0" marR="0" lvl="4" indent="0" algn="ctr" rtl="0">
              <a:spcBef>
                <a:spcPts val="0"/>
              </a:spcBef>
              <a:buNone/>
              <a:defRPr sz="1000">
                <a:solidFill>
                  <a:srgbClr val="0C0C0C"/>
                </a:solidFill>
                <a:latin typeface="Arial"/>
                <a:ea typeface="Arial"/>
                <a:cs typeface="Arial"/>
                <a:sym typeface="Arial"/>
              </a:defRPr>
            </a:lvl5pPr>
            <a:lvl6pPr marL="0" marR="0" lvl="5" indent="0" algn="ctr" rtl="0">
              <a:spcBef>
                <a:spcPts val="0"/>
              </a:spcBef>
              <a:buNone/>
              <a:defRPr sz="1000">
                <a:solidFill>
                  <a:srgbClr val="0C0C0C"/>
                </a:solidFill>
                <a:latin typeface="Arial"/>
                <a:ea typeface="Arial"/>
                <a:cs typeface="Arial"/>
                <a:sym typeface="Arial"/>
              </a:defRPr>
            </a:lvl6pPr>
            <a:lvl7pPr marL="0" marR="0" lvl="6" indent="0" algn="ctr" rtl="0">
              <a:spcBef>
                <a:spcPts val="0"/>
              </a:spcBef>
              <a:buNone/>
              <a:defRPr sz="1000">
                <a:solidFill>
                  <a:srgbClr val="0C0C0C"/>
                </a:solidFill>
                <a:latin typeface="Arial"/>
                <a:ea typeface="Arial"/>
                <a:cs typeface="Arial"/>
                <a:sym typeface="Arial"/>
              </a:defRPr>
            </a:lvl7pPr>
            <a:lvl8pPr marL="0" marR="0" lvl="7" indent="0" algn="ctr" rtl="0">
              <a:spcBef>
                <a:spcPts val="0"/>
              </a:spcBef>
              <a:buNone/>
              <a:defRPr sz="1000">
                <a:solidFill>
                  <a:srgbClr val="0C0C0C"/>
                </a:solidFill>
                <a:latin typeface="Arial"/>
                <a:ea typeface="Arial"/>
                <a:cs typeface="Arial"/>
                <a:sym typeface="Arial"/>
              </a:defRPr>
            </a:lvl8pPr>
            <a:lvl9pPr marL="0" marR="0" lvl="8" indent="0" algn="ctr" rtl="0">
              <a:spcBef>
                <a:spcPts val="0"/>
              </a:spcBef>
              <a:buNone/>
              <a:defRPr sz="1000">
                <a:solidFill>
                  <a:srgbClr val="0C0C0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66" name="Google Shape;66;p48"/>
          <p:cNvSpPr txBox="1"/>
          <p:nvPr/>
        </p:nvSpPr>
        <p:spPr>
          <a:xfrm>
            <a:off x="-1" y="0"/>
            <a:ext cx="9509761" cy="530352"/>
          </a:xfrm>
          <a:prstGeom prst="rect">
            <a:avLst/>
          </a:prstGeom>
          <a:solidFill>
            <a:schemeClr val="dk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67" name="Google Shape;67;p48" descr="Shape&#10;&#10;Description automatically generated"/>
          <p:cNvPicPr preferRelativeResize="0"/>
          <p:nvPr/>
        </p:nvPicPr>
        <p:blipFill rotWithShape="1">
          <a:blip r:embed="rId2">
            <a:alphaModFix/>
          </a:blip>
          <a:srcRect l="72476" t="73666" r="-72476" b="-661"/>
          <a:stretch/>
        </p:blipFill>
        <p:spPr>
          <a:xfrm>
            <a:off x="9509760" y="0"/>
            <a:ext cx="3657600" cy="548640"/>
          </a:xfrm>
          <a:prstGeom prst="rect">
            <a:avLst/>
          </a:prstGeom>
          <a:noFill/>
          <a:ln>
            <a:noFill/>
          </a:ln>
          <a:effectLst>
            <a:outerShdw blurRad="50800" dist="25400" dir="2700000" algn="tl" rotWithShape="0">
              <a:srgbClr val="000000">
                <a:alpha val="40000"/>
              </a:srgbClr>
            </a:outerShdw>
          </a:effectLst>
        </p:spPr>
      </p:pic>
      <p:sp>
        <p:nvSpPr>
          <p:cNvPr id="68" name="Google Shape;68;p48"/>
          <p:cNvSpPr txBox="1">
            <a:spLocks noGrp="1"/>
          </p:cNvSpPr>
          <p:nvPr>
            <p:ph type="body" idx="1"/>
          </p:nvPr>
        </p:nvSpPr>
        <p:spPr>
          <a:xfrm>
            <a:off x="533400" y="1676400"/>
            <a:ext cx="5562600" cy="4572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600"/>
              </a:spcBef>
              <a:spcAft>
                <a:spcPts val="0"/>
              </a:spcAft>
              <a:buSzPts val="2800"/>
              <a:buNone/>
              <a:defRPr sz="2800">
                <a:solidFill>
                  <a:schemeClr val="accent1"/>
                </a:solidFill>
              </a:defRPr>
            </a:lvl1pPr>
            <a:lvl2pPr marL="914400" lvl="1" indent="-228600" algn="l">
              <a:lnSpc>
                <a:spcPct val="100000"/>
              </a:lnSpc>
              <a:spcBef>
                <a:spcPts val="600"/>
              </a:spcBef>
              <a:spcAft>
                <a:spcPts val="0"/>
              </a:spcAft>
              <a:buSzPts val="2000"/>
              <a:buNone/>
              <a:defRPr/>
            </a:lvl2pPr>
            <a:lvl3pPr marL="1371600" lvl="2" indent="-228600" algn="l">
              <a:lnSpc>
                <a:spcPct val="100000"/>
              </a:lnSpc>
              <a:spcBef>
                <a:spcPts val="600"/>
              </a:spcBef>
              <a:spcAft>
                <a:spcPts val="0"/>
              </a:spcAft>
              <a:buSzPts val="18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9" name="Google Shape;69;p48"/>
          <p:cNvSpPr txBox="1">
            <a:spLocks noGrp="1"/>
          </p:cNvSpPr>
          <p:nvPr>
            <p:ph type="body" idx="2"/>
          </p:nvPr>
        </p:nvSpPr>
        <p:spPr>
          <a:xfrm>
            <a:off x="533400" y="2286000"/>
            <a:ext cx="5562600" cy="32004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48"/>
          <p:cNvSpPr txBox="1">
            <a:spLocks noGrp="1"/>
          </p:cNvSpPr>
          <p:nvPr>
            <p:ph type="body" idx="3"/>
          </p:nvPr>
        </p:nvSpPr>
        <p:spPr>
          <a:xfrm>
            <a:off x="6096000" y="1676400"/>
            <a:ext cx="5562600" cy="4572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600"/>
              </a:spcBef>
              <a:spcAft>
                <a:spcPts val="0"/>
              </a:spcAft>
              <a:buSzPts val="2800"/>
              <a:buNone/>
              <a:defRPr sz="2800">
                <a:solidFill>
                  <a:schemeClr val="accent1"/>
                </a:solidFill>
              </a:defRPr>
            </a:lvl1pPr>
            <a:lvl2pPr marL="914400" lvl="1" indent="-228600" algn="l">
              <a:lnSpc>
                <a:spcPct val="100000"/>
              </a:lnSpc>
              <a:spcBef>
                <a:spcPts val="600"/>
              </a:spcBef>
              <a:spcAft>
                <a:spcPts val="0"/>
              </a:spcAft>
              <a:buSzPts val="2000"/>
              <a:buNone/>
              <a:defRPr/>
            </a:lvl2pPr>
            <a:lvl3pPr marL="1371600" lvl="2" indent="-228600" algn="l">
              <a:lnSpc>
                <a:spcPct val="100000"/>
              </a:lnSpc>
              <a:spcBef>
                <a:spcPts val="600"/>
              </a:spcBef>
              <a:spcAft>
                <a:spcPts val="0"/>
              </a:spcAft>
              <a:buSzPts val="18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1" name="Google Shape;71;p48"/>
          <p:cNvSpPr txBox="1">
            <a:spLocks noGrp="1"/>
          </p:cNvSpPr>
          <p:nvPr>
            <p:ph type="body" idx="4"/>
          </p:nvPr>
        </p:nvSpPr>
        <p:spPr>
          <a:xfrm>
            <a:off x="6096000" y="2286000"/>
            <a:ext cx="5562600" cy="32004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2" name="Google Shape;72;p48"/>
          <p:cNvSpPr txBox="1">
            <a:spLocks noGrp="1"/>
          </p:cNvSpPr>
          <p:nvPr>
            <p:ph type="body" idx="5"/>
          </p:nvPr>
        </p:nvSpPr>
        <p:spPr>
          <a:xfrm>
            <a:off x="533400" y="5867400"/>
            <a:ext cx="11125200" cy="4572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SzPts val="2400"/>
              <a:buNone/>
              <a:defRPr>
                <a:solidFill>
                  <a:schemeClr val="accent3"/>
                </a:solidFill>
              </a:defRPr>
            </a:lvl1pPr>
            <a:lvl2pPr marL="914400" lvl="1" indent="-228600" algn="l">
              <a:lnSpc>
                <a:spcPct val="100000"/>
              </a:lnSpc>
              <a:spcBef>
                <a:spcPts val="600"/>
              </a:spcBef>
              <a:spcAft>
                <a:spcPts val="0"/>
              </a:spcAft>
              <a:buSzPts val="2000"/>
              <a:buNone/>
              <a:defRPr>
                <a:solidFill>
                  <a:schemeClr val="accent3"/>
                </a:solidFill>
              </a:defRPr>
            </a:lvl2pPr>
            <a:lvl3pPr marL="1371600" lvl="2" indent="-228600" algn="l">
              <a:lnSpc>
                <a:spcPct val="100000"/>
              </a:lnSpc>
              <a:spcBef>
                <a:spcPts val="600"/>
              </a:spcBef>
              <a:spcAft>
                <a:spcPts val="0"/>
              </a:spcAft>
              <a:buSzPts val="1800"/>
              <a:buNone/>
              <a:defRPr>
                <a:solidFill>
                  <a:schemeClr val="accent3"/>
                </a:solidFill>
              </a:defRPr>
            </a:lvl3pPr>
            <a:lvl4pPr marL="1828800" lvl="3" indent="-228600" algn="l">
              <a:lnSpc>
                <a:spcPct val="100000"/>
              </a:lnSpc>
              <a:spcBef>
                <a:spcPts val="600"/>
              </a:spcBef>
              <a:spcAft>
                <a:spcPts val="0"/>
              </a:spcAft>
              <a:buSzPts val="1600"/>
              <a:buNone/>
              <a:defRPr>
                <a:solidFill>
                  <a:schemeClr val="accent3"/>
                </a:solidFill>
              </a:defRPr>
            </a:lvl4pPr>
            <a:lvl5pPr marL="2286000" lvl="4" indent="-228600" algn="l">
              <a:lnSpc>
                <a:spcPct val="100000"/>
              </a:lnSpc>
              <a:spcBef>
                <a:spcPts val="600"/>
              </a:spcBef>
              <a:spcAft>
                <a:spcPts val="0"/>
              </a:spcAft>
              <a:buSzPts val="1400"/>
              <a:buNone/>
              <a:defRPr>
                <a:solidFill>
                  <a:schemeClr val="accent3"/>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1440">
          <p15:clr>
            <a:srgbClr val="FBAE40"/>
          </p15:clr>
        </p15:guide>
        <p15:guide id="2" orient="horz" pos="7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Emphasis Single Column Slide">
  <p:cSld name="Title Emphasis Single Column Slide">
    <p:spTree>
      <p:nvGrpSpPr>
        <p:cNvPr id="1" name="Shape 73"/>
        <p:cNvGrpSpPr/>
        <p:nvPr/>
      </p:nvGrpSpPr>
      <p:grpSpPr>
        <a:xfrm>
          <a:off x="0" y="0"/>
          <a:ext cx="0" cy="0"/>
          <a:chOff x="0" y="0"/>
          <a:chExt cx="0" cy="0"/>
        </a:xfrm>
      </p:grpSpPr>
      <p:sp>
        <p:nvSpPr>
          <p:cNvPr id="74" name="Google Shape;74;p49"/>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lvl1pPr lvl="0" algn="l">
              <a:lnSpc>
                <a:spcPct val="100000"/>
              </a:lnSpc>
              <a:spcBef>
                <a:spcPts val="0"/>
              </a:spcBef>
              <a:spcAft>
                <a:spcPts val="0"/>
              </a:spcAft>
              <a:buClr>
                <a:schemeClr val="lt1"/>
              </a:buClr>
              <a:buSzPts val="4000"/>
              <a:buFont typeface="Arial"/>
              <a:buNone/>
              <a:defRPr sz="4000" b="0"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9"/>
          <p:cNvSpPr txBox="1">
            <a:spLocks noGrp="1"/>
          </p:cNvSpPr>
          <p:nvPr>
            <p:ph type="body" idx="1"/>
          </p:nvPr>
        </p:nvSpPr>
        <p:spPr>
          <a:xfrm>
            <a:off x="0" y="1743168"/>
            <a:ext cx="10837333" cy="387798"/>
          </a:xfrm>
          <a:prstGeom prst="rect">
            <a:avLst/>
          </a:prstGeom>
          <a:noFill/>
          <a:ln>
            <a:noFill/>
          </a:ln>
        </p:spPr>
        <p:txBody>
          <a:bodyPr spcFirstLastPara="1" wrap="square" lIns="548625" tIns="0" rIns="91425" bIns="0" anchor="t" anchorCtr="0">
            <a:spAutoFit/>
          </a:bodyPr>
          <a:lstStyle>
            <a:lvl1pPr marL="457200" lvl="0" indent="-228600" algn="l">
              <a:lnSpc>
                <a:spcPct val="100000"/>
              </a:lnSpc>
              <a:spcBef>
                <a:spcPts val="600"/>
              </a:spcBef>
              <a:spcAft>
                <a:spcPts val="0"/>
              </a:spcAft>
              <a:buSzPts val="2800"/>
              <a:buNone/>
              <a:defRPr sz="2800" b="0">
                <a:solidFill>
                  <a:srgbClr val="43467B"/>
                </a:solidFill>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6" name="Google Shape;76;p49"/>
          <p:cNvSpPr txBox="1">
            <a:spLocks noGrp="1"/>
          </p:cNvSpPr>
          <p:nvPr>
            <p:ph type="body" idx="2"/>
          </p:nvPr>
        </p:nvSpPr>
        <p:spPr>
          <a:xfrm>
            <a:off x="628788" y="2390774"/>
            <a:ext cx="10858362" cy="38100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600"/>
              </a:spcBef>
              <a:spcAft>
                <a:spcPts val="0"/>
              </a:spcAft>
              <a:buSzPts val="2400"/>
              <a:buFont typeface="Arial"/>
              <a:buNone/>
              <a:defRPr/>
            </a:lvl1pPr>
            <a:lvl2pPr marL="914400" lvl="1" indent="-228600" algn="l">
              <a:lnSpc>
                <a:spcPct val="100000"/>
              </a:lnSpc>
              <a:spcBef>
                <a:spcPts val="600"/>
              </a:spcBef>
              <a:spcAft>
                <a:spcPts val="0"/>
              </a:spcAft>
              <a:buSzPts val="2000"/>
              <a:buFont typeface="Arial"/>
              <a:buNone/>
              <a:defRPr/>
            </a:lvl2pPr>
            <a:lvl3pPr marL="1371600" lvl="2" indent="-228600" algn="l">
              <a:lnSpc>
                <a:spcPct val="100000"/>
              </a:lnSpc>
              <a:spcBef>
                <a:spcPts val="600"/>
              </a:spcBef>
              <a:spcAft>
                <a:spcPts val="0"/>
              </a:spcAft>
              <a:buSzPts val="1800"/>
              <a:buFont typeface="Arial"/>
              <a:buNone/>
              <a:defRPr/>
            </a:lvl3pPr>
            <a:lvl4pPr marL="1828800" lvl="3" indent="-228600" algn="l">
              <a:lnSpc>
                <a:spcPct val="100000"/>
              </a:lnSpc>
              <a:spcBef>
                <a:spcPts val="600"/>
              </a:spcBef>
              <a:spcAft>
                <a:spcPts val="0"/>
              </a:spcAft>
              <a:buSzPts val="1600"/>
              <a:buFont typeface="Arial"/>
              <a:buNone/>
              <a:defRPr/>
            </a:lvl4pPr>
            <a:lvl5pPr marL="2286000" lvl="4" indent="-228600" algn="l">
              <a:lnSpc>
                <a:spcPct val="100000"/>
              </a:lnSpc>
              <a:spcBef>
                <a:spcPts val="600"/>
              </a:spcBef>
              <a:spcAft>
                <a:spcPts val="0"/>
              </a:spcAft>
              <a:buSzPts val="1400"/>
              <a:buFont typeface="Arial"/>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49"/>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Arial"/>
                <a:ea typeface="Arial"/>
                <a:cs typeface="Arial"/>
                <a:sym typeface="Arial"/>
              </a:defRPr>
            </a:lvl1pPr>
            <a:lvl2pPr marL="0" marR="0" lvl="1" indent="0" algn="ctr" rtl="0">
              <a:spcBef>
                <a:spcPts val="0"/>
              </a:spcBef>
              <a:buNone/>
              <a:defRPr sz="1000">
                <a:solidFill>
                  <a:srgbClr val="0C0C0C"/>
                </a:solidFill>
                <a:latin typeface="Arial"/>
                <a:ea typeface="Arial"/>
                <a:cs typeface="Arial"/>
                <a:sym typeface="Arial"/>
              </a:defRPr>
            </a:lvl2pPr>
            <a:lvl3pPr marL="0" marR="0" lvl="2" indent="0" algn="ctr" rtl="0">
              <a:spcBef>
                <a:spcPts val="0"/>
              </a:spcBef>
              <a:buNone/>
              <a:defRPr sz="1000">
                <a:solidFill>
                  <a:srgbClr val="0C0C0C"/>
                </a:solidFill>
                <a:latin typeface="Arial"/>
                <a:ea typeface="Arial"/>
                <a:cs typeface="Arial"/>
                <a:sym typeface="Arial"/>
              </a:defRPr>
            </a:lvl3pPr>
            <a:lvl4pPr marL="0" marR="0" lvl="3" indent="0" algn="ctr" rtl="0">
              <a:spcBef>
                <a:spcPts val="0"/>
              </a:spcBef>
              <a:buNone/>
              <a:defRPr sz="1000">
                <a:solidFill>
                  <a:srgbClr val="0C0C0C"/>
                </a:solidFill>
                <a:latin typeface="Arial"/>
                <a:ea typeface="Arial"/>
                <a:cs typeface="Arial"/>
                <a:sym typeface="Arial"/>
              </a:defRPr>
            </a:lvl4pPr>
            <a:lvl5pPr marL="0" marR="0" lvl="4" indent="0" algn="ctr" rtl="0">
              <a:spcBef>
                <a:spcPts val="0"/>
              </a:spcBef>
              <a:buNone/>
              <a:defRPr sz="1000">
                <a:solidFill>
                  <a:srgbClr val="0C0C0C"/>
                </a:solidFill>
                <a:latin typeface="Arial"/>
                <a:ea typeface="Arial"/>
                <a:cs typeface="Arial"/>
                <a:sym typeface="Arial"/>
              </a:defRPr>
            </a:lvl5pPr>
            <a:lvl6pPr marL="0" marR="0" lvl="5" indent="0" algn="ctr" rtl="0">
              <a:spcBef>
                <a:spcPts val="0"/>
              </a:spcBef>
              <a:buNone/>
              <a:defRPr sz="1000">
                <a:solidFill>
                  <a:srgbClr val="0C0C0C"/>
                </a:solidFill>
                <a:latin typeface="Arial"/>
                <a:ea typeface="Arial"/>
                <a:cs typeface="Arial"/>
                <a:sym typeface="Arial"/>
              </a:defRPr>
            </a:lvl6pPr>
            <a:lvl7pPr marL="0" marR="0" lvl="6" indent="0" algn="ctr" rtl="0">
              <a:spcBef>
                <a:spcPts val="0"/>
              </a:spcBef>
              <a:buNone/>
              <a:defRPr sz="1000">
                <a:solidFill>
                  <a:srgbClr val="0C0C0C"/>
                </a:solidFill>
                <a:latin typeface="Arial"/>
                <a:ea typeface="Arial"/>
                <a:cs typeface="Arial"/>
                <a:sym typeface="Arial"/>
              </a:defRPr>
            </a:lvl7pPr>
            <a:lvl8pPr marL="0" marR="0" lvl="7" indent="0" algn="ctr" rtl="0">
              <a:spcBef>
                <a:spcPts val="0"/>
              </a:spcBef>
              <a:buNone/>
              <a:defRPr sz="1000">
                <a:solidFill>
                  <a:srgbClr val="0C0C0C"/>
                </a:solidFill>
                <a:latin typeface="Arial"/>
                <a:ea typeface="Arial"/>
                <a:cs typeface="Arial"/>
                <a:sym typeface="Arial"/>
              </a:defRPr>
            </a:lvl8pPr>
            <a:lvl9pPr marL="0" marR="0" lvl="8" indent="0" algn="ctr" rtl="0">
              <a:spcBef>
                <a:spcPts val="0"/>
              </a:spcBef>
              <a:buNone/>
              <a:defRPr sz="1000">
                <a:solidFill>
                  <a:srgbClr val="0C0C0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8" name="Google Shape;78;p49"/>
          <p:cNvSpPr/>
          <p:nvPr/>
        </p:nvSpPr>
        <p:spPr>
          <a:xfrm>
            <a:off x="0" y="0"/>
            <a:ext cx="12192000" cy="530352"/>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a:solidFill>
                <a:srgbClr val="4EA848"/>
              </a:solidFill>
              <a:highlight>
                <a:srgbClr val="4EA848"/>
              </a:highlight>
              <a:latin typeface="Arial"/>
              <a:ea typeface="Arial"/>
              <a:cs typeface="Arial"/>
              <a:sym typeface="Arial"/>
            </a:endParaRPr>
          </a:p>
        </p:txBody>
      </p:sp>
      <p:sp>
        <p:nvSpPr>
          <p:cNvPr id="79" name="Google Shape;79;p49"/>
          <p:cNvSpPr txBox="1"/>
          <p:nvPr/>
        </p:nvSpPr>
        <p:spPr>
          <a:xfrm>
            <a:off x="-1" y="0"/>
            <a:ext cx="9509761" cy="530352"/>
          </a:xfrm>
          <a:prstGeom prst="rect">
            <a:avLst/>
          </a:prstGeom>
          <a:solidFill>
            <a:schemeClr val="dk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80" name="Google Shape;80;p49" descr="Shape&#10;&#10;Description automatically generated"/>
          <p:cNvPicPr preferRelativeResize="0"/>
          <p:nvPr/>
        </p:nvPicPr>
        <p:blipFill rotWithShape="1">
          <a:blip r:embed="rId2">
            <a:alphaModFix/>
          </a:blip>
          <a:srcRect l="72476" t="73666" r="-72476" b="-661"/>
          <a:stretch/>
        </p:blipFill>
        <p:spPr>
          <a:xfrm>
            <a:off x="9509760" y="0"/>
            <a:ext cx="3657600" cy="548640"/>
          </a:xfrm>
          <a:prstGeom prst="rect">
            <a:avLst/>
          </a:prstGeom>
          <a:noFill/>
          <a:ln>
            <a:noFill/>
          </a:ln>
          <a:effectLst>
            <a:outerShdw blurRad="50800" dist="25400" dir="2700000" algn="tl" rotWithShape="0">
              <a:srgbClr val="000000">
                <a:alpha val="40000"/>
              </a:srgbClr>
            </a:outerShdw>
          </a:effectLst>
        </p:spPr>
      </p:pic>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Emphasis Double Column Slide">
  <p:cSld name="Title Emphasis Double Column Slide">
    <p:spTree>
      <p:nvGrpSpPr>
        <p:cNvPr id="1" name="Shape 81"/>
        <p:cNvGrpSpPr/>
        <p:nvPr/>
      </p:nvGrpSpPr>
      <p:grpSpPr>
        <a:xfrm>
          <a:off x="0" y="0"/>
          <a:ext cx="0" cy="0"/>
          <a:chOff x="0" y="0"/>
          <a:chExt cx="0" cy="0"/>
        </a:xfrm>
      </p:grpSpPr>
      <p:sp>
        <p:nvSpPr>
          <p:cNvPr id="82" name="Google Shape;82;p50"/>
          <p:cNvSpPr txBox="1">
            <a:spLocks noGrp="1"/>
          </p:cNvSpPr>
          <p:nvPr>
            <p:ph type="title"/>
          </p:nvPr>
        </p:nvSpPr>
        <p:spPr>
          <a:xfrm>
            <a:off x="-1" y="530352"/>
            <a:ext cx="12192000" cy="917448"/>
          </a:xfrm>
          <a:prstGeom prst="rect">
            <a:avLst/>
          </a:prstGeom>
          <a:noFill/>
          <a:ln>
            <a:noFill/>
          </a:ln>
        </p:spPr>
        <p:txBody>
          <a:bodyPr spcFirstLastPara="1" wrap="square" lIns="548625" tIns="91425" rIns="0" bIns="0" anchor="ctr" anchorCtr="0">
            <a:normAutofit/>
          </a:bodyPr>
          <a:lstStyle>
            <a:lvl1pPr lvl="0" algn="l">
              <a:lnSpc>
                <a:spcPct val="100000"/>
              </a:lnSpc>
              <a:spcBef>
                <a:spcPts val="0"/>
              </a:spcBef>
              <a:spcAft>
                <a:spcPts val="0"/>
              </a:spcAft>
              <a:buClr>
                <a:schemeClr val="dk2"/>
              </a:buClr>
              <a:buSzPts val="4000"/>
              <a:buFont typeface="Arial"/>
              <a:buNone/>
              <a:defRPr sz="4000" b="0" cap="none">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0"/>
          <p:cNvSpPr txBox="1">
            <a:spLocks noGrp="1"/>
          </p:cNvSpPr>
          <p:nvPr>
            <p:ph type="body" idx="1"/>
          </p:nvPr>
        </p:nvSpPr>
        <p:spPr>
          <a:xfrm>
            <a:off x="640820" y="1791675"/>
            <a:ext cx="5090157" cy="433965"/>
          </a:xfrm>
          <a:prstGeom prst="rect">
            <a:avLst/>
          </a:prstGeom>
          <a:solidFill>
            <a:srgbClr val="3A7E36"/>
          </a:solidFill>
          <a:ln>
            <a:noFill/>
          </a:ln>
        </p:spPr>
        <p:txBody>
          <a:bodyPr spcFirstLastPara="1" wrap="square" lIns="91425" tIns="91425" rIns="91425" bIns="91425" anchor="ctr" anchorCtr="0">
            <a:spAutoFit/>
          </a:bodyPr>
          <a:lstStyle>
            <a:lvl1pPr marL="457200" lvl="0" indent="-228600" algn="l">
              <a:lnSpc>
                <a:spcPct val="100000"/>
              </a:lnSpc>
              <a:spcBef>
                <a:spcPts val="600"/>
              </a:spcBef>
              <a:spcAft>
                <a:spcPts val="0"/>
              </a:spcAft>
              <a:buSzPts val="1800"/>
              <a:buNone/>
              <a:defRPr sz="1800" b="1">
                <a:solidFill>
                  <a:schemeClr val="lt1"/>
                </a:solidFill>
                <a:latin typeface="Arial"/>
                <a:ea typeface="Arial"/>
                <a:cs typeface="Arial"/>
                <a:sym typeface="Arial"/>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50"/>
          <p:cNvSpPr txBox="1">
            <a:spLocks noGrp="1"/>
          </p:cNvSpPr>
          <p:nvPr>
            <p:ph type="body" idx="2"/>
          </p:nvPr>
        </p:nvSpPr>
        <p:spPr>
          <a:xfrm>
            <a:off x="640820" y="2412792"/>
            <a:ext cx="5090157" cy="1417824"/>
          </a:xfrm>
          <a:prstGeom prst="rect">
            <a:avLst/>
          </a:prstGeom>
          <a:noFill/>
          <a:ln>
            <a:noFill/>
          </a:ln>
        </p:spPr>
        <p:txBody>
          <a:bodyPr spcFirstLastPara="1" wrap="square" lIns="0" tIns="0" rIns="0" bIns="0" anchor="t" anchorCtr="0">
            <a:spAutoFit/>
          </a:bodyPr>
          <a:lstStyle>
            <a:lvl1pPr marL="457200" lvl="0" indent="-396240" algn="l">
              <a:lnSpc>
                <a:spcPct val="100000"/>
              </a:lnSpc>
              <a:spcBef>
                <a:spcPts val="600"/>
              </a:spcBef>
              <a:spcAft>
                <a:spcPts val="0"/>
              </a:spcAft>
              <a:buClr>
                <a:schemeClr val="dk2"/>
              </a:buClr>
              <a:buSzPts val="2640"/>
              <a:buFont typeface="Noto Sans Symbols"/>
              <a:buChar char="▪"/>
              <a:defRPr/>
            </a:lvl1pPr>
            <a:lvl2pPr marL="914400" lvl="1" indent="-368300" algn="l">
              <a:lnSpc>
                <a:spcPct val="100000"/>
              </a:lnSpc>
              <a:spcBef>
                <a:spcPts val="600"/>
              </a:spcBef>
              <a:spcAft>
                <a:spcPts val="0"/>
              </a:spcAft>
              <a:buClr>
                <a:srgbClr val="3A7E36"/>
              </a:buClr>
              <a:buSzPts val="2200"/>
              <a:buFont typeface="Noto Sans Symbols"/>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5" name="Google Shape;85;p50"/>
          <p:cNvSpPr txBox="1">
            <a:spLocks noGrp="1"/>
          </p:cNvSpPr>
          <p:nvPr>
            <p:ph type="body" idx="3"/>
          </p:nvPr>
        </p:nvSpPr>
        <p:spPr>
          <a:xfrm>
            <a:off x="6629400" y="1778767"/>
            <a:ext cx="5090157" cy="433965"/>
          </a:xfrm>
          <a:prstGeom prst="rect">
            <a:avLst/>
          </a:prstGeom>
          <a:solidFill>
            <a:schemeClr val="dk2"/>
          </a:solidFill>
          <a:ln>
            <a:noFill/>
          </a:ln>
        </p:spPr>
        <p:txBody>
          <a:bodyPr spcFirstLastPara="1" wrap="square" lIns="91425" tIns="91425" rIns="91425" bIns="91425" anchor="ctr" anchorCtr="0">
            <a:spAutoFit/>
          </a:bodyPr>
          <a:lstStyle>
            <a:lvl1pPr marL="457200" lvl="0" indent="-228600" algn="l">
              <a:lnSpc>
                <a:spcPct val="100000"/>
              </a:lnSpc>
              <a:spcBef>
                <a:spcPts val="600"/>
              </a:spcBef>
              <a:spcAft>
                <a:spcPts val="0"/>
              </a:spcAft>
              <a:buSzPts val="1800"/>
              <a:buNone/>
              <a:defRPr sz="1800" b="1" i="0">
                <a:solidFill>
                  <a:schemeClr val="lt1"/>
                </a:solidFill>
                <a:latin typeface="Arial"/>
                <a:ea typeface="Arial"/>
                <a:cs typeface="Arial"/>
                <a:sym typeface="Arial"/>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50"/>
          <p:cNvSpPr txBox="1">
            <a:spLocks noGrp="1"/>
          </p:cNvSpPr>
          <p:nvPr>
            <p:ph type="body" idx="4"/>
          </p:nvPr>
        </p:nvSpPr>
        <p:spPr>
          <a:xfrm>
            <a:off x="6629400" y="2352948"/>
            <a:ext cx="5090157" cy="1417824"/>
          </a:xfrm>
          <a:prstGeom prst="rect">
            <a:avLst/>
          </a:prstGeom>
          <a:noFill/>
          <a:ln>
            <a:noFill/>
          </a:ln>
        </p:spPr>
        <p:txBody>
          <a:bodyPr spcFirstLastPara="1" wrap="square" lIns="0" tIns="0" rIns="0" bIns="0" anchor="t" anchorCtr="0">
            <a:spAutoFit/>
          </a:bodyPr>
          <a:lstStyle>
            <a:lvl1pPr marL="457200" lvl="0" indent="-396240" algn="l">
              <a:lnSpc>
                <a:spcPct val="100000"/>
              </a:lnSpc>
              <a:spcBef>
                <a:spcPts val="600"/>
              </a:spcBef>
              <a:spcAft>
                <a:spcPts val="0"/>
              </a:spcAft>
              <a:buClr>
                <a:srgbClr val="3A7E36"/>
              </a:buClr>
              <a:buSzPts val="2640"/>
              <a:buFont typeface="Noto Sans Symbols"/>
              <a:buChar char="▪"/>
              <a:defRPr/>
            </a:lvl1pPr>
            <a:lvl2pPr marL="914400" lvl="1" indent="-368300" algn="l">
              <a:lnSpc>
                <a:spcPct val="100000"/>
              </a:lnSpc>
              <a:spcBef>
                <a:spcPts val="600"/>
              </a:spcBef>
              <a:spcAft>
                <a:spcPts val="0"/>
              </a:spcAft>
              <a:buClr>
                <a:schemeClr val="dk2"/>
              </a:buClr>
              <a:buSzPts val="2200"/>
              <a:buFont typeface="Noto Sans Symbols"/>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50"/>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lvl1pPr marL="0" marR="0" lvl="0" indent="0" algn="ctr" rtl="0">
              <a:spcBef>
                <a:spcPts val="0"/>
              </a:spcBef>
              <a:buNone/>
              <a:defRPr sz="1000">
                <a:solidFill>
                  <a:srgbClr val="0C0C0C"/>
                </a:solidFill>
                <a:latin typeface="Arial"/>
                <a:ea typeface="Arial"/>
                <a:cs typeface="Arial"/>
                <a:sym typeface="Arial"/>
              </a:defRPr>
            </a:lvl1pPr>
            <a:lvl2pPr marL="0" marR="0" lvl="1" indent="0" algn="ctr" rtl="0">
              <a:spcBef>
                <a:spcPts val="0"/>
              </a:spcBef>
              <a:buNone/>
              <a:defRPr sz="1000">
                <a:solidFill>
                  <a:srgbClr val="0C0C0C"/>
                </a:solidFill>
                <a:latin typeface="Arial"/>
                <a:ea typeface="Arial"/>
                <a:cs typeface="Arial"/>
                <a:sym typeface="Arial"/>
              </a:defRPr>
            </a:lvl2pPr>
            <a:lvl3pPr marL="0" marR="0" lvl="2" indent="0" algn="ctr" rtl="0">
              <a:spcBef>
                <a:spcPts val="0"/>
              </a:spcBef>
              <a:buNone/>
              <a:defRPr sz="1000">
                <a:solidFill>
                  <a:srgbClr val="0C0C0C"/>
                </a:solidFill>
                <a:latin typeface="Arial"/>
                <a:ea typeface="Arial"/>
                <a:cs typeface="Arial"/>
                <a:sym typeface="Arial"/>
              </a:defRPr>
            </a:lvl3pPr>
            <a:lvl4pPr marL="0" marR="0" lvl="3" indent="0" algn="ctr" rtl="0">
              <a:spcBef>
                <a:spcPts val="0"/>
              </a:spcBef>
              <a:buNone/>
              <a:defRPr sz="1000">
                <a:solidFill>
                  <a:srgbClr val="0C0C0C"/>
                </a:solidFill>
                <a:latin typeface="Arial"/>
                <a:ea typeface="Arial"/>
                <a:cs typeface="Arial"/>
                <a:sym typeface="Arial"/>
              </a:defRPr>
            </a:lvl4pPr>
            <a:lvl5pPr marL="0" marR="0" lvl="4" indent="0" algn="ctr" rtl="0">
              <a:spcBef>
                <a:spcPts val="0"/>
              </a:spcBef>
              <a:buNone/>
              <a:defRPr sz="1000">
                <a:solidFill>
                  <a:srgbClr val="0C0C0C"/>
                </a:solidFill>
                <a:latin typeface="Arial"/>
                <a:ea typeface="Arial"/>
                <a:cs typeface="Arial"/>
                <a:sym typeface="Arial"/>
              </a:defRPr>
            </a:lvl5pPr>
            <a:lvl6pPr marL="0" marR="0" lvl="5" indent="0" algn="ctr" rtl="0">
              <a:spcBef>
                <a:spcPts val="0"/>
              </a:spcBef>
              <a:buNone/>
              <a:defRPr sz="1000">
                <a:solidFill>
                  <a:srgbClr val="0C0C0C"/>
                </a:solidFill>
                <a:latin typeface="Arial"/>
                <a:ea typeface="Arial"/>
                <a:cs typeface="Arial"/>
                <a:sym typeface="Arial"/>
              </a:defRPr>
            </a:lvl6pPr>
            <a:lvl7pPr marL="0" marR="0" lvl="6" indent="0" algn="ctr" rtl="0">
              <a:spcBef>
                <a:spcPts val="0"/>
              </a:spcBef>
              <a:buNone/>
              <a:defRPr sz="1000">
                <a:solidFill>
                  <a:srgbClr val="0C0C0C"/>
                </a:solidFill>
                <a:latin typeface="Arial"/>
                <a:ea typeface="Arial"/>
                <a:cs typeface="Arial"/>
                <a:sym typeface="Arial"/>
              </a:defRPr>
            </a:lvl7pPr>
            <a:lvl8pPr marL="0" marR="0" lvl="7" indent="0" algn="ctr" rtl="0">
              <a:spcBef>
                <a:spcPts val="0"/>
              </a:spcBef>
              <a:buNone/>
              <a:defRPr sz="1000">
                <a:solidFill>
                  <a:srgbClr val="0C0C0C"/>
                </a:solidFill>
                <a:latin typeface="Arial"/>
                <a:ea typeface="Arial"/>
                <a:cs typeface="Arial"/>
                <a:sym typeface="Arial"/>
              </a:defRPr>
            </a:lvl8pPr>
            <a:lvl9pPr marL="0" marR="0" lvl="8" indent="0" algn="ctr" rtl="0">
              <a:spcBef>
                <a:spcPts val="0"/>
              </a:spcBef>
              <a:buNone/>
              <a:defRPr sz="1000">
                <a:solidFill>
                  <a:srgbClr val="0C0C0C"/>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88" name="Google Shape;88;p50"/>
          <p:cNvSpPr/>
          <p:nvPr/>
        </p:nvSpPr>
        <p:spPr>
          <a:xfrm>
            <a:off x="0" y="0"/>
            <a:ext cx="12192000" cy="530352"/>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a:solidFill>
                <a:srgbClr val="4EA848"/>
              </a:solidFill>
              <a:highlight>
                <a:srgbClr val="4EA848"/>
              </a:highlight>
              <a:latin typeface="Arial"/>
              <a:ea typeface="Arial"/>
              <a:cs typeface="Arial"/>
              <a:sym typeface="Arial"/>
            </a:endParaRPr>
          </a:p>
        </p:txBody>
      </p:sp>
      <p:sp>
        <p:nvSpPr>
          <p:cNvPr id="89" name="Google Shape;89;p50"/>
          <p:cNvSpPr txBox="1"/>
          <p:nvPr/>
        </p:nvSpPr>
        <p:spPr>
          <a:xfrm>
            <a:off x="0" y="0"/>
            <a:ext cx="9509760" cy="530352"/>
          </a:xfrm>
          <a:prstGeom prst="rect">
            <a:avLst/>
          </a:prstGeom>
          <a:solidFill>
            <a:schemeClr val="dk2"/>
          </a:solidFill>
          <a:ln>
            <a:noFill/>
          </a:ln>
          <a:effectLst>
            <a:outerShdw blurRad="50800" dist="25400" dir="2700000" algn="tl" rotWithShape="0">
              <a:srgbClr val="000000">
                <a:alpha val="40000"/>
              </a:srgbClr>
            </a:outerShdw>
          </a:effectLst>
        </p:spPr>
        <p:txBody>
          <a:bodyPr spcFirstLastPara="1" wrap="square" lIns="274300" tIns="13715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pic>
        <p:nvPicPr>
          <p:cNvPr id="90" name="Google Shape;90;p50" descr="Shape&#10;&#10;Description automatically generated"/>
          <p:cNvPicPr preferRelativeResize="0"/>
          <p:nvPr/>
        </p:nvPicPr>
        <p:blipFill rotWithShape="1">
          <a:blip r:embed="rId2">
            <a:alphaModFix/>
          </a:blip>
          <a:srcRect l="72476" t="73668" r="-72476" b="-657"/>
          <a:stretch/>
        </p:blipFill>
        <p:spPr>
          <a:xfrm>
            <a:off x="9509760" y="0"/>
            <a:ext cx="3657600" cy="548640"/>
          </a:xfrm>
          <a:prstGeom prst="rect">
            <a:avLst/>
          </a:prstGeom>
          <a:noFill/>
          <a:ln>
            <a:noFill/>
          </a:ln>
          <a:effectLst>
            <a:outerShdw blurRad="50800" dist="25400" dir="2700000" algn="tl" rotWithShape="0">
              <a:srgbClr val="000000">
                <a:alpha val="40000"/>
              </a:srgbClr>
            </a:outerShdw>
          </a:effectLst>
        </p:spPr>
      </p:pic>
    </p:spTree>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body" idx="1"/>
          </p:nvPr>
        </p:nvSpPr>
        <p:spPr>
          <a:xfrm>
            <a:off x="533400" y="1676400"/>
            <a:ext cx="11121390" cy="4648200"/>
          </a:xfrm>
          <a:prstGeom prst="rect">
            <a:avLst/>
          </a:prstGeom>
          <a:noFill/>
          <a:ln>
            <a:noFill/>
          </a:ln>
        </p:spPr>
        <p:txBody>
          <a:bodyPr spcFirstLastPara="1" wrap="square" lIns="45700" tIns="45700" rIns="45700" bIns="45700" anchor="t" anchorCtr="0">
            <a:normAutofit/>
          </a:bodyPr>
          <a:lstStyle>
            <a:lvl1pPr marL="457200" marR="0" lvl="0" indent="-381000" algn="l" rtl="0">
              <a:lnSpc>
                <a:spcPct val="100000"/>
              </a:lnSpc>
              <a:spcBef>
                <a:spcPts val="600"/>
              </a:spcBef>
              <a:spcAft>
                <a:spcPts val="0"/>
              </a:spcAft>
              <a:buClr>
                <a:srgbClr val="3A7E36"/>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6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rgbClr val="3A7E36"/>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17500"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1" name="Google Shape;11;p41"/>
          <p:cNvSpPr txBox="1">
            <a:spLocks noGrp="1"/>
          </p:cNvSpPr>
          <p:nvPr>
            <p:ph type="title"/>
          </p:nvPr>
        </p:nvSpPr>
        <p:spPr>
          <a:xfrm>
            <a:off x="533400" y="533401"/>
            <a:ext cx="11125200" cy="6858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guide id="7" orient="horz" pos="10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hyperlink" Target="https://support.google.com/a/answer/1631886?hl=en"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docs.google.com/document/d/1-MfcIYSfLuH5rR8BBxNKxpsPEG_4lX5PcqeG-6FSJcg/preview"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hyperlink" Target="https://chrome.google.com/webstore/detail/chromemp3-recorder/iipifbplbkfglpemmbhmaijjlknkaiih"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online-voice-recorder.com/" TargetMode="Externa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drive.google.com/file/d/1EOVqgcsNPzO5ibnKkJeZQxax3t2EpSVW/view?usp=sharing"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hyperlink" Target="https://youtu.be/4Bp0to8a9Z0?list=PLvSZbmGbKpCTkk3S93CXtQWNf50f_Ow3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hyperlink" Target="https://chrome.google.com/webstore/detail/just-read/dgmanlpmmkibanfdgjocnabmcaclkmod?hl=en" TargetMode="External"/><Relationship Id="rId7"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chrome.google.com/webstore/detail/color-enhancer/ipkjmjaledkapilfdigkgfmpekpfnkih/related?hl=en"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www.kamiapp.com/pricin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2.png"/><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hyperlink" Target="https://ditchthattextbook.com/3-ways-to-support-your-students-with-immersive-reader/" TargetMode="External"/><Relationship Id="rId7"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hyperlink" Target="https://chrome.google.com/webstore/detail/use-immersive-reader-on-w/fmidkjgknpkbmninbmklhcgaalfalbdh?hl=en-US" TargetMode="External"/><Relationship Id="rId5" Type="http://schemas.openxmlformats.org/officeDocument/2006/relationships/hyperlink" Target="https://support.microsoft.com/en-us/office/immersive-reader-partners-8ce56191-83cd-490f-9dfc-4e69d4bf5308?ui=en-us&amp;rs=en-us&amp;ad=us" TargetMode="Externa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hyperlink" Target="https://quizizz.com/"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blog.google/products/chromebooks/whats-new-chrome-os/oct2020/"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blog.chromium.org/2020/07/using-chrome-to-generate-more.html" TargetMode="External"/><Relationship Id="rId4" Type="http://schemas.openxmlformats.org/officeDocument/2006/relationships/hyperlink" Target="https://www.google.com/chromebook/accessibilit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docs.google.com/presentation/d/1SF54tRl_2uxNTm9mO74y7utPWj8eIt3gJQZseCxxuok/cop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
          <p:cNvSpPr txBox="1">
            <a:spLocks noGrp="1"/>
          </p:cNvSpPr>
          <p:nvPr>
            <p:ph type="ctrTitle"/>
          </p:nvPr>
        </p:nvSpPr>
        <p:spPr>
          <a:xfrm>
            <a:off x="2493380" y="3052477"/>
            <a:ext cx="7336420" cy="2281523"/>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5400"/>
              <a:buFont typeface="Arial"/>
              <a:buNone/>
            </a:pPr>
            <a:r>
              <a:rPr lang="en-US"/>
              <a:t>ACCESSIBILITY FOR ALL IN A VIRTUAL ENVIRONMENT</a:t>
            </a:r>
            <a:endParaRPr/>
          </a:p>
        </p:txBody>
      </p:sp>
      <p:sp>
        <p:nvSpPr>
          <p:cNvPr id="172" name="Google Shape;172;p1"/>
          <p:cNvSpPr txBox="1">
            <a:spLocks noGrp="1"/>
          </p:cNvSpPr>
          <p:nvPr>
            <p:ph type="subTitle" idx="1"/>
          </p:nvPr>
        </p:nvSpPr>
        <p:spPr>
          <a:xfrm>
            <a:off x="2493380" y="5562600"/>
            <a:ext cx="5864382" cy="68481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000"/>
              <a:buNone/>
            </a:pPr>
            <a:r>
              <a:rPr lang="en-US"/>
              <a:t>January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0"/>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Accessibility Settings</a:t>
            </a:r>
            <a:endParaRPr/>
          </a:p>
        </p:txBody>
      </p:sp>
      <p:sp>
        <p:nvSpPr>
          <p:cNvPr id="254" name="Google Shape;254;p10"/>
          <p:cNvSpPr txBox="1">
            <a:spLocks noGrp="1"/>
          </p:cNvSpPr>
          <p:nvPr>
            <p:ph type="body" idx="2"/>
          </p:nvPr>
        </p:nvSpPr>
        <p:spPr>
          <a:xfrm>
            <a:off x="533400" y="1676400"/>
            <a:ext cx="6705600" cy="33528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3000"/>
              <a:buNone/>
            </a:pPr>
            <a:r>
              <a:rPr lang="en-US" sz="3000">
                <a:solidFill>
                  <a:schemeClr val="accent1"/>
                </a:solidFill>
              </a:rPr>
              <a:t>Once in Settings:</a:t>
            </a:r>
            <a:endParaRPr/>
          </a:p>
          <a:p>
            <a:pPr marL="228600" lvl="0" indent="-228600" algn="l" rtl="0">
              <a:lnSpc>
                <a:spcPct val="100000"/>
              </a:lnSpc>
              <a:spcBef>
                <a:spcPts val="1200"/>
              </a:spcBef>
              <a:spcAft>
                <a:spcPts val="0"/>
              </a:spcAft>
              <a:buSzPts val="2400"/>
              <a:buChar char="▪"/>
            </a:pPr>
            <a:r>
              <a:rPr lang="en-US"/>
              <a:t>Click to open ‘Advanced’ on left side</a:t>
            </a:r>
            <a:endParaRPr/>
          </a:p>
          <a:p>
            <a:pPr marL="228600" lvl="0" indent="-228600" algn="l" rtl="0">
              <a:lnSpc>
                <a:spcPct val="100000"/>
              </a:lnSpc>
              <a:spcBef>
                <a:spcPts val="1200"/>
              </a:spcBef>
              <a:spcAft>
                <a:spcPts val="0"/>
              </a:spcAft>
              <a:buSzPts val="2400"/>
              <a:buChar char="▪"/>
            </a:pPr>
            <a:r>
              <a:rPr lang="en-US"/>
              <a:t>Select ‘Accessibility’</a:t>
            </a:r>
            <a:endParaRPr/>
          </a:p>
          <a:p>
            <a:pPr marL="0" lvl="0" indent="0" algn="l" rtl="0">
              <a:lnSpc>
                <a:spcPct val="100000"/>
              </a:lnSpc>
              <a:spcBef>
                <a:spcPts val="1200"/>
              </a:spcBef>
              <a:spcAft>
                <a:spcPts val="0"/>
              </a:spcAft>
              <a:buSzPts val="3000"/>
              <a:buNone/>
            </a:pPr>
            <a:r>
              <a:rPr lang="en-US" sz="3000">
                <a:solidFill>
                  <a:schemeClr val="accent1"/>
                </a:solidFill>
              </a:rPr>
              <a:t>You can also search for ‘Accessibility’ in the search window at the top.</a:t>
            </a:r>
            <a:endParaRPr/>
          </a:p>
          <a:p>
            <a:pPr marL="228600" lvl="0" indent="-228600" algn="l" rtl="0">
              <a:lnSpc>
                <a:spcPct val="100000"/>
              </a:lnSpc>
              <a:spcBef>
                <a:spcPts val="1200"/>
              </a:spcBef>
              <a:spcAft>
                <a:spcPts val="0"/>
              </a:spcAft>
              <a:buSzPts val="2400"/>
              <a:buChar char="▪"/>
            </a:pPr>
            <a:r>
              <a:rPr lang="en-US"/>
              <a:t>Select ‘Manage accessibility features’</a:t>
            </a:r>
            <a:endParaRPr/>
          </a:p>
        </p:txBody>
      </p:sp>
      <p:sp>
        <p:nvSpPr>
          <p:cNvPr id="255" name="Google Shape;255;p10"/>
          <p:cNvSpPr txBox="1">
            <a:spLocks noGrp="1"/>
          </p:cNvSpPr>
          <p:nvPr>
            <p:ph type="body" idx="5"/>
          </p:nvPr>
        </p:nvSpPr>
        <p:spPr>
          <a:xfrm>
            <a:off x="5815747" y="5308937"/>
            <a:ext cx="5004653" cy="1015663"/>
          </a:xfrm>
          <a:prstGeom prst="rect">
            <a:avLst/>
          </a:prstGeom>
          <a:noFill/>
          <a:ln>
            <a:noFill/>
          </a:ln>
        </p:spPr>
        <p:txBody>
          <a:bodyPr spcFirstLastPara="1" wrap="square" lIns="45700" tIns="45700" rIns="45700" bIns="45700" anchor="b" anchorCtr="0">
            <a:spAutoFit/>
          </a:bodyPr>
          <a:lstStyle/>
          <a:p>
            <a:pPr marL="0" lvl="0" indent="0" algn="l" rtl="0">
              <a:lnSpc>
                <a:spcPct val="100000"/>
              </a:lnSpc>
              <a:spcBef>
                <a:spcPts val="0"/>
              </a:spcBef>
              <a:spcAft>
                <a:spcPts val="0"/>
              </a:spcAft>
              <a:buSzPts val="2000"/>
              <a:buNone/>
            </a:pPr>
            <a:r>
              <a:rPr lang="en-US" sz="2000"/>
              <a:t>In these settings you can also turn on to make the accessibility features accessible via the system menu (like in slide 7)</a:t>
            </a:r>
            <a:endParaRPr/>
          </a:p>
        </p:txBody>
      </p:sp>
      <p:pic>
        <p:nvPicPr>
          <p:cNvPr id="256" name="Google Shape;256;p10" descr="screen capture of settings menu"/>
          <p:cNvPicPr preferRelativeResize="0"/>
          <p:nvPr/>
        </p:nvPicPr>
        <p:blipFill rotWithShape="1">
          <a:blip r:embed="rId3">
            <a:alphaModFix/>
          </a:blip>
          <a:srcRect/>
          <a:stretch/>
        </p:blipFill>
        <p:spPr>
          <a:xfrm>
            <a:off x="9054246" y="25216"/>
            <a:ext cx="2465507" cy="4872366"/>
          </a:xfrm>
          <a:prstGeom prst="rect">
            <a:avLst/>
          </a:prstGeom>
          <a:noFill/>
          <a:ln w="9525" cap="flat" cmpd="sng">
            <a:solidFill>
              <a:srgbClr val="A5A5A5"/>
            </a:solidFill>
            <a:prstDash val="solid"/>
            <a:round/>
            <a:headEnd type="none" w="sm" len="sm"/>
            <a:tailEnd type="none" w="sm" len="sm"/>
          </a:ln>
        </p:spPr>
      </p:pic>
      <p:pic>
        <p:nvPicPr>
          <p:cNvPr id="257" name="Google Shape;257;p10" descr="screen capture of accessibility options"/>
          <p:cNvPicPr preferRelativeResize="0"/>
          <p:nvPr/>
        </p:nvPicPr>
        <p:blipFill rotWithShape="1">
          <a:blip r:embed="rId4">
            <a:alphaModFix/>
          </a:blip>
          <a:srcRect/>
          <a:stretch/>
        </p:blipFill>
        <p:spPr>
          <a:xfrm>
            <a:off x="557947" y="5049908"/>
            <a:ext cx="5004653" cy="1289932"/>
          </a:xfrm>
          <a:prstGeom prst="rect">
            <a:avLst/>
          </a:prstGeom>
          <a:noFill/>
          <a:ln w="9525" cap="flat" cmpd="sng">
            <a:solidFill>
              <a:srgbClr val="A5A5A5"/>
            </a:solidFill>
            <a:prstDash val="solid"/>
            <a:round/>
            <a:headEnd type="none" w="sm" len="sm"/>
            <a:tailEnd type="none" w="sm" len="sm"/>
          </a:ln>
        </p:spPr>
      </p:pic>
      <p:cxnSp>
        <p:nvCxnSpPr>
          <p:cNvPr id="258" name="Google Shape;258;p10"/>
          <p:cNvCxnSpPr/>
          <p:nvPr/>
        </p:nvCxnSpPr>
        <p:spPr>
          <a:xfrm>
            <a:off x="1676401" y="4876800"/>
            <a:ext cx="1" cy="914400"/>
          </a:xfrm>
          <a:prstGeom prst="straightConnector1">
            <a:avLst/>
          </a:prstGeom>
          <a:noFill/>
          <a:ln w="38100" cap="flat" cmpd="sng">
            <a:solidFill>
              <a:schemeClr val="lt2"/>
            </a:solidFill>
            <a:prstDash val="solid"/>
            <a:round/>
            <a:headEnd type="none" w="sm" len="sm"/>
            <a:tailEnd type="stealth" w="med" len="med"/>
          </a:ln>
        </p:spPr>
      </p:cxnSp>
      <p:cxnSp>
        <p:nvCxnSpPr>
          <p:cNvPr id="259" name="Google Shape;259;p10"/>
          <p:cNvCxnSpPr/>
          <p:nvPr/>
        </p:nvCxnSpPr>
        <p:spPr>
          <a:xfrm rot="10800000">
            <a:off x="5219703" y="5562600"/>
            <a:ext cx="571497" cy="0"/>
          </a:xfrm>
          <a:prstGeom prst="straightConnector1">
            <a:avLst/>
          </a:prstGeom>
          <a:noFill/>
          <a:ln w="38100" cap="flat" cmpd="sng">
            <a:solidFill>
              <a:schemeClr val="lt2"/>
            </a:solidFill>
            <a:prstDash val="solid"/>
            <a:round/>
            <a:headEnd type="none" w="sm" len="sm"/>
            <a:tailEnd type="stealth" w="med" len="med"/>
          </a:ln>
        </p:spPr>
      </p:cxnSp>
      <p:cxnSp>
        <p:nvCxnSpPr>
          <p:cNvPr id="260" name="Google Shape;260;p10"/>
          <p:cNvCxnSpPr/>
          <p:nvPr/>
        </p:nvCxnSpPr>
        <p:spPr>
          <a:xfrm>
            <a:off x="3581400" y="3048000"/>
            <a:ext cx="5638800" cy="1098000"/>
          </a:xfrm>
          <a:prstGeom prst="bentConnector3">
            <a:avLst>
              <a:gd name="adj1" fmla="val 71744"/>
            </a:avLst>
          </a:prstGeom>
          <a:noFill/>
          <a:ln w="38100" cap="flat" cmpd="sng">
            <a:solidFill>
              <a:schemeClr val="lt2"/>
            </a:solidFill>
            <a:prstDash val="solid"/>
            <a:round/>
            <a:headEnd type="none" w="sm" len="sm"/>
            <a:tailEnd type="stealth" w="med" len="med"/>
          </a:ln>
        </p:spPr>
      </p:cxnSp>
      <p:sp>
        <p:nvSpPr>
          <p:cNvPr id="261" name="Google Shape;261;p10"/>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1"/>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Text-to-Speech</a:t>
            </a:r>
            <a:endParaRPr/>
          </a:p>
        </p:txBody>
      </p:sp>
      <p:sp>
        <p:nvSpPr>
          <p:cNvPr id="268" name="Google Shape;268;p11"/>
          <p:cNvSpPr txBox="1">
            <a:spLocks noGrp="1"/>
          </p:cNvSpPr>
          <p:nvPr>
            <p:ph type="body" idx="2"/>
          </p:nvPr>
        </p:nvSpPr>
        <p:spPr>
          <a:xfrm>
            <a:off x="533400" y="1676400"/>
            <a:ext cx="4572000" cy="3810000"/>
          </a:xfrm>
          <a:prstGeom prst="rect">
            <a:avLst/>
          </a:prstGeom>
          <a:noFill/>
          <a:ln>
            <a:noFill/>
          </a:ln>
        </p:spPr>
        <p:txBody>
          <a:bodyPr spcFirstLastPara="1" wrap="square" lIns="45700" tIns="45700" rIns="45700" bIns="45700" anchor="t" anchorCtr="0">
            <a:normAutofit lnSpcReduction="10000"/>
          </a:bodyPr>
          <a:lstStyle/>
          <a:p>
            <a:pPr marL="228600" lvl="0" indent="-228600" algn="l" rtl="0">
              <a:lnSpc>
                <a:spcPct val="90000"/>
              </a:lnSpc>
              <a:spcBef>
                <a:spcPts val="0"/>
              </a:spcBef>
              <a:spcAft>
                <a:spcPts val="0"/>
              </a:spcAft>
              <a:buSzPts val="2400"/>
              <a:buChar char="▪"/>
            </a:pPr>
            <a:r>
              <a:rPr lang="en-US"/>
              <a:t>When turned on ‘Enable select-to-speak’ allows you to have text read out loud in any window.</a:t>
            </a:r>
            <a:endParaRPr/>
          </a:p>
          <a:p>
            <a:pPr marL="228600" lvl="0" indent="-228600" algn="l" rtl="0">
              <a:lnSpc>
                <a:spcPct val="90000"/>
              </a:lnSpc>
              <a:spcBef>
                <a:spcPts val="1200"/>
              </a:spcBef>
              <a:spcAft>
                <a:spcPts val="0"/>
              </a:spcAft>
              <a:buSzPts val="2400"/>
              <a:buChar char="▪"/>
            </a:pPr>
            <a:r>
              <a:rPr lang="en-US"/>
              <a:t>You can also open up settings to change speed and or voice settings.</a:t>
            </a:r>
            <a:endParaRPr/>
          </a:p>
          <a:p>
            <a:pPr marL="228600" lvl="0" indent="-228600" algn="l" rtl="0">
              <a:lnSpc>
                <a:spcPct val="90000"/>
              </a:lnSpc>
              <a:spcBef>
                <a:spcPts val="1200"/>
              </a:spcBef>
              <a:spcAft>
                <a:spcPts val="0"/>
              </a:spcAft>
              <a:buSzPts val="2400"/>
              <a:buChar char="▪"/>
            </a:pPr>
            <a:r>
              <a:rPr lang="en-US"/>
              <a:t>Once enabled, to use simply click on the ‘select to speak’ icon in the bottom right taskbar.</a:t>
            </a:r>
            <a:endParaRPr/>
          </a:p>
        </p:txBody>
      </p:sp>
      <p:pic>
        <p:nvPicPr>
          <p:cNvPr id="269" name="Google Shape;269;p11" descr="screen capture of text-to-speech enable"/>
          <p:cNvPicPr preferRelativeResize="0"/>
          <p:nvPr/>
        </p:nvPicPr>
        <p:blipFill rotWithShape="1">
          <a:blip r:embed="rId3">
            <a:alphaModFix/>
          </a:blip>
          <a:srcRect/>
          <a:stretch/>
        </p:blipFill>
        <p:spPr>
          <a:xfrm>
            <a:off x="5600700" y="1143000"/>
            <a:ext cx="6400800" cy="2840535"/>
          </a:xfrm>
          <a:prstGeom prst="rect">
            <a:avLst/>
          </a:prstGeom>
          <a:noFill/>
          <a:ln w="9525" cap="flat" cmpd="sng">
            <a:solidFill>
              <a:srgbClr val="A5A5A5"/>
            </a:solidFill>
            <a:prstDash val="solid"/>
            <a:round/>
            <a:headEnd type="none" w="sm" len="sm"/>
            <a:tailEnd type="none" w="sm" len="sm"/>
          </a:ln>
        </p:spPr>
      </p:pic>
      <p:pic>
        <p:nvPicPr>
          <p:cNvPr id="270" name="Google Shape;270;p11" descr="screen capture of taskbar"/>
          <p:cNvPicPr preferRelativeResize="0"/>
          <p:nvPr/>
        </p:nvPicPr>
        <p:blipFill rotWithShape="1">
          <a:blip r:embed="rId4">
            <a:alphaModFix/>
          </a:blip>
          <a:srcRect/>
          <a:stretch/>
        </p:blipFill>
        <p:spPr>
          <a:xfrm>
            <a:off x="5566064" y="4419600"/>
            <a:ext cx="2857500" cy="685800"/>
          </a:xfrm>
          <a:prstGeom prst="rect">
            <a:avLst/>
          </a:prstGeom>
          <a:noFill/>
          <a:ln>
            <a:noFill/>
          </a:ln>
        </p:spPr>
      </p:pic>
      <p:cxnSp>
        <p:nvCxnSpPr>
          <p:cNvPr id="271" name="Google Shape;271;p11"/>
          <p:cNvCxnSpPr/>
          <p:nvPr/>
        </p:nvCxnSpPr>
        <p:spPr>
          <a:xfrm>
            <a:off x="4800600" y="4800600"/>
            <a:ext cx="1524000" cy="0"/>
          </a:xfrm>
          <a:prstGeom prst="straightConnector1">
            <a:avLst/>
          </a:prstGeom>
          <a:noFill/>
          <a:ln w="38100" cap="flat" cmpd="sng">
            <a:solidFill>
              <a:schemeClr val="lt2"/>
            </a:solidFill>
            <a:prstDash val="solid"/>
            <a:round/>
            <a:headEnd type="none" w="sm" len="sm"/>
            <a:tailEnd type="stealth" w="med" len="med"/>
          </a:ln>
        </p:spPr>
      </p:cxnSp>
      <p:cxnSp>
        <p:nvCxnSpPr>
          <p:cNvPr id="272" name="Google Shape;272;p11"/>
          <p:cNvCxnSpPr/>
          <p:nvPr/>
        </p:nvCxnSpPr>
        <p:spPr>
          <a:xfrm>
            <a:off x="4175414" y="1883865"/>
            <a:ext cx="1920600" cy="325800"/>
          </a:xfrm>
          <a:prstGeom prst="bentConnector3">
            <a:avLst>
              <a:gd name="adj1" fmla="val 50000"/>
            </a:avLst>
          </a:prstGeom>
          <a:noFill/>
          <a:ln w="38100" cap="flat" cmpd="sng">
            <a:solidFill>
              <a:schemeClr val="lt2"/>
            </a:solidFill>
            <a:prstDash val="solid"/>
            <a:round/>
            <a:headEnd type="none" w="sm" len="sm"/>
            <a:tailEnd type="stealth" w="med" len="med"/>
          </a:ln>
        </p:spPr>
      </p:cxnSp>
      <p:sp>
        <p:nvSpPr>
          <p:cNvPr id="273" name="Google Shape;273;p11"/>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2"/>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Display</a:t>
            </a:r>
            <a:endParaRPr/>
          </a:p>
        </p:txBody>
      </p:sp>
      <p:sp>
        <p:nvSpPr>
          <p:cNvPr id="280" name="Google Shape;280;p12"/>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12</a:t>
            </a:fld>
            <a:endParaRPr/>
          </a:p>
        </p:txBody>
      </p:sp>
      <p:sp>
        <p:nvSpPr>
          <p:cNvPr id="281" name="Google Shape;281;p12"/>
          <p:cNvSpPr txBox="1">
            <a:spLocks noGrp="1"/>
          </p:cNvSpPr>
          <p:nvPr>
            <p:ph type="body" idx="1"/>
          </p:nvPr>
        </p:nvSpPr>
        <p:spPr>
          <a:xfrm>
            <a:off x="533400" y="1676400"/>
            <a:ext cx="3886200" cy="457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800"/>
              <a:buNone/>
            </a:pPr>
            <a:r>
              <a:rPr lang="en-US"/>
              <a:t>Here you can find the ability to set up a magnifier, as well as set up contrast mode.</a:t>
            </a:r>
            <a:endParaRPr/>
          </a:p>
        </p:txBody>
      </p:sp>
      <p:pic>
        <p:nvPicPr>
          <p:cNvPr id="282" name="Google Shape;282;p12" descr="screen capture of display settings"/>
          <p:cNvPicPr preferRelativeResize="0"/>
          <p:nvPr/>
        </p:nvPicPr>
        <p:blipFill rotWithShape="1">
          <a:blip r:embed="rId3">
            <a:alphaModFix/>
          </a:blip>
          <a:srcRect/>
          <a:stretch/>
        </p:blipFill>
        <p:spPr>
          <a:xfrm>
            <a:off x="5784850" y="1672936"/>
            <a:ext cx="5873750" cy="3794389"/>
          </a:xfrm>
          <a:prstGeom prst="rect">
            <a:avLst/>
          </a:prstGeom>
          <a:noFill/>
          <a:ln w="9525" cap="flat" cmpd="sng">
            <a:solidFill>
              <a:srgbClr val="A5A5A5"/>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3"/>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Keyboard and text input</a:t>
            </a:r>
            <a:endParaRPr/>
          </a:p>
        </p:txBody>
      </p:sp>
      <p:sp>
        <p:nvSpPr>
          <p:cNvPr id="289" name="Google Shape;289;p13"/>
          <p:cNvSpPr txBox="1">
            <a:spLocks noGrp="1"/>
          </p:cNvSpPr>
          <p:nvPr>
            <p:ph type="body" idx="2"/>
          </p:nvPr>
        </p:nvSpPr>
        <p:spPr>
          <a:xfrm>
            <a:off x="533400" y="1676400"/>
            <a:ext cx="4495800" cy="466344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3000"/>
              <a:buNone/>
            </a:pPr>
            <a:r>
              <a:rPr lang="en-US" sz="3000">
                <a:solidFill>
                  <a:schemeClr val="accent1"/>
                </a:solidFill>
              </a:rPr>
              <a:t>Dictation:</a:t>
            </a:r>
            <a:endParaRPr/>
          </a:p>
          <a:p>
            <a:pPr marL="228600" lvl="0" indent="-228600" algn="l" rtl="0">
              <a:lnSpc>
                <a:spcPct val="100000"/>
              </a:lnSpc>
              <a:spcBef>
                <a:spcPts val="1200"/>
              </a:spcBef>
              <a:spcAft>
                <a:spcPts val="0"/>
              </a:spcAft>
              <a:buSzPts val="2400"/>
              <a:buChar char="▪"/>
            </a:pPr>
            <a:r>
              <a:rPr lang="en-US"/>
              <a:t>By turning this feature on you can have students speak to type in any text field!</a:t>
            </a:r>
            <a:endParaRPr/>
          </a:p>
          <a:p>
            <a:pPr marL="228600" lvl="0" indent="-228600" algn="l" rtl="0">
              <a:lnSpc>
                <a:spcPct val="100000"/>
              </a:lnSpc>
              <a:spcBef>
                <a:spcPts val="1200"/>
              </a:spcBef>
              <a:spcAft>
                <a:spcPts val="0"/>
              </a:spcAft>
              <a:buSzPts val="2400"/>
              <a:buChar char="▪"/>
            </a:pPr>
            <a:r>
              <a:rPr lang="en-US"/>
              <a:t>To use simple click on the ‘Dictation’ mic at the bottom right of your taskbar, click in the text box you want to type into and speak your response.</a:t>
            </a:r>
            <a:endParaRPr/>
          </a:p>
        </p:txBody>
      </p:sp>
      <p:pic>
        <p:nvPicPr>
          <p:cNvPr id="290" name="Google Shape;290;p13" descr="screen capture of keyboard and text input settings"/>
          <p:cNvPicPr preferRelativeResize="0"/>
          <p:nvPr/>
        </p:nvPicPr>
        <p:blipFill rotWithShape="1">
          <a:blip r:embed="rId3">
            <a:alphaModFix/>
          </a:blip>
          <a:srcRect/>
          <a:stretch/>
        </p:blipFill>
        <p:spPr>
          <a:xfrm>
            <a:off x="5321300" y="1676400"/>
            <a:ext cx="6337300" cy="3598136"/>
          </a:xfrm>
          <a:prstGeom prst="rect">
            <a:avLst/>
          </a:prstGeom>
          <a:noFill/>
          <a:ln w="9525" cap="flat" cmpd="sng">
            <a:solidFill>
              <a:srgbClr val="A5A5A5"/>
            </a:solidFill>
            <a:prstDash val="solid"/>
            <a:round/>
            <a:headEnd type="none" w="sm" len="sm"/>
            <a:tailEnd type="none" w="sm" len="sm"/>
          </a:ln>
        </p:spPr>
      </p:pic>
      <p:pic>
        <p:nvPicPr>
          <p:cNvPr id="291" name="Google Shape;291;p13" descr="screen capture of taskbar"/>
          <p:cNvPicPr preferRelativeResize="0"/>
          <p:nvPr/>
        </p:nvPicPr>
        <p:blipFill rotWithShape="1">
          <a:blip r:embed="rId4">
            <a:alphaModFix/>
          </a:blip>
          <a:srcRect/>
          <a:stretch/>
        </p:blipFill>
        <p:spPr>
          <a:xfrm>
            <a:off x="5321300" y="5651500"/>
            <a:ext cx="3619500" cy="673100"/>
          </a:xfrm>
          <a:prstGeom prst="rect">
            <a:avLst/>
          </a:prstGeom>
          <a:noFill/>
          <a:ln>
            <a:noFill/>
          </a:ln>
        </p:spPr>
      </p:pic>
      <p:cxnSp>
        <p:nvCxnSpPr>
          <p:cNvPr id="292" name="Google Shape;292;p13"/>
          <p:cNvCxnSpPr/>
          <p:nvPr/>
        </p:nvCxnSpPr>
        <p:spPr>
          <a:xfrm>
            <a:off x="2667000" y="5562600"/>
            <a:ext cx="3200400" cy="457200"/>
          </a:xfrm>
          <a:prstGeom prst="straightConnector1">
            <a:avLst/>
          </a:prstGeom>
          <a:noFill/>
          <a:ln w="38100" cap="flat" cmpd="sng">
            <a:solidFill>
              <a:schemeClr val="lt2"/>
            </a:solidFill>
            <a:prstDash val="solid"/>
            <a:round/>
            <a:headEnd type="none" w="sm" len="sm"/>
            <a:tailEnd type="stealth" w="med" len="med"/>
          </a:ln>
        </p:spPr>
      </p:cxnSp>
      <p:sp>
        <p:nvSpPr>
          <p:cNvPr id="293" name="Google Shape;293;p13"/>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4"/>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Mouse and touchpad</a:t>
            </a:r>
            <a:endParaRPr/>
          </a:p>
        </p:txBody>
      </p:sp>
      <p:sp>
        <p:nvSpPr>
          <p:cNvPr id="300" name="Google Shape;300;p14"/>
          <p:cNvSpPr txBox="1">
            <a:spLocks noGrp="1"/>
          </p:cNvSpPr>
          <p:nvPr>
            <p:ph type="body" idx="2"/>
          </p:nvPr>
        </p:nvSpPr>
        <p:spPr>
          <a:xfrm>
            <a:off x="533400" y="1676400"/>
            <a:ext cx="10058400" cy="12192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3000"/>
              <a:buNone/>
            </a:pPr>
            <a:r>
              <a:rPr lang="en-US" sz="3000">
                <a:solidFill>
                  <a:schemeClr val="accent1"/>
                </a:solidFill>
              </a:rPr>
              <a:t>Use these features when students are having a hard time moving the cursor, or seeing where the cursor is.</a:t>
            </a:r>
            <a:endParaRPr/>
          </a:p>
        </p:txBody>
      </p:sp>
      <p:pic>
        <p:nvPicPr>
          <p:cNvPr id="301" name="Google Shape;301;p14" descr="screen capture of mouse and touchpad settings"/>
          <p:cNvPicPr preferRelativeResize="0"/>
          <p:nvPr/>
        </p:nvPicPr>
        <p:blipFill rotWithShape="1">
          <a:blip r:embed="rId3">
            <a:alphaModFix/>
          </a:blip>
          <a:srcRect/>
          <a:stretch/>
        </p:blipFill>
        <p:spPr>
          <a:xfrm>
            <a:off x="533400" y="2805645"/>
            <a:ext cx="8382000" cy="3513413"/>
          </a:xfrm>
          <a:prstGeom prst="rect">
            <a:avLst/>
          </a:prstGeom>
          <a:noFill/>
          <a:ln w="9525" cap="flat" cmpd="sng">
            <a:solidFill>
              <a:srgbClr val="A5A5A5"/>
            </a:solidFill>
            <a:prstDash val="solid"/>
            <a:round/>
            <a:headEnd type="none" w="sm" len="sm"/>
            <a:tailEnd type="none" w="sm" len="sm"/>
          </a:ln>
        </p:spPr>
      </p:pic>
      <p:sp>
        <p:nvSpPr>
          <p:cNvPr id="302" name="Google Shape;302;p14"/>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5"/>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Audio</a:t>
            </a:r>
            <a:endParaRPr/>
          </a:p>
        </p:txBody>
      </p:sp>
      <p:sp>
        <p:nvSpPr>
          <p:cNvPr id="309" name="Google Shape;309;p15"/>
          <p:cNvSpPr txBox="1">
            <a:spLocks noGrp="1"/>
          </p:cNvSpPr>
          <p:nvPr>
            <p:ph type="body" idx="2"/>
          </p:nvPr>
        </p:nvSpPr>
        <p:spPr>
          <a:xfrm>
            <a:off x="533400" y="1676400"/>
            <a:ext cx="10058400" cy="12192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3000"/>
              <a:buNone/>
            </a:pPr>
            <a:r>
              <a:rPr lang="en-US" sz="3000">
                <a:solidFill>
                  <a:schemeClr val="accent1"/>
                </a:solidFill>
              </a:rPr>
              <a:t>Here you can change your audio features or add additional features in the Chrome Web Store.</a:t>
            </a:r>
            <a:endParaRPr/>
          </a:p>
        </p:txBody>
      </p:sp>
      <p:pic>
        <p:nvPicPr>
          <p:cNvPr id="310" name="Google Shape;310;p15" descr="screen capture of audio settings"/>
          <p:cNvPicPr preferRelativeResize="0"/>
          <p:nvPr/>
        </p:nvPicPr>
        <p:blipFill rotWithShape="1">
          <a:blip r:embed="rId3">
            <a:alphaModFix/>
          </a:blip>
          <a:srcRect/>
          <a:stretch/>
        </p:blipFill>
        <p:spPr>
          <a:xfrm>
            <a:off x="547255" y="2805645"/>
            <a:ext cx="8394700" cy="2514600"/>
          </a:xfrm>
          <a:prstGeom prst="rect">
            <a:avLst/>
          </a:prstGeom>
          <a:noFill/>
          <a:ln w="9525" cap="flat" cmpd="sng">
            <a:solidFill>
              <a:srgbClr val="A5A5A5"/>
            </a:solidFill>
            <a:prstDash val="solid"/>
            <a:round/>
            <a:headEnd type="none" w="sm" len="sm"/>
            <a:tailEnd type="none" w="sm" len="sm"/>
          </a:ln>
        </p:spPr>
      </p:pic>
      <p:sp>
        <p:nvSpPr>
          <p:cNvPr id="311" name="Google Shape;311;p15"/>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6"/>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Student Videos</a:t>
            </a:r>
            <a:endParaRPr/>
          </a:p>
        </p:txBody>
      </p:sp>
      <p:sp>
        <p:nvSpPr>
          <p:cNvPr id="318" name="Google Shape;318;p16"/>
          <p:cNvSpPr txBox="1">
            <a:spLocks noGrp="1"/>
          </p:cNvSpPr>
          <p:nvPr>
            <p:ph type="body" idx="1"/>
          </p:nvPr>
        </p:nvSpPr>
        <p:spPr>
          <a:xfrm>
            <a:off x="533400" y="1676400"/>
            <a:ext cx="5562600" cy="457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800"/>
              <a:buNone/>
            </a:pPr>
            <a:r>
              <a:rPr lang="en-US"/>
              <a:t>Using Dictation</a:t>
            </a:r>
            <a:endParaRPr/>
          </a:p>
        </p:txBody>
      </p:sp>
      <p:pic>
        <p:nvPicPr>
          <p:cNvPr id="319" name="Google Shape;319;p16" descr="Dictation on a Chromebook"/>
          <p:cNvPicPr preferRelativeResize="0">
            <a:picLocks noGrp="1"/>
          </p:cNvPicPr>
          <p:nvPr>
            <p:ph type="body" idx="2"/>
          </p:nvPr>
        </p:nvPicPr>
        <p:blipFill rotWithShape="1">
          <a:blip r:embed="rId3">
            <a:alphaModFix/>
          </a:blip>
          <a:srcRect/>
          <a:stretch/>
        </p:blipFill>
        <p:spPr>
          <a:xfrm>
            <a:off x="533400" y="2314575"/>
            <a:ext cx="5334000" cy="3014075"/>
          </a:xfrm>
          <a:prstGeom prst="rect">
            <a:avLst/>
          </a:prstGeom>
          <a:noFill/>
          <a:ln>
            <a:noFill/>
          </a:ln>
        </p:spPr>
      </p:pic>
      <p:sp>
        <p:nvSpPr>
          <p:cNvPr id="320" name="Google Shape;320;p16"/>
          <p:cNvSpPr txBox="1">
            <a:spLocks noGrp="1"/>
          </p:cNvSpPr>
          <p:nvPr>
            <p:ph type="body" idx="3"/>
          </p:nvPr>
        </p:nvSpPr>
        <p:spPr>
          <a:xfrm>
            <a:off x="6096000" y="1676400"/>
            <a:ext cx="5562600" cy="457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800"/>
              <a:buNone/>
            </a:pPr>
            <a:r>
              <a:rPr lang="en-US"/>
              <a:t>Using Select to Speak</a:t>
            </a:r>
            <a:endParaRPr/>
          </a:p>
        </p:txBody>
      </p:sp>
      <p:pic>
        <p:nvPicPr>
          <p:cNvPr id="321" name="Google Shape;321;p16" descr="Text to Speak on a Chromebook"/>
          <p:cNvPicPr preferRelativeResize="0">
            <a:picLocks noGrp="1"/>
          </p:cNvPicPr>
          <p:nvPr>
            <p:ph type="body" idx="4"/>
          </p:nvPr>
        </p:nvPicPr>
        <p:blipFill rotWithShape="1">
          <a:blip r:embed="rId4">
            <a:alphaModFix/>
          </a:blip>
          <a:srcRect/>
          <a:stretch/>
        </p:blipFill>
        <p:spPr>
          <a:xfrm>
            <a:off x="6096000" y="2314575"/>
            <a:ext cx="5334000" cy="3014075"/>
          </a:xfrm>
          <a:prstGeom prst="rect">
            <a:avLst/>
          </a:prstGeom>
          <a:noFill/>
          <a:ln>
            <a:noFill/>
          </a:ln>
        </p:spPr>
      </p:pic>
      <p:sp>
        <p:nvSpPr>
          <p:cNvPr id="322" name="Google Shape;322;p16"/>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16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1"/>
                                        <p:tgtEl>
                                          <p:spTgt spid="3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
                                        </p:tgtEl>
                                        <p:attrNameLst>
                                          <p:attrName>style.visibility</p:attrName>
                                        </p:attrNameLst>
                                      </p:cBhvr>
                                      <p:to>
                                        <p:strVal val="visible"/>
                                      </p:to>
                                    </p:set>
                                    <p:animEffect transition="in" filter="fade">
                                      <p:cBhvr>
                                        <p:cTn id="12" dur="1"/>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7"/>
          <p:cNvSpPr txBox="1">
            <a:spLocks noGrp="1"/>
          </p:cNvSpPr>
          <p:nvPr>
            <p:ph type="title"/>
          </p:nvPr>
        </p:nvSpPr>
        <p:spPr>
          <a:xfrm>
            <a:off x="1266825" y="914400"/>
            <a:ext cx="4371975" cy="4840514"/>
          </a:xfrm>
          <a:prstGeom prst="rect">
            <a:avLst/>
          </a:prstGeom>
          <a:no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Clr>
                <a:schemeClr val="lt1"/>
              </a:buClr>
              <a:buSzPts val="4000"/>
              <a:buFont typeface="Arial"/>
              <a:buNone/>
            </a:pPr>
            <a:r>
              <a:rPr lang="en-US"/>
              <a:t>Google Accessibility</a:t>
            </a:r>
            <a:endParaRPr/>
          </a:p>
        </p:txBody>
      </p:sp>
      <p:sp>
        <p:nvSpPr>
          <p:cNvPr id="329" name="Google Shape;329;p17"/>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17</a:t>
            </a:fld>
            <a:endParaRPr/>
          </a:p>
        </p:txBody>
      </p:sp>
      <p:sp>
        <p:nvSpPr>
          <p:cNvPr id="330" name="Google Shape;330;p17"/>
          <p:cNvSpPr txBox="1">
            <a:spLocks noGrp="1"/>
          </p:cNvSpPr>
          <p:nvPr>
            <p:ph type="body" idx="1"/>
          </p:nvPr>
        </p:nvSpPr>
        <p:spPr>
          <a:xfrm>
            <a:off x="6477000" y="530225"/>
            <a:ext cx="5181600" cy="4346575"/>
          </a:xfrm>
          <a:prstGeom prst="rect">
            <a:avLst/>
          </a:prstGeom>
          <a:noFill/>
          <a:ln>
            <a:noFill/>
          </a:ln>
        </p:spPr>
        <p:txBody>
          <a:bodyPr spcFirstLastPara="1" wrap="square" lIns="45700" tIns="45700" rIns="45700" bIns="45700" anchor="t" anchorCtr="0">
            <a:normAutofit/>
          </a:bodyPr>
          <a:lstStyle/>
          <a:p>
            <a:pPr marL="228600" lvl="0" indent="-228600" algn="l" rtl="0">
              <a:lnSpc>
                <a:spcPct val="100000"/>
              </a:lnSpc>
              <a:spcBef>
                <a:spcPts val="0"/>
              </a:spcBef>
              <a:spcAft>
                <a:spcPts val="0"/>
              </a:spcAft>
              <a:buClr>
                <a:schemeClr val="lt1"/>
              </a:buClr>
              <a:buSzPts val="2400"/>
              <a:buChar char="▪"/>
            </a:pPr>
            <a:r>
              <a:rPr lang="en-US" u="sng">
                <a:solidFill>
                  <a:schemeClr val="hlink"/>
                </a:solidFill>
                <a:hlinkClick r:id="rId3"/>
              </a:rPr>
              <a:t>Google Workspace User Guide to Accessibility</a:t>
            </a:r>
            <a:r>
              <a:rPr lang="en-US"/>
              <a:t> for list of accessibility by Google App</a:t>
            </a:r>
            <a:endParaRPr/>
          </a:p>
          <a:p>
            <a:pPr marL="228600" lvl="0" indent="-228600" algn="l" rtl="0">
              <a:lnSpc>
                <a:spcPct val="100000"/>
              </a:lnSpc>
              <a:spcBef>
                <a:spcPts val="1200"/>
              </a:spcBef>
              <a:spcAft>
                <a:spcPts val="0"/>
              </a:spcAft>
              <a:buClr>
                <a:schemeClr val="lt1"/>
              </a:buClr>
              <a:buSzPts val="2400"/>
              <a:buChar char="▪"/>
            </a:pPr>
            <a:r>
              <a:rPr lang="en-US" u="sng">
                <a:solidFill>
                  <a:schemeClr val="hlink"/>
                </a:solidFill>
                <a:hlinkClick r:id="rId4"/>
              </a:rPr>
              <a:t>Guardian’s Guide to Tools for Children with Disabilities during Distance Learning</a:t>
            </a:r>
            <a:r>
              <a:rPr lang="en-US"/>
              <a:t> (updated 8/20)</a:t>
            </a:r>
            <a:endParaRPr/>
          </a:p>
        </p:txBody>
      </p:sp>
      <p:sp>
        <p:nvSpPr>
          <p:cNvPr id="331" name="Google Shape;331;p17"/>
          <p:cNvSpPr txBox="1">
            <a:spLocks noGrp="1"/>
          </p:cNvSpPr>
          <p:nvPr>
            <p:ph type="body" idx="2"/>
          </p:nvPr>
        </p:nvSpPr>
        <p:spPr>
          <a:xfrm>
            <a:off x="6477000" y="4890655"/>
            <a:ext cx="5181600" cy="121920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80000"/>
              </a:lnSpc>
              <a:spcBef>
                <a:spcPts val="0"/>
              </a:spcBef>
              <a:spcAft>
                <a:spcPts val="0"/>
              </a:spcAft>
              <a:buSzPts val="2040"/>
              <a:buNone/>
            </a:pPr>
            <a:r>
              <a:rPr lang="en-US" sz="2040" b="1"/>
              <a:t>Did you know? </a:t>
            </a:r>
            <a:endParaRPr/>
          </a:p>
          <a:p>
            <a:pPr marL="0" lvl="0" indent="0" algn="l" rtl="0">
              <a:lnSpc>
                <a:spcPct val="80000"/>
              </a:lnSpc>
              <a:spcBef>
                <a:spcPts val="1200"/>
              </a:spcBef>
              <a:spcAft>
                <a:spcPts val="0"/>
              </a:spcAft>
              <a:buSzPts val="2040"/>
              <a:buNone/>
            </a:pPr>
            <a:r>
              <a:rPr lang="en-US" sz="2040"/>
              <a:t>The filter that appears in the header of Google Classroom and Google Sites is to assure it is ADA Compliant.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8"/>
          <p:cNvSpPr txBox="1">
            <a:spLocks noGrp="1"/>
          </p:cNvSpPr>
          <p:nvPr>
            <p:ph type="title"/>
          </p:nvPr>
        </p:nvSpPr>
        <p:spPr>
          <a:xfrm>
            <a:off x="1011118" y="3096601"/>
            <a:ext cx="9963150" cy="664797"/>
          </a:xfrm>
          <a:prstGeom prst="rect">
            <a:avLst/>
          </a:prstGeom>
          <a:noFill/>
          <a:ln>
            <a:noFill/>
          </a:ln>
        </p:spPr>
        <p:txBody>
          <a:bodyPr spcFirstLastPara="1" wrap="square" lIns="0" tIns="0" rIns="182875" bIns="0" anchor="t" anchorCtr="0">
            <a:spAutoFit/>
          </a:bodyPr>
          <a:lstStyle/>
          <a:p>
            <a:pPr marL="0" lvl="0" indent="0" algn="l" rtl="0">
              <a:lnSpc>
                <a:spcPct val="90000"/>
              </a:lnSpc>
              <a:spcBef>
                <a:spcPts val="0"/>
              </a:spcBef>
              <a:spcAft>
                <a:spcPts val="0"/>
              </a:spcAft>
              <a:buClr>
                <a:schemeClr val="dk1"/>
              </a:buClr>
              <a:buSzPts val="4800"/>
              <a:buFont typeface="Arial"/>
              <a:buNone/>
            </a:pPr>
            <a:r>
              <a:rPr lang="en-US"/>
              <a:t>Then Look at </a:t>
            </a:r>
            <a:r>
              <a:rPr lang="en-US" b="1"/>
              <a:t>Platform Features</a:t>
            </a:r>
            <a:endParaRPr/>
          </a:p>
        </p:txBody>
      </p:sp>
      <p:sp>
        <p:nvSpPr>
          <p:cNvPr id="338" name="Google Shape;338;p18"/>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18</a:t>
            </a:fld>
            <a:endParaRPr>
              <a:solidFill>
                <a:schemeClr val="l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9"/>
          <p:cNvSpPr txBox="1">
            <a:spLocks noGrp="1"/>
          </p:cNvSpPr>
          <p:nvPr>
            <p:ph type="title"/>
          </p:nvPr>
        </p:nvSpPr>
        <p:spPr>
          <a:xfrm>
            <a:off x="-1" y="530352"/>
            <a:ext cx="12192000" cy="914400"/>
          </a:xfrm>
          <a:prstGeom prst="rect">
            <a:avLst/>
          </a:prstGeom>
          <a:solidFill>
            <a:schemeClr val="accent3"/>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Voice Typing in Google Docs</a:t>
            </a:r>
            <a:endParaRPr/>
          </a:p>
        </p:txBody>
      </p:sp>
      <p:pic>
        <p:nvPicPr>
          <p:cNvPr id="345" name="Google Shape;345;p19" descr="google dock icon"/>
          <p:cNvPicPr preferRelativeResize="0"/>
          <p:nvPr/>
        </p:nvPicPr>
        <p:blipFill rotWithShape="1">
          <a:blip r:embed="rId3">
            <a:alphaModFix/>
          </a:blip>
          <a:srcRect l="15001" t="11529" r="17499" b="11763"/>
          <a:stretch/>
        </p:blipFill>
        <p:spPr>
          <a:xfrm>
            <a:off x="11353800" y="5711952"/>
            <a:ext cx="685800" cy="993648"/>
          </a:xfrm>
          <a:prstGeom prst="rect">
            <a:avLst/>
          </a:prstGeom>
          <a:noFill/>
          <a:ln>
            <a:noFill/>
          </a:ln>
        </p:spPr>
      </p:pic>
      <p:sp>
        <p:nvSpPr>
          <p:cNvPr id="346" name="Google Shape;346;p19"/>
          <p:cNvSpPr txBox="1">
            <a:spLocks noGrp="1"/>
          </p:cNvSpPr>
          <p:nvPr>
            <p:ph type="body" idx="1"/>
          </p:nvPr>
        </p:nvSpPr>
        <p:spPr>
          <a:xfrm>
            <a:off x="533400" y="1694294"/>
            <a:ext cx="5905501" cy="457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800"/>
              <a:buNone/>
            </a:pPr>
            <a:r>
              <a:rPr lang="en-US"/>
              <a:t>When using Google Docs you can use dictation by going to ‘Tools’ and selecting ‘Voice typing’.</a:t>
            </a:r>
            <a:endParaRPr/>
          </a:p>
        </p:txBody>
      </p:sp>
      <p:sp>
        <p:nvSpPr>
          <p:cNvPr id="347" name="Google Shape;347;p19"/>
          <p:cNvSpPr txBox="1">
            <a:spLocks noGrp="1"/>
          </p:cNvSpPr>
          <p:nvPr>
            <p:ph type="body" idx="2"/>
          </p:nvPr>
        </p:nvSpPr>
        <p:spPr>
          <a:xfrm>
            <a:off x="533400" y="3134474"/>
            <a:ext cx="4343401" cy="2133600"/>
          </a:xfrm>
          <a:prstGeom prst="rect">
            <a:avLst/>
          </a:prstGeom>
          <a:noFill/>
          <a:ln>
            <a:noFill/>
          </a:ln>
        </p:spPr>
        <p:txBody>
          <a:bodyPr spcFirstLastPara="1" wrap="square" lIns="45700" tIns="45700" rIns="45700" bIns="45700" anchor="t" anchorCtr="0">
            <a:normAutofit/>
          </a:bodyPr>
          <a:lstStyle/>
          <a:p>
            <a:pPr marL="228600" lvl="0" indent="-228600" algn="l" rtl="0">
              <a:lnSpc>
                <a:spcPct val="90000"/>
              </a:lnSpc>
              <a:spcBef>
                <a:spcPts val="0"/>
              </a:spcBef>
              <a:spcAft>
                <a:spcPts val="0"/>
              </a:spcAft>
              <a:buSzPts val="2400"/>
              <a:buChar char="▪"/>
            </a:pPr>
            <a:r>
              <a:rPr lang="en-US"/>
              <a:t>A mic will appear on the left.</a:t>
            </a:r>
            <a:endParaRPr/>
          </a:p>
          <a:p>
            <a:pPr marL="228600" lvl="0" indent="-228600" algn="l" rtl="0">
              <a:lnSpc>
                <a:spcPct val="90000"/>
              </a:lnSpc>
              <a:spcBef>
                <a:spcPts val="1200"/>
              </a:spcBef>
              <a:spcAft>
                <a:spcPts val="0"/>
              </a:spcAft>
              <a:buSzPts val="2400"/>
              <a:buChar char="▪"/>
            </a:pPr>
            <a:r>
              <a:rPr lang="en-US"/>
              <a:t>Click to speak, the mic will be red when on.</a:t>
            </a:r>
            <a:endParaRPr/>
          </a:p>
          <a:p>
            <a:pPr marL="228600" lvl="0" indent="-228600" algn="l" rtl="0">
              <a:lnSpc>
                <a:spcPct val="90000"/>
              </a:lnSpc>
              <a:spcBef>
                <a:spcPts val="1200"/>
              </a:spcBef>
              <a:spcAft>
                <a:spcPts val="0"/>
              </a:spcAft>
              <a:buSzPts val="2400"/>
              <a:buChar char="▪"/>
            </a:pPr>
            <a:r>
              <a:rPr lang="en-US"/>
              <a:t>The first time using you will need to ‘allow microphone’.</a:t>
            </a:r>
            <a:endParaRPr/>
          </a:p>
        </p:txBody>
      </p:sp>
      <p:pic>
        <p:nvPicPr>
          <p:cNvPr id="348" name="Google Shape;348;p19" descr="screen capture of tools menu"/>
          <p:cNvPicPr preferRelativeResize="0"/>
          <p:nvPr/>
        </p:nvPicPr>
        <p:blipFill rotWithShape="1">
          <a:blip r:embed="rId4">
            <a:alphaModFix/>
          </a:blip>
          <a:srcRect l="9998" t="13316" r="51250" b="14492"/>
          <a:stretch/>
        </p:blipFill>
        <p:spPr>
          <a:xfrm>
            <a:off x="7239000" y="304800"/>
            <a:ext cx="4724400" cy="4948535"/>
          </a:xfrm>
          <a:prstGeom prst="rect">
            <a:avLst/>
          </a:prstGeom>
          <a:noFill/>
          <a:ln w="9525" cap="flat" cmpd="sng">
            <a:solidFill>
              <a:srgbClr val="A5A5A5"/>
            </a:solidFill>
            <a:prstDash val="solid"/>
            <a:round/>
            <a:headEnd type="none" w="sm" len="sm"/>
            <a:tailEnd type="none" w="sm" len="sm"/>
          </a:ln>
        </p:spPr>
      </p:pic>
      <p:pic>
        <p:nvPicPr>
          <p:cNvPr id="349" name="Google Shape;349;p19" descr="screen capture of microphone"/>
          <p:cNvPicPr preferRelativeResize="0"/>
          <p:nvPr/>
        </p:nvPicPr>
        <p:blipFill rotWithShape="1">
          <a:blip r:embed="rId5">
            <a:alphaModFix/>
          </a:blip>
          <a:srcRect l="2500" t="33325" r="86458" b="37772"/>
          <a:stretch/>
        </p:blipFill>
        <p:spPr>
          <a:xfrm>
            <a:off x="4986414" y="3094140"/>
            <a:ext cx="931985" cy="1371601"/>
          </a:xfrm>
          <a:prstGeom prst="rect">
            <a:avLst/>
          </a:prstGeom>
          <a:noFill/>
          <a:ln w="9525" cap="flat" cmpd="sng">
            <a:solidFill>
              <a:srgbClr val="A5A5A5"/>
            </a:solidFill>
            <a:prstDash val="solid"/>
            <a:round/>
            <a:headEnd type="none" w="sm" len="sm"/>
            <a:tailEnd type="none" w="sm" len="sm"/>
          </a:ln>
        </p:spPr>
      </p:pic>
      <p:cxnSp>
        <p:nvCxnSpPr>
          <p:cNvPr id="350" name="Google Shape;350;p19"/>
          <p:cNvCxnSpPr/>
          <p:nvPr/>
        </p:nvCxnSpPr>
        <p:spPr>
          <a:xfrm>
            <a:off x="4343400" y="2798516"/>
            <a:ext cx="4419600" cy="702000"/>
          </a:xfrm>
          <a:prstGeom prst="bentConnector3">
            <a:avLst>
              <a:gd name="adj1" fmla="val 50000"/>
            </a:avLst>
          </a:prstGeom>
          <a:noFill/>
          <a:ln w="38100" cap="flat" cmpd="sng">
            <a:solidFill>
              <a:schemeClr val="lt2"/>
            </a:solidFill>
            <a:prstDash val="solid"/>
            <a:round/>
            <a:headEnd type="none" w="sm" len="sm"/>
            <a:tailEnd type="stealth" w="med" len="med"/>
          </a:ln>
        </p:spPr>
      </p:cxnSp>
      <p:cxnSp>
        <p:nvCxnSpPr>
          <p:cNvPr id="351" name="Google Shape;351;p19"/>
          <p:cNvCxnSpPr/>
          <p:nvPr/>
        </p:nvCxnSpPr>
        <p:spPr>
          <a:xfrm>
            <a:off x="4622800" y="3297265"/>
            <a:ext cx="363614" cy="0"/>
          </a:xfrm>
          <a:prstGeom prst="straightConnector1">
            <a:avLst/>
          </a:prstGeom>
          <a:noFill/>
          <a:ln w="38100" cap="flat" cmpd="sng">
            <a:solidFill>
              <a:schemeClr val="lt2"/>
            </a:solidFill>
            <a:prstDash val="solid"/>
            <a:round/>
            <a:headEnd type="none" w="sm" len="sm"/>
            <a:tailEnd type="stealth" w="med" len="med"/>
          </a:ln>
        </p:spPr>
      </p:cxnSp>
      <p:pic>
        <p:nvPicPr>
          <p:cNvPr id="352" name="Google Shape;352;p19" descr="screen capture of allow microphone box"/>
          <p:cNvPicPr preferRelativeResize="0"/>
          <p:nvPr/>
        </p:nvPicPr>
        <p:blipFill rotWithShape="1">
          <a:blip r:embed="rId6">
            <a:alphaModFix/>
          </a:blip>
          <a:srcRect/>
          <a:stretch/>
        </p:blipFill>
        <p:spPr>
          <a:xfrm>
            <a:off x="4986414" y="4712143"/>
            <a:ext cx="2009042" cy="726396"/>
          </a:xfrm>
          <a:prstGeom prst="rect">
            <a:avLst/>
          </a:prstGeom>
          <a:noFill/>
          <a:ln w="9525" cap="flat" cmpd="sng">
            <a:solidFill>
              <a:srgbClr val="A5A5A5"/>
            </a:solidFill>
            <a:prstDash val="solid"/>
            <a:round/>
            <a:headEnd type="none" w="sm" len="sm"/>
            <a:tailEnd type="none" w="sm" len="sm"/>
          </a:ln>
        </p:spPr>
      </p:pic>
      <p:cxnSp>
        <p:nvCxnSpPr>
          <p:cNvPr id="353" name="Google Shape;353;p19"/>
          <p:cNvCxnSpPr/>
          <p:nvPr/>
        </p:nvCxnSpPr>
        <p:spPr>
          <a:xfrm>
            <a:off x="4622800" y="4939029"/>
            <a:ext cx="363614" cy="0"/>
          </a:xfrm>
          <a:prstGeom prst="straightConnector1">
            <a:avLst/>
          </a:prstGeom>
          <a:noFill/>
          <a:ln w="38100" cap="flat" cmpd="sng">
            <a:solidFill>
              <a:schemeClr val="lt2"/>
            </a:solidFill>
            <a:prstDash val="solid"/>
            <a:round/>
            <a:headEnd type="none" w="sm" len="sm"/>
            <a:tailEnd type="stealth" w="med" len="med"/>
          </a:ln>
        </p:spPr>
      </p:cxnSp>
      <p:sp>
        <p:nvSpPr>
          <p:cNvPr id="354" name="Google Shape;354;p19"/>
          <p:cNvSpPr txBox="1">
            <a:spLocks noGrp="1"/>
          </p:cNvSpPr>
          <p:nvPr>
            <p:ph type="body" idx="5"/>
          </p:nvPr>
        </p:nvSpPr>
        <p:spPr>
          <a:xfrm>
            <a:off x="533400" y="5862935"/>
            <a:ext cx="11125200" cy="461665"/>
          </a:xfrm>
          <a:prstGeom prst="rect">
            <a:avLst/>
          </a:prstGeom>
          <a:noFill/>
          <a:ln>
            <a:noFill/>
          </a:ln>
        </p:spPr>
        <p:txBody>
          <a:bodyPr spcFirstLastPara="1" wrap="square" lIns="45700" tIns="45700" rIns="45700" bIns="45700" anchor="b" anchorCtr="0">
            <a:spAutoFit/>
          </a:bodyPr>
          <a:lstStyle/>
          <a:p>
            <a:pPr marL="0" lvl="0" indent="0" algn="l" rtl="0">
              <a:lnSpc>
                <a:spcPct val="100000"/>
              </a:lnSpc>
              <a:spcBef>
                <a:spcPts val="0"/>
              </a:spcBef>
              <a:spcAft>
                <a:spcPts val="0"/>
              </a:spcAft>
              <a:buSzPts val="2400"/>
              <a:buNone/>
            </a:pPr>
            <a:r>
              <a:rPr lang="en-US"/>
              <a:t>Note: Google Slides only has voice typing for speaker notes.</a:t>
            </a:r>
            <a:endParaRPr/>
          </a:p>
        </p:txBody>
      </p:sp>
      <p:sp>
        <p:nvSpPr>
          <p:cNvPr id="355" name="Google Shape;355;p19"/>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19</a:t>
            </a:fld>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
          <p:cNvSpPr txBox="1">
            <a:spLocks noGrp="1"/>
          </p:cNvSpPr>
          <p:nvPr>
            <p:ph type="title"/>
          </p:nvPr>
        </p:nvSpPr>
        <p:spPr>
          <a:xfrm>
            <a:off x="1011118" y="3096601"/>
            <a:ext cx="9275882" cy="265919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4800"/>
              <a:buFont typeface="Arial"/>
              <a:buNone/>
            </a:pPr>
            <a:r>
              <a:rPr lang="en-US"/>
              <a:t>How are you currently helping your students access digital content in a virtual environment?</a:t>
            </a:r>
            <a:br>
              <a:rPr lang="en-US"/>
            </a:b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0"/>
          <p:cNvSpPr txBox="1">
            <a:spLocks noGrp="1"/>
          </p:cNvSpPr>
          <p:nvPr>
            <p:ph type="title"/>
          </p:nvPr>
        </p:nvSpPr>
        <p:spPr>
          <a:xfrm>
            <a:off x="-1" y="530352"/>
            <a:ext cx="12192000" cy="17556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Adding Audio Supports </a:t>
            </a:r>
            <a:br>
              <a:rPr lang="en-US"/>
            </a:br>
            <a:r>
              <a:rPr lang="en-US"/>
              <a:t>to Google Slides</a:t>
            </a:r>
            <a:endParaRPr/>
          </a:p>
        </p:txBody>
      </p:sp>
      <p:pic>
        <p:nvPicPr>
          <p:cNvPr id="362" name="Google Shape;362;p20" descr="google slides icon"/>
          <p:cNvPicPr preferRelativeResize="0"/>
          <p:nvPr/>
        </p:nvPicPr>
        <p:blipFill rotWithShape="1">
          <a:blip r:embed="rId3">
            <a:alphaModFix/>
          </a:blip>
          <a:srcRect l="22475" t="18643" r="21969" b="13509"/>
          <a:stretch/>
        </p:blipFill>
        <p:spPr>
          <a:xfrm>
            <a:off x="11353800" y="5816219"/>
            <a:ext cx="762000" cy="1016761"/>
          </a:xfrm>
          <a:prstGeom prst="rect">
            <a:avLst/>
          </a:prstGeom>
          <a:noFill/>
          <a:ln>
            <a:noFill/>
          </a:ln>
        </p:spPr>
      </p:pic>
      <p:sp>
        <p:nvSpPr>
          <p:cNvPr id="363" name="Google Shape;363;p20"/>
          <p:cNvSpPr txBox="1">
            <a:spLocks noGrp="1"/>
          </p:cNvSpPr>
          <p:nvPr>
            <p:ph type="body" idx="2"/>
          </p:nvPr>
        </p:nvSpPr>
        <p:spPr>
          <a:xfrm>
            <a:off x="533400" y="2514600"/>
            <a:ext cx="4648200" cy="3810000"/>
          </a:xfrm>
          <a:prstGeom prst="rect">
            <a:avLst/>
          </a:prstGeom>
          <a:noFill/>
          <a:ln>
            <a:noFill/>
          </a:ln>
        </p:spPr>
        <p:txBody>
          <a:bodyPr spcFirstLastPara="1" wrap="square" lIns="45700" tIns="45700" rIns="45700" bIns="45700" anchor="t" anchorCtr="0">
            <a:normAutofit/>
          </a:bodyPr>
          <a:lstStyle/>
          <a:p>
            <a:pPr marL="228600" lvl="0" indent="-228600" algn="l" rtl="0">
              <a:lnSpc>
                <a:spcPct val="90000"/>
              </a:lnSpc>
              <a:spcBef>
                <a:spcPts val="0"/>
              </a:spcBef>
              <a:spcAft>
                <a:spcPts val="0"/>
              </a:spcAft>
              <a:buSzPts val="2400"/>
              <a:buChar char="▪"/>
            </a:pPr>
            <a:r>
              <a:rPr lang="en-US"/>
              <a:t>Open up Google Slides </a:t>
            </a:r>
            <a:endParaRPr/>
          </a:p>
          <a:p>
            <a:pPr marL="228600" lvl="0" indent="-228600" algn="l" rtl="0">
              <a:lnSpc>
                <a:spcPct val="90000"/>
              </a:lnSpc>
              <a:spcBef>
                <a:spcPts val="1200"/>
              </a:spcBef>
              <a:spcAft>
                <a:spcPts val="0"/>
              </a:spcAft>
              <a:buSzPts val="2400"/>
              <a:buChar char="▪"/>
            </a:pPr>
            <a:r>
              <a:rPr lang="en-US"/>
              <a:t>Go to ‘Insert’, ‘Audio’ and find the audio you want to import from your Google Drive (make sure audio files are available to ‘anyone with the link’)</a:t>
            </a:r>
            <a:endParaRPr/>
          </a:p>
          <a:p>
            <a:pPr marL="228600" lvl="0" indent="-228600" algn="l" rtl="0">
              <a:lnSpc>
                <a:spcPct val="90000"/>
              </a:lnSpc>
              <a:spcBef>
                <a:spcPts val="1200"/>
              </a:spcBef>
              <a:spcAft>
                <a:spcPts val="0"/>
              </a:spcAft>
              <a:buSzPts val="2400"/>
              <a:buChar char="▪"/>
            </a:pPr>
            <a:r>
              <a:rPr lang="en-US"/>
              <a:t>A speaker will be inserted, when you click on it you can play the audio.</a:t>
            </a:r>
            <a:endParaRPr/>
          </a:p>
          <a:p>
            <a:pPr marL="0" lvl="0" indent="0" algn="l" rtl="0">
              <a:lnSpc>
                <a:spcPct val="90000"/>
              </a:lnSpc>
              <a:spcBef>
                <a:spcPts val="1200"/>
              </a:spcBef>
              <a:spcAft>
                <a:spcPts val="0"/>
              </a:spcAft>
              <a:buSzPts val="1500"/>
              <a:buNone/>
            </a:pPr>
            <a:r>
              <a:rPr lang="en-US" sz="1500" i="1"/>
              <a:t>@djainslie 2020</a:t>
            </a:r>
            <a:endParaRPr/>
          </a:p>
        </p:txBody>
      </p:sp>
      <p:pic>
        <p:nvPicPr>
          <p:cNvPr id="364" name="Google Shape;364;p20" descr="Adding Audio to Google Slides"/>
          <p:cNvPicPr preferRelativeResize="0">
            <a:picLocks noGrp="1"/>
          </p:cNvPicPr>
          <p:nvPr>
            <p:ph type="body" idx="4"/>
          </p:nvPr>
        </p:nvPicPr>
        <p:blipFill rotWithShape="1">
          <a:blip r:embed="rId4">
            <a:alphaModFix/>
          </a:blip>
          <a:srcRect/>
          <a:stretch/>
        </p:blipFill>
        <p:spPr>
          <a:xfrm>
            <a:off x="6096000" y="265176"/>
            <a:ext cx="5562600" cy="3143251"/>
          </a:xfrm>
          <a:prstGeom prst="rect">
            <a:avLst/>
          </a:prstGeom>
          <a:noFill/>
          <a:ln w="9525" cap="flat" cmpd="sng">
            <a:solidFill>
              <a:srgbClr val="A5A5A5"/>
            </a:solidFill>
            <a:prstDash val="solid"/>
            <a:round/>
            <a:headEnd type="none" w="sm" len="sm"/>
            <a:tailEnd type="none" w="sm" len="sm"/>
          </a:ln>
        </p:spPr>
      </p:pic>
      <p:pic>
        <p:nvPicPr>
          <p:cNvPr id="365" name="Google Shape;365;p20" descr="screen capture of insert menu"/>
          <p:cNvPicPr preferRelativeResize="0"/>
          <p:nvPr/>
        </p:nvPicPr>
        <p:blipFill rotWithShape="1">
          <a:blip r:embed="rId5">
            <a:alphaModFix/>
          </a:blip>
          <a:srcRect/>
          <a:stretch/>
        </p:blipFill>
        <p:spPr>
          <a:xfrm>
            <a:off x="6096000" y="3649078"/>
            <a:ext cx="2819400" cy="1310774"/>
          </a:xfrm>
          <a:prstGeom prst="rect">
            <a:avLst/>
          </a:prstGeom>
          <a:noFill/>
          <a:ln w="9525" cap="flat" cmpd="sng">
            <a:solidFill>
              <a:srgbClr val="A5A5A5"/>
            </a:solidFill>
            <a:prstDash val="solid"/>
            <a:round/>
            <a:headEnd type="none" w="sm" len="sm"/>
            <a:tailEnd type="none" w="sm" len="sm"/>
          </a:ln>
        </p:spPr>
      </p:pic>
      <p:pic>
        <p:nvPicPr>
          <p:cNvPr id="366" name="Google Shape;366;p20" descr="speaker icon"/>
          <p:cNvPicPr preferRelativeResize="0"/>
          <p:nvPr/>
        </p:nvPicPr>
        <p:blipFill rotWithShape="1">
          <a:blip r:embed="rId6">
            <a:alphaModFix/>
          </a:blip>
          <a:srcRect/>
          <a:stretch/>
        </p:blipFill>
        <p:spPr>
          <a:xfrm>
            <a:off x="6096000" y="5188233"/>
            <a:ext cx="829678" cy="829678"/>
          </a:xfrm>
          <a:prstGeom prst="rect">
            <a:avLst/>
          </a:prstGeom>
          <a:noFill/>
          <a:ln w="9525" cap="flat" cmpd="sng">
            <a:solidFill>
              <a:srgbClr val="A5A5A5"/>
            </a:solidFill>
            <a:prstDash val="solid"/>
            <a:round/>
            <a:headEnd type="none" w="sm" len="sm"/>
            <a:tailEnd type="none" w="sm" len="sm"/>
          </a:ln>
        </p:spPr>
      </p:pic>
      <p:pic>
        <p:nvPicPr>
          <p:cNvPr id="367" name="Google Shape;367;p20" descr="speaker icon and play bar"/>
          <p:cNvPicPr preferRelativeResize="0"/>
          <p:nvPr/>
        </p:nvPicPr>
        <p:blipFill rotWithShape="1">
          <a:blip r:embed="rId7">
            <a:alphaModFix/>
          </a:blip>
          <a:srcRect/>
          <a:stretch/>
        </p:blipFill>
        <p:spPr>
          <a:xfrm>
            <a:off x="7045038" y="5181599"/>
            <a:ext cx="3429004" cy="1143001"/>
          </a:xfrm>
          <a:prstGeom prst="rect">
            <a:avLst/>
          </a:prstGeom>
          <a:noFill/>
          <a:ln w="9525" cap="flat" cmpd="sng">
            <a:solidFill>
              <a:srgbClr val="A5A5A5"/>
            </a:solidFill>
            <a:prstDash val="solid"/>
            <a:round/>
            <a:headEnd type="none" w="sm" len="sm"/>
            <a:tailEnd type="none" w="sm" len="sm"/>
          </a:ln>
        </p:spPr>
      </p:pic>
      <p:cxnSp>
        <p:nvCxnSpPr>
          <p:cNvPr id="368" name="Google Shape;368;p20"/>
          <p:cNvCxnSpPr/>
          <p:nvPr/>
        </p:nvCxnSpPr>
        <p:spPr>
          <a:xfrm>
            <a:off x="4986414" y="3185245"/>
            <a:ext cx="2219100" cy="1615500"/>
          </a:xfrm>
          <a:prstGeom prst="bentConnector3">
            <a:avLst>
              <a:gd name="adj1" fmla="val 30335"/>
            </a:avLst>
          </a:prstGeom>
          <a:noFill/>
          <a:ln w="38100" cap="flat" cmpd="sng">
            <a:solidFill>
              <a:schemeClr val="lt2"/>
            </a:solidFill>
            <a:prstDash val="solid"/>
            <a:round/>
            <a:headEnd type="none" w="sm" len="sm"/>
            <a:tailEnd type="stealth" w="med" len="med"/>
          </a:ln>
        </p:spPr>
      </p:cxnSp>
      <p:cxnSp>
        <p:nvCxnSpPr>
          <p:cNvPr id="369" name="Google Shape;369;p20"/>
          <p:cNvCxnSpPr/>
          <p:nvPr/>
        </p:nvCxnSpPr>
        <p:spPr>
          <a:xfrm>
            <a:off x="2857500" y="5638800"/>
            <a:ext cx="3467100" cy="0"/>
          </a:xfrm>
          <a:prstGeom prst="straightConnector1">
            <a:avLst/>
          </a:prstGeom>
          <a:noFill/>
          <a:ln w="38100" cap="flat" cmpd="sng">
            <a:solidFill>
              <a:schemeClr val="lt2"/>
            </a:solidFill>
            <a:prstDash val="solid"/>
            <a:round/>
            <a:headEnd type="none" w="sm" len="sm"/>
            <a:tailEnd type="stealth" w="med" len="med"/>
          </a:ln>
        </p:spPr>
      </p:cxnSp>
      <p:sp>
        <p:nvSpPr>
          <p:cNvPr id="370" name="Google Shape;370;p20"/>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20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4"/>
                                        </p:tgtEl>
                                        <p:attrNameLst>
                                          <p:attrName>style.visibility</p:attrName>
                                        </p:attrNameLst>
                                      </p:cBhvr>
                                      <p:to>
                                        <p:strVal val="visible"/>
                                      </p:to>
                                    </p:set>
                                    <p:animEffect transition="in" filter="fade">
                                      <p:cBhvr>
                                        <p:cTn id="7" dur="1"/>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21"/>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Formatting your Audio</a:t>
            </a:r>
            <a:endParaRPr/>
          </a:p>
        </p:txBody>
      </p:sp>
      <p:pic>
        <p:nvPicPr>
          <p:cNvPr id="377" name="Google Shape;377;p21" descr="google slides icon"/>
          <p:cNvPicPr preferRelativeResize="0"/>
          <p:nvPr/>
        </p:nvPicPr>
        <p:blipFill rotWithShape="1">
          <a:blip r:embed="rId3">
            <a:alphaModFix/>
          </a:blip>
          <a:srcRect l="22475" t="18643" r="21969" b="13509"/>
          <a:stretch/>
        </p:blipFill>
        <p:spPr>
          <a:xfrm>
            <a:off x="11353800" y="5816219"/>
            <a:ext cx="762000" cy="1016761"/>
          </a:xfrm>
          <a:prstGeom prst="rect">
            <a:avLst/>
          </a:prstGeom>
          <a:noFill/>
          <a:ln>
            <a:noFill/>
          </a:ln>
        </p:spPr>
      </p:pic>
      <p:sp>
        <p:nvSpPr>
          <p:cNvPr id="378" name="Google Shape;378;p21"/>
          <p:cNvSpPr txBox="1">
            <a:spLocks noGrp="1"/>
          </p:cNvSpPr>
          <p:nvPr>
            <p:ph type="body" idx="1"/>
          </p:nvPr>
        </p:nvSpPr>
        <p:spPr>
          <a:xfrm>
            <a:off x="533400" y="1676400"/>
            <a:ext cx="5562600" cy="457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800"/>
              <a:buNone/>
            </a:pPr>
            <a:r>
              <a:rPr lang="en-US"/>
              <a:t>To change format:</a:t>
            </a:r>
            <a:endParaRPr/>
          </a:p>
        </p:txBody>
      </p:sp>
      <p:sp>
        <p:nvSpPr>
          <p:cNvPr id="379" name="Google Shape;379;p21"/>
          <p:cNvSpPr txBox="1">
            <a:spLocks noGrp="1"/>
          </p:cNvSpPr>
          <p:nvPr>
            <p:ph type="body" idx="2"/>
          </p:nvPr>
        </p:nvSpPr>
        <p:spPr>
          <a:xfrm>
            <a:off x="533400" y="2286000"/>
            <a:ext cx="4876800" cy="3200400"/>
          </a:xfrm>
          <a:prstGeom prst="rect">
            <a:avLst/>
          </a:prstGeom>
          <a:noFill/>
          <a:ln>
            <a:noFill/>
          </a:ln>
        </p:spPr>
        <p:txBody>
          <a:bodyPr spcFirstLastPara="1" wrap="square" lIns="45700" tIns="45700" rIns="45700" bIns="45700" anchor="t" anchorCtr="0">
            <a:normAutofit/>
          </a:bodyPr>
          <a:lstStyle/>
          <a:p>
            <a:pPr marL="228600" lvl="0" indent="-228600" algn="l" rtl="0">
              <a:lnSpc>
                <a:spcPct val="90000"/>
              </a:lnSpc>
              <a:spcBef>
                <a:spcPts val="0"/>
              </a:spcBef>
              <a:spcAft>
                <a:spcPts val="0"/>
              </a:spcAft>
              <a:buSzPts val="2400"/>
              <a:buChar char="▪"/>
            </a:pPr>
            <a:r>
              <a:rPr lang="en-US"/>
              <a:t>Select the audio clip you inserted (the speaker icon)</a:t>
            </a:r>
            <a:endParaRPr/>
          </a:p>
          <a:p>
            <a:pPr marL="228600" lvl="0" indent="-228600" algn="l" rtl="0">
              <a:lnSpc>
                <a:spcPct val="90000"/>
              </a:lnSpc>
              <a:spcBef>
                <a:spcPts val="1200"/>
              </a:spcBef>
              <a:spcAft>
                <a:spcPts val="0"/>
              </a:spcAft>
              <a:buSzPts val="2400"/>
              <a:buChar char="▪"/>
            </a:pPr>
            <a:r>
              <a:rPr lang="en-US"/>
              <a:t>Go to ‘format options’</a:t>
            </a:r>
            <a:endParaRPr/>
          </a:p>
          <a:p>
            <a:pPr marL="228600" lvl="0" indent="-228600" algn="l" rtl="0">
              <a:lnSpc>
                <a:spcPct val="90000"/>
              </a:lnSpc>
              <a:spcBef>
                <a:spcPts val="1200"/>
              </a:spcBef>
              <a:spcAft>
                <a:spcPts val="0"/>
              </a:spcAft>
              <a:buSzPts val="2400"/>
              <a:buChar char="▪"/>
            </a:pPr>
            <a:r>
              <a:rPr lang="en-US"/>
              <a:t>On the right hand side open up ‘Audio Playback’ options and select the options that make sense for your project.</a:t>
            </a:r>
            <a:endParaRPr/>
          </a:p>
          <a:p>
            <a:pPr marL="0" lvl="0" indent="0" algn="l" rtl="0">
              <a:lnSpc>
                <a:spcPct val="90000"/>
              </a:lnSpc>
              <a:spcBef>
                <a:spcPts val="1200"/>
              </a:spcBef>
              <a:spcAft>
                <a:spcPts val="0"/>
              </a:spcAft>
              <a:buClr>
                <a:srgbClr val="3A7E36"/>
              </a:buClr>
              <a:buSzPts val="1500"/>
              <a:buNone/>
            </a:pPr>
            <a:r>
              <a:rPr lang="en-US" sz="1500" i="1">
                <a:solidFill>
                  <a:srgbClr val="000000"/>
                </a:solidFill>
              </a:rPr>
              <a:t>@djainslie 2020</a:t>
            </a:r>
            <a:endParaRPr/>
          </a:p>
        </p:txBody>
      </p:sp>
      <p:pic>
        <p:nvPicPr>
          <p:cNvPr id="380" name="Google Shape;380;p21" descr="speaker icon"/>
          <p:cNvPicPr preferRelativeResize="0"/>
          <p:nvPr/>
        </p:nvPicPr>
        <p:blipFill rotWithShape="1">
          <a:blip r:embed="rId4">
            <a:alphaModFix/>
          </a:blip>
          <a:srcRect/>
          <a:stretch/>
        </p:blipFill>
        <p:spPr>
          <a:xfrm>
            <a:off x="6019800" y="1587500"/>
            <a:ext cx="647700" cy="635000"/>
          </a:xfrm>
          <a:prstGeom prst="rect">
            <a:avLst/>
          </a:prstGeom>
          <a:noFill/>
          <a:ln>
            <a:noFill/>
          </a:ln>
        </p:spPr>
      </p:pic>
      <p:pic>
        <p:nvPicPr>
          <p:cNvPr id="381" name="Google Shape;381;p21" descr="screen capture of format options"/>
          <p:cNvPicPr preferRelativeResize="0"/>
          <p:nvPr/>
        </p:nvPicPr>
        <p:blipFill rotWithShape="1">
          <a:blip r:embed="rId5">
            <a:alphaModFix/>
          </a:blip>
          <a:srcRect/>
          <a:stretch/>
        </p:blipFill>
        <p:spPr>
          <a:xfrm>
            <a:off x="6096000" y="2553461"/>
            <a:ext cx="5105400" cy="3771139"/>
          </a:xfrm>
          <a:prstGeom prst="rect">
            <a:avLst/>
          </a:prstGeom>
          <a:noFill/>
          <a:ln w="9525" cap="flat" cmpd="sng">
            <a:solidFill>
              <a:srgbClr val="A5A5A5"/>
            </a:solidFill>
            <a:prstDash val="solid"/>
            <a:round/>
            <a:headEnd type="none" w="sm" len="sm"/>
            <a:tailEnd type="none" w="sm" len="sm"/>
          </a:ln>
        </p:spPr>
      </p:pic>
      <p:cxnSp>
        <p:nvCxnSpPr>
          <p:cNvPr id="382" name="Google Shape;382;p21"/>
          <p:cNvCxnSpPr/>
          <p:nvPr/>
        </p:nvCxnSpPr>
        <p:spPr>
          <a:xfrm rot="10800000" flipH="1">
            <a:off x="3800626" y="2743200"/>
            <a:ext cx="2295300" cy="533400"/>
          </a:xfrm>
          <a:prstGeom prst="bentConnector3">
            <a:avLst>
              <a:gd name="adj1" fmla="val 50002"/>
            </a:avLst>
          </a:prstGeom>
          <a:noFill/>
          <a:ln w="38100" cap="flat" cmpd="sng">
            <a:solidFill>
              <a:schemeClr val="lt2"/>
            </a:solidFill>
            <a:prstDash val="solid"/>
            <a:round/>
            <a:headEnd type="none" w="sm" len="sm"/>
            <a:tailEnd type="stealth" w="med" len="med"/>
          </a:ln>
        </p:spPr>
      </p:cxnSp>
      <p:cxnSp>
        <p:nvCxnSpPr>
          <p:cNvPr id="383" name="Google Shape;383;p21"/>
          <p:cNvCxnSpPr/>
          <p:nvPr/>
        </p:nvCxnSpPr>
        <p:spPr>
          <a:xfrm rot="10800000" flipH="1">
            <a:off x="4724400" y="3391036"/>
            <a:ext cx="3924300" cy="1063200"/>
          </a:xfrm>
          <a:prstGeom prst="bentConnector3">
            <a:avLst>
              <a:gd name="adj1" fmla="val 50000"/>
            </a:avLst>
          </a:prstGeom>
          <a:noFill/>
          <a:ln w="38100" cap="flat" cmpd="sng">
            <a:solidFill>
              <a:schemeClr val="lt2"/>
            </a:solidFill>
            <a:prstDash val="solid"/>
            <a:round/>
            <a:headEnd type="none" w="sm" len="sm"/>
            <a:tailEnd type="stealth" w="med" len="med"/>
          </a:ln>
        </p:spPr>
      </p:cxnSp>
      <p:sp>
        <p:nvSpPr>
          <p:cNvPr id="384" name="Google Shape;384;p21"/>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2"/>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Recording Audio</a:t>
            </a:r>
            <a:endParaRPr/>
          </a:p>
        </p:txBody>
      </p:sp>
      <p:sp>
        <p:nvSpPr>
          <p:cNvPr id="391" name="Google Shape;391;p22"/>
          <p:cNvSpPr txBox="1">
            <a:spLocks noGrp="1"/>
          </p:cNvSpPr>
          <p:nvPr>
            <p:ph type="body" idx="1"/>
          </p:nvPr>
        </p:nvSpPr>
        <p:spPr>
          <a:xfrm>
            <a:off x="533400" y="1676400"/>
            <a:ext cx="5562600" cy="457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800"/>
              <a:buNone/>
            </a:pPr>
            <a:r>
              <a:rPr lang="en-US"/>
              <a:t>Record your own narration using the app HablaCloud (ChromeMP3Recorder)</a:t>
            </a:r>
            <a:endParaRPr/>
          </a:p>
        </p:txBody>
      </p:sp>
      <p:sp>
        <p:nvSpPr>
          <p:cNvPr id="392" name="Google Shape;392;p22"/>
          <p:cNvSpPr txBox="1">
            <a:spLocks noGrp="1"/>
          </p:cNvSpPr>
          <p:nvPr>
            <p:ph type="body" idx="2"/>
          </p:nvPr>
        </p:nvSpPr>
        <p:spPr>
          <a:xfrm>
            <a:off x="533400" y="3424534"/>
            <a:ext cx="5562600" cy="2061865"/>
          </a:xfrm>
          <a:prstGeom prst="rect">
            <a:avLst/>
          </a:prstGeom>
          <a:noFill/>
          <a:ln>
            <a:noFill/>
          </a:ln>
        </p:spPr>
        <p:txBody>
          <a:bodyPr spcFirstLastPara="1" wrap="square" lIns="45700" tIns="45700" rIns="45700" bIns="45700" anchor="t" anchorCtr="0">
            <a:normAutofit/>
          </a:bodyPr>
          <a:lstStyle/>
          <a:p>
            <a:pPr marL="228600" lvl="0" indent="-228600" algn="l" rtl="0">
              <a:lnSpc>
                <a:spcPct val="100000"/>
              </a:lnSpc>
              <a:spcBef>
                <a:spcPts val="0"/>
              </a:spcBef>
              <a:spcAft>
                <a:spcPts val="0"/>
              </a:spcAft>
              <a:buSzPts val="2400"/>
              <a:buChar char="▪"/>
            </a:pPr>
            <a:r>
              <a:rPr lang="en-US"/>
              <a:t>Easy </a:t>
            </a:r>
            <a:endParaRPr/>
          </a:p>
          <a:p>
            <a:pPr marL="228600" lvl="0" indent="-228600" algn="l" rtl="0">
              <a:lnSpc>
                <a:spcPct val="100000"/>
              </a:lnSpc>
              <a:spcBef>
                <a:spcPts val="1200"/>
              </a:spcBef>
              <a:spcAft>
                <a:spcPts val="0"/>
              </a:spcAft>
              <a:buSzPts val="2400"/>
              <a:buChar char="▪"/>
            </a:pPr>
            <a:r>
              <a:rPr lang="en-US"/>
              <a:t>Opens on Chromebook</a:t>
            </a:r>
            <a:endParaRPr/>
          </a:p>
          <a:p>
            <a:pPr marL="228600" lvl="0" indent="-228600" algn="l" rtl="0">
              <a:lnSpc>
                <a:spcPct val="100000"/>
              </a:lnSpc>
              <a:spcBef>
                <a:spcPts val="1200"/>
              </a:spcBef>
              <a:spcAft>
                <a:spcPts val="0"/>
              </a:spcAft>
              <a:buSzPts val="2400"/>
              <a:buChar char="▪"/>
            </a:pPr>
            <a:r>
              <a:rPr lang="en-US"/>
              <a:t>Record</a:t>
            </a:r>
            <a:endParaRPr/>
          </a:p>
          <a:p>
            <a:pPr marL="228600" lvl="0" indent="-228600" algn="l" rtl="0">
              <a:lnSpc>
                <a:spcPct val="100000"/>
              </a:lnSpc>
              <a:spcBef>
                <a:spcPts val="1200"/>
              </a:spcBef>
              <a:spcAft>
                <a:spcPts val="0"/>
              </a:spcAft>
              <a:buSzPts val="2400"/>
              <a:buChar char="▪"/>
            </a:pPr>
            <a:r>
              <a:rPr lang="en-US"/>
              <a:t>Save</a:t>
            </a:r>
            <a:endParaRPr/>
          </a:p>
        </p:txBody>
      </p:sp>
      <p:pic>
        <p:nvPicPr>
          <p:cNvPr id="393" name="Google Shape;393;p22" descr="screen capture of audio recorder offering">
            <a:hlinkClick r:id="rId3"/>
          </p:cNvPr>
          <p:cNvPicPr preferRelativeResize="0"/>
          <p:nvPr/>
        </p:nvPicPr>
        <p:blipFill rotWithShape="1">
          <a:blip r:embed="rId4">
            <a:alphaModFix/>
          </a:blip>
          <a:srcRect/>
          <a:stretch/>
        </p:blipFill>
        <p:spPr>
          <a:xfrm>
            <a:off x="6397336" y="1676400"/>
            <a:ext cx="5257800" cy="1607480"/>
          </a:xfrm>
          <a:prstGeom prst="rect">
            <a:avLst/>
          </a:prstGeom>
          <a:noFill/>
          <a:ln w="9525" cap="flat" cmpd="sng">
            <a:solidFill>
              <a:srgbClr val="A5A5A5"/>
            </a:solidFill>
            <a:prstDash val="solid"/>
            <a:round/>
            <a:headEnd type="none" w="sm" len="sm"/>
            <a:tailEnd type="none" w="sm" len="sm"/>
          </a:ln>
        </p:spPr>
      </p:pic>
      <p:pic>
        <p:nvPicPr>
          <p:cNvPr id="394" name="Google Shape;394;p22" descr="screen capture of audio recorder"/>
          <p:cNvPicPr preferRelativeResize="0"/>
          <p:nvPr/>
        </p:nvPicPr>
        <p:blipFill rotWithShape="1">
          <a:blip r:embed="rId5">
            <a:alphaModFix/>
          </a:blip>
          <a:srcRect/>
          <a:stretch/>
        </p:blipFill>
        <p:spPr>
          <a:xfrm>
            <a:off x="6397336" y="3429577"/>
            <a:ext cx="2286000" cy="1267810"/>
          </a:xfrm>
          <a:prstGeom prst="rect">
            <a:avLst/>
          </a:prstGeom>
          <a:noFill/>
          <a:ln w="9525" cap="flat" cmpd="sng">
            <a:solidFill>
              <a:srgbClr val="A5A5A5"/>
            </a:solidFill>
            <a:prstDash val="solid"/>
            <a:round/>
            <a:headEnd type="none" w="sm" len="sm"/>
            <a:tailEnd type="none" w="sm" len="sm"/>
          </a:ln>
        </p:spPr>
      </p:pic>
      <p:sp>
        <p:nvSpPr>
          <p:cNvPr id="395" name="Google Shape;395;p22"/>
          <p:cNvSpPr txBox="1">
            <a:spLocks noGrp="1"/>
          </p:cNvSpPr>
          <p:nvPr>
            <p:ph type="body" idx="5"/>
          </p:nvPr>
        </p:nvSpPr>
        <p:spPr>
          <a:xfrm>
            <a:off x="533400" y="5862935"/>
            <a:ext cx="11125200" cy="461665"/>
          </a:xfrm>
          <a:prstGeom prst="rect">
            <a:avLst/>
          </a:prstGeom>
          <a:noFill/>
          <a:ln>
            <a:noFill/>
          </a:ln>
        </p:spPr>
        <p:txBody>
          <a:bodyPr spcFirstLastPara="1" wrap="square" lIns="45700" tIns="45700" rIns="45700" bIns="45700" anchor="b" anchorCtr="0">
            <a:spAutoFit/>
          </a:bodyPr>
          <a:lstStyle/>
          <a:p>
            <a:pPr marL="0" lvl="0" indent="0" algn="l" rtl="0">
              <a:lnSpc>
                <a:spcPct val="100000"/>
              </a:lnSpc>
              <a:spcBef>
                <a:spcPts val="0"/>
              </a:spcBef>
              <a:spcAft>
                <a:spcPts val="0"/>
              </a:spcAft>
              <a:buSzPts val="2400"/>
              <a:buNone/>
            </a:pPr>
            <a:r>
              <a:rPr lang="en-US"/>
              <a:t>Also: </a:t>
            </a:r>
            <a:r>
              <a:rPr lang="en-US" u="sng">
                <a:solidFill>
                  <a:schemeClr val="hlink"/>
                </a:solidFill>
                <a:hlinkClick r:id="rId6"/>
              </a:rPr>
              <a:t>Online Voice Recorder</a:t>
            </a:r>
            <a:r>
              <a:rPr lang="en-US"/>
              <a:t> (works on all devices)</a:t>
            </a:r>
            <a:endParaRPr/>
          </a:p>
        </p:txBody>
      </p:sp>
      <p:sp>
        <p:nvSpPr>
          <p:cNvPr id="396" name="Google Shape;396;p22"/>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3"/>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Translation in Google Meet</a:t>
            </a:r>
            <a:endParaRPr/>
          </a:p>
        </p:txBody>
      </p:sp>
      <p:pic>
        <p:nvPicPr>
          <p:cNvPr id="403" name="Google Shape;403;p23" descr="Google Meet logo"/>
          <p:cNvPicPr preferRelativeResize="0"/>
          <p:nvPr/>
        </p:nvPicPr>
        <p:blipFill rotWithShape="1">
          <a:blip r:embed="rId3">
            <a:alphaModFix/>
          </a:blip>
          <a:srcRect l="14407" t="15517" r="14407" b="42965"/>
          <a:stretch/>
        </p:blipFill>
        <p:spPr>
          <a:xfrm>
            <a:off x="11029812" y="5788151"/>
            <a:ext cx="1066800" cy="917449"/>
          </a:xfrm>
          <a:prstGeom prst="rect">
            <a:avLst/>
          </a:prstGeom>
          <a:noFill/>
          <a:ln>
            <a:noFill/>
          </a:ln>
        </p:spPr>
      </p:pic>
      <p:sp>
        <p:nvSpPr>
          <p:cNvPr id="404" name="Google Shape;404;p23"/>
          <p:cNvSpPr txBox="1">
            <a:spLocks noGrp="1"/>
          </p:cNvSpPr>
          <p:nvPr>
            <p:ph type="body" idx="2"/>
          </p:nvPr>
        </p:nvSpPr>
        <p:spPr>
          <a:xfrm>
            <a:off x="533400" y="1676400"/>
            <a:ext cx="5562600" cy="1752600"/>
          </a:xfrm>
          <a:prstGeom prst="rect">
            <a:avLst/>
          </a:prstGeom>
          <a:noFill/>
          <a:ln>
            <a:noFill/>
          </a:ln>
        </p:spPr>
        <p:txBody>
          <a:bodyPr spcFirstLastPara="1" wrap="square" lIns="45700" tIns="45700" rIns="45700" bIns="45700" anchor="t" anchorCtr="0">
            <a:normAutofit/>
          </a:bodyPr>
          <a:lstStyle/>
          <a:p>
            <a:pPr marL="228600" lvl="0" indent="-228600" algn="l" rtl="0">
              <a:lnSpc>
                <a:spcPct val="100000"/>
              </a:lnSpc>
              <a:spcBef>
                <a:spcPts val="0"/>
              </a:spcBef>
              <a:spcAft>
                <a:spcPts val="0"/>
              </a:spcAft>
              <a:buSzPts val="2400"/>
              <a:buChar char="▪"/>
            </a:pPr>
            <a:r>
              <a:rPr lang="en-US"/>
              <a:t>Translate captions</a:t>
            </a:r>
            <a:endParaRPr/>
          </a:p>
          <a:p>
            <a:pPr marL="228600" lvl="0" indent="-228600" algn="l" rtl="0">
              <a:lnSpc>
                <a:spcPct val="100000"/>
              </a:lnSpc>
              <a:spcBef>
                <a:spcPts val="1200"/>
              </a:spcBef>
              <a:spcAft>
                <a:spcPts val="0"/>
              </a:spcAft>
              <a:buSzPts val="2400"/>
              <a:buChar char="▪"/>
            </a:pPr>
            <a:r>
              <a:rPr lang="en-US"/>
              <a:t>Translate chat</a:t>
            </a:r>
            <a:endParaRPr/>
          </a:p>
        </p:txBody>
      </p:sp>
      <p:pic>
        <p:nvPicPr>
          <p:cNvPr id="405" name="Google Shape;405;p23" descr="screen capture: turn on captions"/>
          <p:cNvPicPr preferRelativeResize="0"/>
          <p:nvPr/>
        </p:nvPicPr>
        <p:blipFill rotWithShape="1">
          <a:blip r:embed="rId4">
            <a:alphaModFix/>
          </a:blip>
          <a:srcRect/>
          <a:stretch/>
        </p:blipFill>
        <p:spPr>
          <a:xfrm>
            <a:off x="533400" y="3426955"/>
            <a:ext cx="2514600" cy="1317171"/>
          </a:xfrm>
          <a:prstGeom prst="rect">
            <a:avLst/>
          </a:prstGeom>
          <a:noFill/>
          <a:ln w="9525" cap="flat" cmpd="sng">
            <a:solidFill>
              <a:srgbClr val="A5A5A5"/>
            </a:solidFill>
            <a:prstDash val="solid"/>
            <a:round/>
            <a:headEnd type="none" w="sm" len="sm"/>
            <a:tailEnd type="none" w="sm" len="sm"/>
          </a:ln>
        </p:spPr>
      </p:pic>
      <p:pic>
        <p:nvPicPr>
          <p:cNvPr id="406" name="Google Shape;406;p23" descr="screen capture: Translate to English"/>
          <p:cNvPicPr preferRelativeResize="0"/>
          <p:nvPr/>
        </p:nvPicPr>
        <p:blipFill rotWithShape="1">
          <a:blip r:embed="rId5">
            <a:alphaModFix/>
          </a:blip>
          <a:srcRect/>
          <a:stretch/>
        </p:blipFill>
        <p:spPr>
          <a:xfrm>
            <a:off x="3733800" y="3731818"/>
            <a:ext cx="2984501" cy="695636"/>
          </a:xfrm>
          <a:prstGeom prst="rect">
            <a:avLst/>
          </a:prstGeom>
          <a:noFill/>
          <a:ln w="9525" cap="flat" cmpd="sng">
            <a:solidFill>
              <a:srgbClr val="A5A5A5"/>
            </a:solidFill>
            <a:prstDash val="solid"/>
            <a:round/>
            <a:headEnd type="none" w="sm" len="sm"/>
            <a:tailEnd type="none" w="sm" len="sm"/>
          </a:ln>
        </p:spPr>
      </p:pic>
      <p:pic>
        <p:nvPicPr>
          <p:cNvPr id="407" name="Google Shape;407;p23" descr="screen capture: Choose another language"/>
          <p:cNvPicPr preferRelativeResize="0"/>
          <p:nvPr/>
        </p:nvPicPr>
        <p:blipFill rotWithShape="1">
          <a:blip r:embed="rId6">
            <a:alphaModFix/>
          </a:blip>
          <a:srcRect/>
          <a:stretch/>
        </p:blipFill>
        <p:spPr>
          <a:xfrm>
            <a:off x="7486881" y="3439390"/>
            <a:ext cx="4171719" cy="1304735"/>
          </a:xfrm>
          <a:prstGeom prst="rect">
            <a:avLst/>
          </a:prstGeom>
          <a:noFill/>
          <a:ln w="9525" cap="flat" cmpd="sng">
            <a:solidFill>
              <a:srgbClr val="A5A5A5"/>
            </a:solidFill>
            <a:prstDash val="solid"/>
            <a:round/>
            <a:headEnd type="none" w="sm" len="sm"/>
            <a:tailEnd type="none" w="sm" len="sm"/>
          </a:ln>
        </p:spPr>
      </p:pic>
      <p:cxnSp>
        <p:nvCxnSpPr>
          <p:cNvPr id="408" name="Google Shape;408;p23"/>
          <p:cNvCxnSpPr/>
          <p:nvPr/>
        </p:nvCxnSpPr>
        <p:spPr>
          <a:xfrm>
            <a:off x="2895600" y="4114800"/>
            <a:ext cx="1066800" cy="0"/>
          </a:xfrm>
          <a:prstGeom prst="straightConnector1">
            <a:avLst/>
          </a:prstGeom>
          <a:noFill/>
          <a:ln w="38100" cap="flat" cmpd="sng">
            <a:solidFill>
              <a:schemeClr val="lt2"/>
            </a:solidFill>
            <a:prstDash val="solid"/>
            <a:round/>
            <a:headEnd type="none" w="sm" len="sm"/>
            <a:tailEnd type="stealth" w="med" len="med"/>
          </a:ln>
        </p:spPr>
      </p:cxnSp>
      <p:cxnSp>
        <p:nvCxnSpPr>
          <p:cNvPr id="409" name="Google Shape;409;p23"/>
          <p:cNvCxnSpPr/>
          <p:nvPr/>
        </p:nvCxnSpPr>
        <p:spPr>
          <a:xfrm>
            <a:off x="6563591" y="4114800"/>
            <a:ext cx="827809" cy="0"/>
          </a:xfrm>
          <a:prstGeom prst="straightConnector1">
            <a:avLst/>
          </a:prstGeom>
          <a:noFill/>
          <a:ln w="38100" cap="flat" cmpd="sng">
            <a:solidFill>
              <a:schemeClr val="lt2"/>
            </a:solidFill>
            <a:prstDash val="solid"/>
            <a:round/>
            <a:headEnd type="none" w="sm" len="sm"/>
            <a:tailEnd type="stealth" w="med" len="med"/>
          </a:ln>
        </p:spPr>
      </p:cxnSp>
      <p:sp>
        <p:nvSpPr>
          <p:cNvPr id="410" name="Google Shape;410;p23"/>
          <p:cNvSpPr txBox="1">
            <a:spLocks noGrp="1"/>
          </p:cNvSpPr>
          <p:nvPr>
            <p:ph type="body" idx="5"/>
          </p:nvPr>
        </p:nvSpPr>
        <p:spPr>
          <a:xfrm>
            <a:off x="533400" y="5862935"/>
            <a:ext cx="5562600" cy="461665"/>
          </a:xfrm>
          <a:prstGeom prst="rect">
            <a:avLst/>
          </a:prstGeom>
          <a:noFill/>
          <a:ln>
            <a:noFill/>
          </a:ln>
        </p:spPr>
        <p:txBody>
          <a:bodyPr spcFirstLastPara="1" wrap="square" lIns="45700" tIns="45700" rIns="45700" bIns="45700" anchor="b" anchorCtr="0">
            <a:spAutoFit/>
          </a:bodyPr>
          <a:lstStyle/>
          <a:p>
            <a:pPr marL="0" lvl="0" indent="0" algn="l" rtl="0">
              <a:lnSpc>
                <a:spcPct val="100000"/>
              </a:lnSpc>
              <a:spcBef>
                <a:spcPts val="0"/>
              </a:spcBef>
              <a:spcAft>
                <a:spcPts val="0"/>
              </a:spcAft>
              <a:buSzPts val="2400"/>
              <a:buNone/>
            </a:pPr>
            <a:r>
              <a:rPr lang="en-US" u="sng">
                <a:solidFill>
                  <a:schemeClr val="hlink"/>
                </a:solidFill>
                <a:hlinkClick r:id="rId7"/>
              </a:rPr>
              <a:t>Step-by-step Tutorial</a:t>
            </a:r>
            <a:endParaRPr/>
          </a:p>
        </p:txBody>
      </p:sp>
      <p:sp>
        <p:nvSpPr>
          <p:cNvPr id="411" name="Google Shape;411;p23"/>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4"/>
          <p:cNvSpPr txBox="1">
            <a:spLocks noGrp="1"/>
          </p:cNvSpPr>
          <p:nvPr>
            <p:ph type="title"/>
          </p:nvPr>
        </p:nvSpPr>
        <p:spPr>
          <a:xfrm>
            <a:off x="1011118" y="3096601"/>
            <a:ext cx="9963150" cy="664797"/>
          </a:xfrm>
          <a:prstGeom prst="rect">
            <a:avLst/>
          </a:prstGeom>
          <a:noFill/>
          <a:ln>
            <a:noFill/>
          </a:ln>
        </p:spPr>
        <p:txBody>
          <a:bodyPr spcFirstLastPara="1" wrap="square" lIns="0" tIns="0" rIns="182875" bIns="0" anchor="t" anchorCtr="0">
            <a:spAutoFit/>
          </a:bodyPr>
          <a:lstStyle/>
          <a:p>
            <a:pPr marL="0" lvl="0" indent="0" algn="l" rtl="0">
              <a:lnSpc>
                <a:spcPct val="90000"/>
              </a:lnSpc>
              <a:spcBef>
                <a:spcPts val="0"/>
              </a:spcBef>
              <a:spcAft>
                <a:spcPts val="0"/>
              </a:spcAft>
              <a:buClr>
                <a:schemeClr val="dk1"/>
              </a:buClr>
              <a:buSzPts val="4800"/>
              <a:buFont typeface="Arial"/>
              <a:buNone/>
            </a:pPr>
            <a:r>
              <a:rPr lang="en-US"/>
              <a:t>Look for </a:t>
            </a:r>
            <a:r>
              <a:rPr lang="en-US" b="1"/>
              <a:t>Other Apps </a:t>
            </a:r>
            <a:r>
              <a:rPr lang="en-US"/>
              <a:t>to Fill Gaps</a:t>
            </a:r>
            <a:endParaRPr/>
          </a:p>
        </p:txBody>
      </p:sp>
      <p:sp>
        <p:nvSpPr>
          <p:cNvPr id="418" name="Google Shape;418;p24"/>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5"/>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rgbClr val="FFFFFF"/>
              </a:buClr>
              <a:buSzPts val="3600"/>
              <a:buFont typeface="Arial"/>
              <a:buNone/>
            </a:pPr>
            <a:r>
              <a:rPr lang="en-US" sz="3600">
                <a:solidFill>
                  <a:srgbClr val="FFFFFF"/>
                </a:solidFill>
              </a:rPr>
              <a:t>Data Privacy &amp; Using EdTech Platforms in Your District</a:t>
            </a:r>
            <a:endParaRPr sz="3600"/>
          </a:p>
        </p:txBody>
      </p:sp>
      <p:sp>
        <p:nvSpPr>
          <p:cNvPr id="425" name="Google Shape;425;p25"/>
          <p:cNvSpPr txBox="1">
            <a:spLocks noGrp="1"/>
          </p:cNvSpPr>
          <p:nvPr>
            <p:ph type="body" idx="2"/>
          </p:nvPr>
        </p:nvSpPr>
        <p:spPr>
          <a:xfrm>
            <a:off x="533400" y="1676400"/>
            <a:ext cx="5562600" cy="3810000"/>
          </a:xfrm>
          <a:prstGeom prst="rect">
            <a:avLst/>
          </a:prstGeom>
          <a:noFill/>
          <a:ln>
            <a:noFill/>
          </a:ln>
        </p:spPr>
        <p:txBody>
          <a:bodyPr spcFirstLastPara="1" wrap="square" lIns="45700" tIns="45700" rIns="45700" bIns="45700" anchor="t" anchorCtr="0">
            <a:normAutofit/>
          </a:bodyPr>
          <a:lstStyle/>
          <a:p>
            <a:pPr marL="228600" lvl="0" indent="-228600" algn="l" rtl="0">
              <a:lnSpc>
                <a:spcPct val="100000"/>
              </a:lnSpc>
              <a:spcBef>
                <a:spcPts val="0"/>
              </a:spcBef>
              <a:spcAft>
                <a:spcPts val="0"/>
              </a:spcAft>
              <a:buSzPts val="2220"/>
              <a:buChar char="▪"/>
            </a:pPr>
            <a:r>
              <a:rPr lang="en-US" sz="2220"/>
              <a:t>New York State passed new regulations that require schools to take additional measures to protect student data privacy (Ed Law 2D Part 121).</a:t>
            </a:r>
            <a:endParaRPr/>
          </a:p>
          <a:p>
            <a:pPr marL="228600" lvl="0" indent="-228600" algn="l" rtl="0">
              <a:lnSpc>
                <a:spcPct val="100000"/>
              </a:lnSpc>
              <a:spcBef>
                <a:spcPts val="1200"/>
              </a:spcBef>
              <a:spcAft>
                <a:spcPts val="0"/>
              </a:spcAft>
              <a:buSzPts val="2220"/>
              <a:buChar char="▪"/>
            </a:pPr>
            <a:r>
              <a:rPr lang="en-US" sz="2220"/>
              <a:t>Please consult your district administration before using edtech platforms that use students’ Personally Identifiable Information (PII). Each district has  its own policy and procedures for platform use and compliance with this law.</a:t>
            </a:r>
            <a:endParaRPr/>
          </a:p>
        </p:txBody>
      </p:sp>
      <p:pic>
        <p:nvPicPr>
          <p:cNvPr id="426" name="Google Shape;426;p25" descr="NYSED.gov logo"/>
          <p:cNvPicPr preferRelativeResize="0"/>
          <p:nvPr/>
        </p:nvPicPr>
        <p:blipFill rotWithShape="1">
          <a:blip r:embed="rId3">
            <a:alphaModFix/>
          </a:blip>
          <a:srcRect/>
          <a:stretch/>
        </p:blipFill>
        <p:spPr>
          <a:xfrm>
            <a:off x="6400800" y="1455676"/>
            <a:ext cx="1940870" cy="1816100"/>
          </a:xfrm>
          <a:prstGeom prst="rect">
            <a:avLst/>
          </a:prstGeom>
          <a:noFill/>
          <a:ln>
            <a:noFill/>
          </a:ln>
        </p:spPr>
      </p:pic>
      <p:pic>
        <p:nvPicPr>
          <p:cNvPr id="427" name="Google Shape;427;p25" descr="Screen capture from NYSED site reading: Part 121 of the Regulations of the Commissioner of Education, Strengthening Data Privacy and Security in NY State Educational Agencies to Protect Personally Identifiable Information"/>
          <p:cNvPicPr preferRelativeResize="0"/>
          <p:nvPr/>
        </p:nvPicPr>
        <p:blipFill rotWithShape="1">
          <a:blip r:embed="rId4">
            <a:alphaModFix/>
          </a:blip>
          <a:srcRect/>
          <a:stretch/>
        </p:blipFill>
        <p:spPr>
          <a:xfrm>
            <a:off x="6806045" y="3430178"/>
            <a:ext cx="4852555" cy="1217561"/>
          </a:xfrm>
          <a:prstGeom prst="rect">
            <a:avLst/>
          </a:prstGeom>
          <a:noFill/>
          <a:ln>
            <a:noFill/>
          </a:ln>
        </p:spPr>
      </p:pic>
      <p:sp>
        <p:nvSpPr>
          <p:cNvPr id="428" name="Google Shape;428;p25"/>
          <p:cNvSpPr txBox="1">
            <a:spLocks noGrp="1"/>
          </p:cNvSpPr>
          <p:nvPr>
            <p:ph type="body" idx="5"/>
          </p:nvPr>
        </p:nvSpPr>
        <p:spPr>
          <a:xfrm>
            <a:off x="533400" y="5862935"/>
            <a:ext cx="11125200" cy="461665"/>
          </a:xfrm>
          <a:prstGeom prst="rect">
            <a:avLst/>
          </a:prstGeom>
          <a:noFill/>
          <a:ln>
            <a:noFill/>
          </a:ln>
        </p:spPr>
        <p:txBody>
          <a:bodyPr spcFirstLastPara="1" wrap="square" lIns="45700" tIns="45700" rIns="45700" bIns="45700" anchor="b" anchorCtr="0">
            <a:spAutoFit/>
          </a:bodyPr>
          <a:lstStyle/>
          <a:p>
            <a:pPr marL="0" lvl="0" indent="0" algn="l" rtl="0">
              <a:lnSpc>
                <a:spcPct val="100000"/>
              </a:lnSpc>
              <a:spcBef>
                <a:spcPts val="0"/>
              </a:spcBef>
              <a:spcAft>
                <a:spcPts val="0"/>
              </a:spcAft>
              <a:buSzPts val="2400"/>
              <a:buNone/>
            </a:pPr>
            <a:r>
              <a:rPr lang="en-US"/>
              <a:t>Check with your district to determine apps and extensions they support</a:t>
            </a:r>
            <a:endParaRPr/>
          </a:p>
        </p:txBody>
      </p:sp>
      <p:sp>
        <p:nvSpPr>
          <p:cNvPr id="429" name="Google Shape;429;p25"/>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6"/>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When Looking at Other Accessibility Apps</a:t>
            </a:r>
            <a:endParaRPr/>
          </a:p>
        </p:txBody>
      </p:sp>
      <p:sp>
        <p:nvSpPr>
          <p:cNvPr id="436" name="Google Shape;436;p26"/>
          <p:cNvSpPr txBox="1">
            <a:spLocks noGrp="1"/>
          </p:cNvSpPr>
          <p:nvPr>
            <p:ph type="body" idx="1"/>
          </p:nvPr>
        </p:nvSpPr>
        <p:spPr>
          <a:xfrm>
            <a:off x="533400" y="1676400"/>
            <a:ext cx="5562600" cy="457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800"/>
              <a:buNone/>
            </a:pPr>
            <a:r>
              <a:rPr lang="en-US"/>
              <a:t>Questions to Think About</a:t>
            </a:r>
            <a:endParaRPr/>
          </a:p>
        </p:txBody>
      </p:sp>
      <p:sp>
        <p:nvSpPr>
          <p:cNvPr id="437" name="Google Shape;437;p26"/>
          <p:cNvSpPr txBox="1">
            <a:spLocks noGrp="1"/>
          </p:cNvSpPr>
          <p:nvPr>
            <p:ph type="body" idx="2"/>
          </p:nvPr>
        </p:nvSpPr>
        <p:spPr>
          <a:xfrm>
            <a:off x="533400" y="2286000"/>
            <a:ext cx="5562600" cy="3200400"/>
          </a:xfrm>
          <a:prstGeom prst="rect">
            <a:avLst/>
          </a:prstGeom>
          <a:noFill/>
          <a:ln>
            <a:noFill/>
          </a:ln>
        </p:spPr>
        <p:txBody>
          <a:bodyPr spcFirstLastPara="1" wrap="square" lIns="45700" tIns="45700" rIns="45700" bIns="45700" anchor="t" anchorCtr="0">
            <a:normAutofit/>
          </a:bodyPr>
          <a:lstStyle/>
          <a:p>
            <a:pPr marL="228600" lvl="0" indent="-228600" algn="l" rtl="0">
              <a:lnSpc>
                <a:spcPct val="100000"/>
              </a:lnSpc>
              <a:spcBef>
                <a:spcPts val="0"/>
              </a:spcBef>
              <a:spcAft>
                <a:spcPts val="0"/>
              </a:spcAft>
              <a:buSzPts val="2400"/>
              <a:buChar char="▪"/>
            </a:pPr>
            <a:r>
              <a:rPr lang="en-US"/>
              <a:t>What needs do you have? (depending on gaps and student needs)</a:t>
            </a:r>
            <a:endParaRPr/>
          </a:p>
          <a:p>
            <a:pPr marL="228600" lvl="0" indent="-228600" algn="l" rtl="0">
              <a:lnSpc>
                <a:spcPct val="100000"/>
              </a:lnSpc>
              <a:spcBef>
                <a:spcPts val="1200"/>
              </a:spcBef>
              <a:spcAft>
                <a:spcPts val="0"/>
              </a:spcAft>
              <a:buSzPts val="2400"/>
              <a:buChar char="▪"/>
            </a:pPr>
            <a:r>
              <a:rPr lang="en-US"/>
              <a:t>Are apps compatible with what you already have? Here’s an example:</a:t>
            </a:r>
            <a:endParaRPr/>
          </a:p>
        </p:txBody>
      </p:sp>
      <p:pic>
        <p:nvPicPr>
          <p:cNvPr id="438" name="Google Shape;438;p26" descr="Don Johnston Human Learning Tools"/>
          <p:cNvPicPr preferRelativeResize="0"/>
          <p:nvPr/>
        </p:nvPicPr>
        <p:blipFill rotWithShape="1">
          <a:blip r:embed="rId3">
            <a:alphaModFix/>
          </a:blip>
          <a:srcRect/>
          <a:stretch/>
        </p:blipFill>
        <p:spPr>
          <a:xfrm>
            <a:off x="6531124" y="1676840"/>
            <a:ext cx="2134727" cy="1752160"/>
          </a:xfrm>
          <a:prstGeom prst="rect">
            <a:avLst/>
          </a:prstGeom>
          <a:noFill/>
          <a:ln w="9525" cap="flat" cmpd="sng">
            <a:solidFill>
              <a:srgbClr val="A5A5A5"/>
            </a:solidFill>
            <a:prstDash val="solid"/>
            <a:round/>
            <a:headEnd type="none" w="sm" len="sm"/>
            <a:tailEnd type="none" w="sm" len="sm"/>
          </a:ln>
        </p:spPr>
      </p:pic>
      <p:sp>
        <p:nvSpPr>
          <p:cNvPr id="439" name="Google Shape;439;p26"/>
          <p:cNvSpPr txBox="1"/>
          <p:nvPr/>
        </p:nvSpPr>
        <p:spPr>
          <a:xfrm>
            <a:off x="8751012" y="2286000"/>
            <a:ext cx="5453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OR</a:t>
            </a:r>
            <a:endParaRPr/>
          </a:p>
        </p:txBody>
      </p:sp>
      <p:pic>
        <p:nvPicPr>
          <p:cNvPr id="440" name="Google Shape;440;p26" descr="read&amp;write"/>
          <p:cNvPicPr preferRelativeResize="0"/>
          <p:nvPr/>
        </p:nvPicPr>
        <p:blipFill rotWithShape="1">
          <a:blip r:embed="rId4">
            <a:alphaModFix/>
          </a:blip>
          <a:srcRect/>
          <a:stretch/>
        </p:blipFill>
        <p:spPr>
          <a:xfrm>
            <a:off x="9378950" y="1924985"/>
            <a:ext cx="2279650" cy="1131891"/>
          </a:xfrm>
          <a:prstGeom prst="rect">
            <a:avLst/>
          </a:prstGeom>
          <a:noFill/>
          <a:ln w="9525" cap="flat" cmpd="sng">
            <a:solidFill>
              <a:srgbClr val="A5A5A5"/>
            </a:solidFill>
            <a:prstDash val="solid"/>
            <a:round/>
            <a:headEnd type="none" w="sm" len="sm"/>
            <a:tailEnd type="none" w="sm" len="sm"/>
          </a:ln>
        </p:spPr>
      </p:pic>
      <p:pic>
        <p:nvPicPr>
          <p:cNvPr id="441" name="Google Shape;441;p26" descr="Texthelp PDF Reader"/>
          <p:cNvPicPr preferRelativeResize="0"/>
          <p:nvPr/>
        </p:nvPicPr>
        <p:blipFill rotWithShape="1">
          <a:blip r:embed="rId5">
            <a:alphaModFix/>
          </a:blip>
          <a:srcRect/>
          <a:stretch/>
        </p:blipFill>
        <p:spPr>
          <a:xfrm>
            <a:off x="6360801" y="4296531"/>
            <a:ext cx="2305050" cy="910275"/>
          </a:xfrm>
          <a:prstGeom prst="rect">
            <a:avLst/>
          </a:prstGeom>
          <a:noFill/>
          <a:ln w="9525" cap="flat" cmpd="sng">
            <a:solidFill>
              <a:srgbClr val="A5A5A5"/>
            </a:solidFill>
            <a:prstDash val="solid"/>
            <a:round/>
            <a:headEnd type="none" w="sm" len="sm"/>
            <a:tailEnd type="none" w="sm" len="sm"/>
          </a:ln>
        </p:spPr>
      </p:pic>
      <p:cxnSp>
        <p:nvCxnSpPr>
          <p:cNvPr id="442" name="Google Shape;442;p26"/>
          <p:cNvCxnSpPr/>
          <p:nvPr/>
        </p:nvCxnSpPr>
        <p:spPr>
          <a:xfrm>
            <a:off x="7239000" y="4819664"/>
            <a:ext cx="601974" cy="540328"/>
          </a:xfrm>
          <a:prstGeom prst="straightConnector1">
            <a:avLst/>
          </a:prstGeom>
          <a:noFill/>
          <a:ln w="38100" cap="flat" cmpd="sng">
            <a:solidFill>
              <a:schemeClr val="lt2"/>
            </a:solidFill>
            <a:prstDash val="solid"/>
            <a:round/>
            <a:headEnd type="none" w="sm" len="sm"/>
            <a:tailEnd type="none" w="sm" len="sm"/>
          </a:ln>
        </p:spPr>
      </p:cxnSp>
      <p:cxnSp>
        <p:nvCxnSpPr>
          <p:cNvPr id="443" name="Google Shape;443;p26"/>
          <p:cNvCxnSpPr/>
          <p:nvPr/>
        </p:nvCxnSpPr>
        <p:spPr>
          <a:xfrm rot="10800000" flipH="1">
            <a:off x="7239000" y="4819664"/>
            <a:ext cx="601974" cy="540328"/>
          </a:xfrm>
          <a:prstGeom prst="straightConnector1">
            <a:avLst/>
          </a:prstGeom>
          <a:noFill/>
          <a:ln w="38100" cap="flat" cmpd="sng">
            <a:solidFill>
              <a:schemeClr val="lt2"/>
            </a:solidFill>
            <a:prstDash val="solid"/>
            <a:round/>
            <a:headEnd type="none" w="sm" len="sm"/>
            <a:tailEnd type="none" w="sm" len="sm"/>
          </a:ln>
        </p:spPr>
      </p:cxnSp>
      <p:sp>
        <p:nvSpPr>
          <p:cNvPr id="444" name="Google Shape;444;p26"/>
          <p:cNvSpPr txBox="1"/>
          <p:nvPr/>
        </p:nvSpPr>
        <p:spPr>
          <a:xfrm>
            <a:off x="8751012" y="4488873"/>
            <a:ext cx="5453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OR</a:t>
            </a:r>
            <a:endParaRPr/>
          </a:p>
        </p:txBody>
      </p:sp>
      <p:pic>
        <p:nvPicPr>
          <p:cNvPr id="445" name="Google Shape;445;p26" descr="Kami"/>
          <p:cNvPicPr preferRelativeResize="0"/>
          <p:nvPr/>
        </p:nvPicPr>
        <p:blipFill rotWithShape="1">
          <a:blip r:embed="rId6">
            <a:alphaModFix/>
          </a:blip>
          <a:srcRect/>
          <a:stretch/>
        </p:blipFill>
        <p:spPr>
          <a:xfrm>
            <a:off x="9378950" y="4419600"/>
            <a:ext cx="1066800" cy="533400"/>
          </a:xfrm>
          <a:prstGeom prst="rect">
            <a:avLst/>
          </a:prstGeom>
          <a:noFill/>
          <a:ln>
            <a:noFill/>
          </a:ln>
        </p:spPr>
      </p:pic>
      <p:sp>
        <p:nvSpPr>
          <p:cNvPr id="446" name="Google Shape;446;p26"/>
          <p:cNvSpPr txBox="1">
            <a:spLocks noGrp="1"/>
          </p:cNvSpPr>
          <p:nvPr>
            <p:ph type="body" idx="5"/>
          </p:nvPr>
        </p:nvSpPr>
        <p:spPr>
          <a:xfrm>
            <a:off x="533400" y="5862935"/>
            <a:ext cx="11125200" cy="461665"/>
          </a:xfrm>
          <a:prstGeom prst="rect">
            <a:avLst/>
          </a:prstGeom>
          <a:noFill/>
          <a:ln>
            <a:noFill/>
          </a:ln>
        </p:spPr>
        <p:txBody>
          <a:bodyPr spcFirstLastPara="1" wrap="square" lIns="45700" tIns="45700" rIns="45700" bIns="45700" anchor="b" anchorCtr="0">
            <a:spAutoFit/>
          </a:bodyPr>
          <a:lstStyle/>
          <a:p>
            <a:pPr marL="0" lvl="0" indent="0" algn="l" rtl="0">
              <a:lnSpc>
                <a:spcPct val="100000"/>
              </a:lnSpc>
              <a:spcBef>
                <a:spcPts val="0"/>
              </a:spcBef>
              <a:spcAft>
                <a:spcPts val="0"/>
              </a:spcAft>
              <a:buSzPts val="2400"/>
              <a:buNone/>
            </a:pPr>
            <a:r>
              <a:rPr lang="en-US"/>
              <a:t>Here are some possible additions for your toolkit...</a:t>
            </a:r>
            <a:endParaRPr/>
          </a:p>
        </p:txBody>
      </p:sp>
      <p:sp>
        <p:nvSpPr>
          <p:cNvPr id="447" name="Google Shape;447;p26"/>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7"/>
          <p:cNvSpPr txBox="1">
            <a:spLocks noGrp="1"/>
          </p:cNvSpPr>
          <p:nvPr>
            <p:ph type="title"/>
          </p:nvPr>
        </p:nvSpPr>
        <p:spPr>
          <a:xfrm>
            <a:off x="-1" y="530352"/>
            <a:ext cx="12192000" cy="917448"/>
          </a:xfrm>
          <a:prstGeom prst="rect">
            <a:avLst/>
          </a:prstGeom>
          <a:solidFill>
            <a:schemeClr val="accent3"/>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Read Write for Google</a:t>
            </a:r>
            <a:endParaRPr/>
          </a:p>
        </p:txBody>
      </p:sp>
      <p:sp>
        <p:nvSpPr>
          <p:cNvPr id="454" name="Google Shape;454;p27"/>
          <p:cNvSpPr txBox="1">
            <a:spLocks noGrp="1"/>
          </p:cNvSpPr>
          <p:nvPr>
            <p:ph type="body" idx="1"/>
          </p:nvPr>
        </p:nvSpPr>
        <p:spPr>
          <a:xfrm>
            <a:off x="543237" y="1700646"/>
            <a:ext cx="5486400" cy="1768915"/>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800"/>
              <a:buNone/>
            </a:pPr>
            <a:r>
              <a:rPr lang="en-US"/>
              <a:t>Use with web pages, within Google Docs or any pdf.</a:t>
            </a:r>
            <a:endParaRPr/>
          </a:p>
        </p:txBody>
      </p:sp>
      <p:pic>
        <p:nvPicPr>
          <p:cNvPr id="455" name="Google Shape;455;p27" descr="read &amp; write logo"/>
          <p:cNvPicPr preferRelativeResize="0"/>
          <p:nvPr/>
        </p:nvPicPr>
        <p:blipFill rotWithShape="1">
          <a:blip r:embed="rId3">
            <a:alphaModFix/>
          </a:blip>
          <a:srcRect/>
          <a:stretch/>
        </p:blipFill>
        <p:spPr>
          <a:xfrm>
            <a:off x="543237" y="3200400"/>
            <a:ext cx="4940300" cy="1638300"/>
          </a:xfrm>
          <a:prstGeom prst="rect">
            <a:avLst/>
          </a:prstGeom>
          <a:noFill/>
          <a:ln>
            <a:noFill/>
          </a:ln>
        </p:spPr>
      </p:pic>
      <p:sp>
        <p:nvSpPr>
          <p:cNvPr id="456" name="Google Shape;456;p27"/>
          <p:cNvSpPr txBox="1">
            <a:spLocks noGrp="1"/>
          </p:cNvSpPr>
          <p:nvPr>
            <p:ph type="body" idx="2"/>
          </p:nvPr>
        </p:nvSpPr>
        <p:spPr>
          <a:xfrm>
            <a:off x="6117336" y="1679863"/>
            <a:ext cx="2645664" cy="4183071"/>
          </a:xfrm>
          <a:prstGeom prst="rect">
            <a:avLst/>
          </a:prstGeom>
          <a:noFill/>
          <a:ln>
            <a:noFill/>
          </a:ln>
        </p:spPr>
        <p:txBody>
          <a:bodyPr spcFirstLastPara="1" wrap="square" lIns="45700" tIns="45700" rIns="45700" bIns="45700" anchor="t" anchorCtr="0">
            <a:normAutofit/>
          </a:bodyPr>
          <a:lstStyle/>
          <a:p>
            <a:pPr marL="228600" lvl="0" indent="-228600" algn="l" rtl="0">
              <a:lnSpc>
                <a:spcPct val="100000"/>
              </a:lnSpc>
              <a:spcBef>
                <a:spcPts val="0"/>
              </a:spcBef>
              <a:spcAft>
                <a:spcPts val="0"/>
              </a:spcAft>
              <a:buSzPts val="2400"/>
              <a:buChar char="▪"/>
            </a:pPr>
            <a:r>
              <a:rPr lang="en-US"/>
              <a:t>Prediction</a:t>
            </a:r>
            <a:endParaRPr/>
          </a:p>
          <a:p>
            <a:pPr marL="228600" lvl="0" indent="-228600" algn="l" rtl="0">
              <a:lnSpc>
                <a:spcPct val="100000"/>
              </a:lnSpc>
              <a:spcBef>
                <a:spcPts val="1200"/>
              </a:spcBef>
              <a:spcAft>
                <a:spcPts val="0"/>
              </a:spcAft>
              <a:buSzPts val="2400"/>
              <a:buChar char="▪"/>
            </a:pPr>
            <a:r>
              <a:rPr lang="en-US"/>
              <a:t>Text to speech</a:t>
            </a:r>
            <a:endParaRPr/>
          </a:p>
          <a:p>
            <a:pPr marL="228600" lvl="0" indent="-228600" algn="l" rtl="0">
              <a:lnSpc>
                <a:spcPct val="100000"/>
              </a:lnSpc>
              <a:spcBef>
                <a:spcPts val="1200"/>
              </a:spcBef>
              <a:spcAft>
                <a:spcPts val="0"/>
              </a:spcAft>
              <a:buSzPts val="2400"/>
              <a:buChar char="▪"/>
            </a:pPr>
            <a:r>
              <a:rPr lang="en-US"/>
              <a:t>Dictionary</a:t>
            </a:r>
            <a:endParaRPr/>
          </a:p>
          <a:p>
            <a:pPr marL="228600" lvl="0" indent="-228600" algn="l" rtl="0">
              <a:lnSpc>
                <a:spcPct val="100000"/>
              </a:lnSpc>
              <a:spcBef>
                <a:spcPts val="1200"/>
              </a:spcBef>
              <a:spcAft>
                <a:spcPts val="0"/>
              </a:spcAft>
              <a:buSzPts val="2400"/>
              <a:buChar char="▪"/>
            </a:pPr>
            <a:r>
              <a:rPr lang="en-US"/>
              <a:t>Translator</a:t>
            </a:r>
            <a:endParaRPr/>
          </a:p>
          <a:p>
            <a:pPr marL="228600" lvl="0" indent="-228600" algn="l" rtl="0">
              <a:lnSpc>
                <a:spcPct val="100000"/>
              </a:lnSpc>
              <a:spcBef>
                <a:spcPts val="1200"/>
              </a:spcBef>
              <a:spcAft>
                <a:spcPts val="0"/>
              </a:spcAft>
              <a:buSzPts val="2400"/>
              <a:buChar char="▪"/>
            </a:pPr>
            <a:r>
              <a:rPr lang="en-US"/>
              <a:t>Highlighter</a:t>
            </a:r>
            <a:endParaRPr/>
          </a:p>
          <a:p>
            <a:pPr marL="228600" lvl="0" indent="-228600" algn="l" rtl="0">
              <a:lnSpc>
                <a:spcPct val="100000"/>
              </a:lnSpc>
              <a:spcBef>
                <a:spcPts val="1200"/>
              </a:spcBef>
              <a:spcAft>
                <a:spcPts val="0"/>
              </a:spcAft>
              <a:buSzPts val="2400"/>
              <a:buChar char="▪"/>
            </a:pPr>
            <a:r>
              <a:rPr lang="en-US"/>
              <a:t>Vocabulary</a:t>
            </a:r>
            <a:endParaRPr/>
          </a:p>
          <a:p>
            <a:pPr marL="228600" lvl="0" indent="-228600" algn="l" rtl="0">
              <a:lnSpc>
                <a:spcPct val="100000"/>
              </a:lnSpc>
              <a:spcBef>
                <a:spcPts val="1200"/>
              </a:spcBef>
              <a:spcAft>
                <a:spcPts val="0"/>
              </a:spcAft>
              <a:buSzPts val="2400"/>
              <a:buChar char="▪"/>
            </a:pPr>
            <a:r>
              <a:rPr lang="en-US"/>
              <a:t>Simplify page</a:t>
            </a:r>
            <a:endParaRPr/>
          </a:p>
          <a:p>
            <a:pPr marL="228600" lvl="0" indent="-228600" algn="l" rtl="0">
              <a:lnSpc>
                <a:spcPct val="100000"/>
              </a:lnSpc>
              <a:spcBef>
                <a:spcPts val="1200"/>
              </a:spcBef>
              <a:spcAft>
                <a:spcPts val="0"/>
              </a:spcAft>
              <a:buSzPts val="2400"/>
              <a:buChar char="▪"/>
            </a:pPr>
            <a:r>
              <a:rPr lang="en-US"/>
              <a:t>And more...</a:t>
            </a:r>
            <a:endParaRPr/>
          </a:p>
        </p:txBody>
      </p:sp>
      <p:sp>
        <p:nvSpPr>
          <p:cNvPr id="457" name="Google Shape;457;p27"/>
          <p:cNvSpPr txBox="1">
            <a:spLocks noGrp="1"/>
          </p:cNvSpPr>
          <p:nvPr>
            <p:ph type="body" idx="4"/>
          </p:nvPr>
        </p:nvSpPr>
        <p:spPr>
          <a:xfrm>
            <a:off x="9010027" y="1690255"/>
            <a:ext cx="2645664" cy="4028210"/>
          </a:xfrm>
          <a:prstGeom prst="rect">
            <a:avLst/>
          </a:prstGeom>
          <a:noFill/>
          <a:ln>
            <a:noFill/>
          </a:ln>
        </p:spPr>
        <p:txBody>
          <a:bodyPr spcFirstLastPara="1" wrap="square" lIns="45700" tIns="45700" rIns="45700" bIns="45700" anchor="t" anchorCtr="0">
            <a:normAutofit/>
          </a:bodyPr>
          <a:lstStyle/>
          <a:p>
            <a:pPr marL="228600" lvl="0" indent="-228600" algn="l" rtl="0">
              <a:lnSpc>
                <a:spcPct val="100000"/>
              </a:lnSpc>
              <a:spcBef>
                <a:spcPts val="0"/>
              </a:spcBef>
              <a:spcAft>
                <a:spcPts val="0"/>
              </a:spcAft>
              <a:buSzPts val="2400"/>
              <a:buChar char="▪"/>
            </a:pPr>
            <a:r>
              <a:rPr lang="en-US"/>
              <a:t>Upgrade Free for teachers</a:t>
            </a:r>
            <a:endParaRPr/>
          </a:p>
          <a:p>
            <a:pPr marL="228600" lvl="0" indent="-228600" algn="l" rtl="0">
              <a:lnSpc>
                <a:spcPct val="100000"/>
              </a:lnSpc>
              <a:spcBef>
                <a:spcPts val="1200"/>
              </a:spcBef>
              <a:spcAft>
                <a:spcPts val="0"/>
              </a:spcAft>
              <a:buSzPts val="2400"/>
              <a:buChar char="▪"/>
            </a:pPr>
            <a:r>
              <a:rPr lang="en-US"/>
              <a:t>Free version only includes </a:t>
            </a:r>
            <a:br>
              <a:rPr lang="en-US"/>
            </a:br>
            <a:r>
              <a:rPr lang="en-US"/>
              <a:t>Text to Speech</a:t>
            </a:r>
            <a:endParaRPr/>
          </a:p>
        </p:txBody>
      </p:sp>
      <p:pic>
        <p:nvPicPr>
          <p:cNvPr id="458" name="Google Shape;458;p27" descr="screen capture of toolbar"/>
          <p:cNvPicPr preferRelativeResize="0"/>
          <p:nvPr/>
        </p:nvPicPr>
        <p:blipFill rotWithShape="1">
          <a:blip r:embed="rId4">
            <a:alphaModFix/>
          </a:blip>
          <a:srcRect/>
          <a:stretch/>
        </p:blipFill>
        <p:spPr>
          <a:xfrm>
            <a:off x="6117336" y="5895545"/>
            <a:ext cx="5562600" cy="441247"/>
          </a:xfrm>
          <a:prstGeom prst="rect">
            <a:avLst/>
          </a:prstGeom>
          <a:noFill/>
          <a:ln w="9525" cap="flat" cmpd="sng">
            <a:solidFill>
              <a:srgbClr val="A5A5A5"/>
            </a:solidFill>
            <a:prstDash val="solid"/>
            <a:round/>
            <a:headEnd type="none" w="sm" len="sm"/>
            <a:tailEnd type="none" w="sm" len="sm"/>
          </a:ln>
        </p:spPr>
      </p:pic>
      <p:sp>
        <p:nvSpPr>
          <p:cNvPr id="459" name="Google Shape;459;p27"/>
          <p:cNvSpPr txBox="1">
            <a:spLocks noGrp="1"/>
          </p:cNvSpPr>
          <p:nvPr>
            <p:ph type="body" idx="5"/>
          </p:nvPr>
        </p:nvSpPr>
        <p:spPr>
          <a:xfrm>
            <a:off x="533400" y="5862935"/>
            <a:ext cx="11125200" cy="461665"/>
          </a:xfrm>
          <a:prstGeom prst="rect">
            <a:avLst/>
          </a:prstGeom>
          <a:noFill/>
          <a:ln>
            <a:noFill/>
          </a:ln>
        </p:spPr>
        <p:txBody>
          <a:bodyPr spcFirstLastPara="1" wrap="square" lIns="45700" tIns="45700" rIns="45700" bIns="45700" anchor="b" anchorCtr="0">
            <a:spAutoFit/>
          </a:bodyPr>
          <a:lstStyle/>
          <a:p>
            <a:pPr marL="0" lvl="0" indent="0" algn="l" rtl="0">
              <a:lnSpc>
                <a:spcPct val="100000"/>
              </a:lnSpc>
              <a:spcBef>
                <a:spcPts val="0"/>
              </a:spcBef>
              <a:spcAft>
                <a:spcPts val="0"/>
              </a:spcAft>
              <a:buSzPts val="2400"/>
              <a:buNone/>
            </a:pPr>
            <a:r>
              <a:rPr lang="en-US"/>
              <a:t>Works in Google Form Locked Mode!</a:t>
            </a:r>
            <a:endParaRPr/>
          </a:p>
        </p:txBody>
      </p:sp>
      <p:sp>
        <p:nvSpPr>
          <p:cNvPr id="460" name="Google Shape;460;p27"/>
          <p:cNvSpPr txBox="1">
            <a:spLocks noGrp="1"/>
          </p:cNvSpPr>
          <p:nvPr>
            <p:ph type="sldNum" idx="12"/>
          </p:nvPr>
        </p:nvSpPr>
        <p:spPr>
          <a:xfrm>
            <a:off x="630936" y="6336792"/>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8" descr="Infographic showing featured of Read &amp; Write toolbar"/>
          <p:cNvSpPr txBox="1">
            <a:spLocks noGrp="1"/>
          </p:cNvSpPr>
          <p:nvPr>
            <p:ph type="title"/>
          </p:nvPr>
        </p:nvSpPr>
        <p:spPr>
          <a:xfrm>
            <a:off x="-1" y="530352"/>
            <a:ext cx="12192000" cy="917448"/>
          </a:xfrm>
          <a:prstGeom prst="rect">
            <a:avLst/>
          </a:prstGeom>
          <a:no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dk2"/>
              </a:buClr>
              <a:buSzPts val="4000"/>
              <a:buFont typeface="Arial"/>
              <a:buNone/>
            </a:pPr>
            <a:r>
              <a:rPr lang="en-US">
                <a:solidFill>
                  <a:schemeClr val="dk2"/>
                </a:solidFill>
              </a:rPr>
              <a:t>Toolbar Features</a:t>
            </a:r>
            <a:endParaRPr/>
          </a:p>
        </p:txBody>
      </p:sp>
      <p:sp>
        <p:nvSpPr>
          <p:cNvPr id="467" name="Google Shape;467;p28"/>
          <p:cNvSpPr txBox="1">
            <a:spLocks noGrp="1"/>
          </p:cNvSpPr>
          <p:nvPr>
            <p:ph type="sldNum" idx="12"/>
          </p:nvPr>
        </p:nvSpPr>
        <p:spPr>
          <a:xfrm>
            <a:off x="630936" y="6336792"/>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28</a:t>
            </a:fld>
            <a:endParaRPr/>
          </a:p>
        </p:txBody>
      </p:sp>
      <p:pic>
        <p:nvPicPr>
          <p:cNvPr id="468" name="Google Shape;468;p28" descr="Info"/>
          <p:cNvPicPr preferRelativeResize="0"/>
          <p:nvPr/>
        </p:nvPicPr>
        <p:blipFill rotWithShape="1">
          <a:blip r:embed="rId3">
            <a:alphaModFix/>
          </a:blip>
          <a:srcRect l="2990" t="3332" r="2369" b="3333"/>
          <a:stretch/>
        </p:blipFill>
        <p:spPr>
          <a:xfrm>
            <a:off x="533400" y="1425279"/>
            <a:ext cx="8695871" cy="4902369"/>
          </a:xfrm>
          <a:prstGeom prst="rect">
            <a:avLst/>
          </a:prstGeom>
          <a:noFill/>
          <a:ln w="9525" cap="flat" cmpd="sng">
            <a:solidFill>
              <a:srgbClr val="A5A5A5"/>
            </a:solidFill>
            <a:prstDash val="solid"/>
            <a:round/>
            <a:headEnd type="none" w="sm" len="sm"/>
            <a:tailEnd type="none" w="sm" len="sm"/>
          </a:ln>
        </p:spPr>
      </p:pic>
      <p:pic>
        <p:nvPicPr>
          <p:cNvPr id="469" name="Google Shape;469;p28" descr="read &amp; write logo"/>
          <p:cNvPicPr preferRelativeResize="0"/>
          <p:nvPr/>
        </p:nvPicPr>
        <p:blipFill rotWithShape="1">
          <a:blip r:embed="rId4">
            <a:alphaModFix/>
          </a:blip>
          <a:srcRect/>
          <a:stretch/>
        </p:blipFill>
        <p:spPr>
          <a:xfrm>
            <a:off x="9144000" y="639224"/>
            <a:ext cx="2514600" cy="83389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9"/>
          <p:cNvSpPr txBox="1">
            <a:spLocks noGrp="1"/>
          </p:cNvSpPr>
          <p:nvPr>
            <p:ph type="title"/>
          </p:nvPr>
        </p:nvSpPr>
        <p:spPr>
          <a:xfrm>
            <a:off x="-1" y="530352"/>
            <a:ext cx="12192000" cy="917448"/>
          </a:xfrm>
          <a:prstGeom prst="rect">
            <a:avLst/>
          </a:prstGeom>
          <a:no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dk2"/>
              </a:buClr>
              <a:buSzPts val="4000"/>
              <a:buFont typeface="Arial"/>
              <a:buNone/>
            </a:pPr>
            <a:r>
              <a:rPr lang="en-US">
                <a:solidFill>
                  <a:schemeClr val="dk2"/>
                </a:solidFill>
              </a:rPr>
              <a:t>Texthelp Tutorials</a:t>
            </a:r>
            <a:endParaRPr/>
          </a:p>
        </p:txBody>
      </p:sp>
      <p:pic>
        <p:nvPicPr>
          <p:cNvPr id="476" name="Google Shape;476;p29" descr="Read&amp;Write for Google Chrome™ - An Introduction"/>
          <p:cNvPicPr preferRelativeResize="0">
            <a:picLocks noGrp="1"/>
          </p:cNvPicPr>
          <p:nvPr>
            <p:ph type="body" idx="2"/>
          </p:nvPr>
        </p:nvPicPr>
        <p:blipFill rotWithShape="1">
          <a:blip r:embed="rId3">
            <a:alphaModFix/>
          </a:blip>
          <a:srcRect/>
          <a:stretch/>
        </p:blipFill>
        <p:spPr>
          <a:xfrm>
            <a:off x="533400" y="1676400"/>
            <a:ext cx="6705600" cy="3787815"/>
          </a:xfrm>
          <a:prstGeom prst="rect">
            <a:avLst/>
          </a:prstGeom>
          <a:noFill/>
          <a:ln w="9525" cap="flat" cmpd="sng">
            <a:solidFill>
              <a:srgbClr val="A5A5A5"/>
            </a:solidFill>
            <a:prstDash val="solid"/>
            <a:round/>
            <a:headEnd type="none" w="sm" len="sm"/>
            <a:tailEnd type="none" w="sm" len="sm"/>
          </a:ln>
        </p:spPr>
      </p:pic>
      <p:sp>
        <p:nvSpPr>
          <p:cNvPr id="477" name="Google Shape;477;p29"/>
          <p:cNvSpPr txBox="1">
            <a:spLocks noGrp="1"/>
          </p:cNvSpPr>
          <p:nvPr>
            <p:ph type="body" idx="5"/>
          </p:nvPr>
        </p:nvSpPr>
        <p:spPr>
          <a:xfrm>
            <a:off x="533400" y="5862935"/>
            <a:ext cx="11353800" cy="461665"/>
          </a:xfrm>
          <a:prstGeom prst="rect">
            <a:avLst/>
          </a:prstGeom>
          <a:noFill/>
          <a:ln>
            <a:noFill/>
          </a:ln>
        </p:spPr>
        <p:txBody>
          <a:bodyPr spcFirstLastPara="1" wrap="square" lIns="45700" tIns="45700" rIns="45700" bIns="45700" anchor="b" anchorCtr="0">
            <a:spAutoFit/>
          </a:bodyPr>
          <a:lstStyle/>
          <a:p>
            <a:pPr marL="0" lvl="0" indent="0" algn="l" rtl="0">
              <a:lnSpc>
                <a:spcPct val="100000"/>
              </a:lnSpc>
              <a:spcBef>
                <a:spcPts val="0"/>
              </a:spcBef>
              <a:spcAft>
                <a:spcPts val="0"/>
              </a:spcAft>
              <a:buSzPts val="2400"/>
              <a:buNone/>
            </a:pPr>
            <a:r>
              <a:rPr lang="en-US" u="sng">
                <a:solidFill>
                  <a:schemeClr val="hlink"/>
                </a:solidFill>
                <a:hlinkClick r:id="rId4"/>
              </a:rPr>
              <a:t>https://youtu.be/4Bp0to8a9Z0?list=PLvSZbmGbKpCTkk3S93CXtQWNf50f_Ow3D</a:t>
            </a:r>
            <a:endParaRPr/>
          </a:p>
        </p:txBody>
      </p:sp>
      <p:pic>
        <p:nvPicPr>
          <p:cNvPr id="478" name="Google Shape;478;p29" descr="read &amp; write logo"/>
          <p:cNvPicPr preferRelativeResize="0"/>
          <p:nvPr/>
        </p:nvPicPr>
        <p:blipFill rotWithShape="1">
          <a:blip r:embed="rId5">
            <a:alphaModFix/>
          </a:blip>
          <a:srcRect/>
          <a:stretch/>
        </p:blipFill>
        <p:spPr>
          <a:xfrm>
            <a:off x="9144000" y="639224"/>
            <a:ext cx="2514600" cy="833891"/>
          </a:xfrm>
          <a:prstGeom prst="rect">
            <a:avLst/>
          </a:prstGeom>
          <a:noFill/>
          <a:ln>
            <a:noFill/>
          </a:ln>
        </p:spPr>
      </p:pic>
      <p:sp>
        <p:nvSpPr>
          <p:cNvPr id="479" name="Google Shape;479;p29"/>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29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animEffect transition="in" filter="fade">
                                      <p:cBhvr>
                                        <p:cTn id="7" dur="1"/>
                                        <p:tgtEl>
                                          <p:spTgt spid="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b="1"/>
              <a:t>Outcomes</a:t>
            </a:r>
            <a:endParaRPr/>
          </a:p>
        </p:txBody>
      </p:sp>
      <p:sp>
        <p:nvSpPr>
          <p:cNvPr id="184" name="Google Shape;184;p3"/>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3</a:t>
            </a:fld>
            <a:endParaRPr>
              <a:solidFill>
                <a:schemeClr val="lt1"/>
              </a:solidFill>
            </a:endParaRPr>
          </a:p>
        </p:txBody>
      </p:sp>
      <p:sp>
        <p:nvSpPr>
          <p:cNvPr id="185" name="Google Shape;185;p3"/>
          <p:cNvSpPr txBox="1">
            <a:spLocks noGrp="1"/>
          </p:cNvSpPr>
          <p:nvPr>
            <p:ph type="body" idx="2"/>
          </p:nvPr>
        </p:nvSpPr>
        <p:spPr>
          <a:xfrm>
            <a:off x="533400" y="1676400"/>
            <a:ext cx="5562600" cy="4061100"/>
          </a:xfrm>
          <a:prstGeom prst="rect">
            <a:avLst/>
          </a:prstGeom>
          <a:noFill/>
          <a:ln>
            <a:noFill/>
          </a:ln>
        </p:spPr>
        <p:txBody>
          <a:bodyPr spcFirstLastPara="1" wrap="square" lIns="45700" tIns="45700" rIns="45700" bIns="45700" anchor="t" anchorCtr="0">
            <a:normAutofit/>
          </a:bodyPr>
          <a:lstStyle/>
          <a:p>
            <a:pPr marL="228600" lvl="0" indent="-228600" algn="l" rtl="0">
              <a:lnSpc>
                <a:spcPct val="90000"/>
              </a:lnSpc>
              <a:spcBef>
                <a:spcPts val="0"/>
              </a:spcBef>
              <a:spcAft>
                <a:spcPts val="0"/>
              </a:spcAft>
              <a:buSzPts val="2400"/>
              <a:buChar char="▪"/>
            </a:pPr>
            <a:r>
              <a:rPr lang="en-US"/>
              <a:t>Learn available accessibility features within Chromebook settings</a:t>
            </a:r>
            <a:endParaRPr/>
          </a:p>
          <a:p>
            <a:pPr marL="228600" lvl="0" indent="-228600" algn="l" rtl="0">
              <a:lnSpc>
                <a:spcPct val="90000"/>
              </a:lnSpc>
              <a:spcBef>
                <a:spcPts val="1200"/>
              </a:spcBef>
              <a:spcAft>
                <a:spcPts val="0"/>
              </a:spcAft>
              <a:buSzPts val="2400"/>
              <a:buChar char="▪"/>
            </a:pPr>
            <a:r>
              <a:rPr lang="en-US"/>
              <a:t>Articulate a process to identify other apps/extensions that increase accessibility</a:t>
            </a:r>
            <a:endParaRPr/>
          </a:p>
          <a:p>
            <a:pPr marL="228600" lvl="0" indent="-228600" algn="l" rtl="0">
              <a:lnSpc>
                <a:spcPct val="90000"/>
              </a:lnSpc>
              <a:spcBef>
                <a:spcPts val="1200"/>
              </a:spcBef>
              <a:spcAft>
                <a:spcPts val="0"/>
              </a:spcAft>
              <a:buSzPts val="2400"/>
              <a:buChar char="▪"/>
            </a:pPr>
            <a:r>
              <a:rPr lang="en-US"/>
              <a:t>Create a possible package of tools to maximize accessibility for students</a:t>
            </a:r>
            <a:endParaRPr/>
          </a:p>
          <a:p>
            <a:pPr marL="228600" lvl="0" indent="-228600" algn="l" rtl="0">
              <a:lnSpc>
                <a:spcPct val="90000"/>
              </a:lnSpc>
              <a:spcBef>
                <a:spcPts val="1200"/>
              </a:spcBef>
              <a:spcAft>
                <a:spcPts val="0"/>
              </a:spcAft>
              <a:buSzPts val="2400"/>
              <a:buChar char="▪"/>
            </a:pPr>
            <a:r>
              <a:rPr lang="en-US"/>
              <a:t>Brainstorm ideas on how to train our students to use these tools in the virtual environment </a:t>
            </a:r>
            <a:endParaRPr/>
          </a:p>
        </p:txBody>
      </p:sp>
      <p:pic>
        <p:nvPicPr>
          <p:cNvPr id="186" name="Google Shape;186;p3" descr="Illustration conveying the difference between the concepts of equality and equity."/>
          <p:cNvPicPr preferRelativeResize="0">
            <a:picLocks noGrp="1"/>
          </p:cNvPicPr>
          <p:nvPr>
            <p:ph type="body" idx="4"/>
          </p:nvPr>
        </p:nvPicPr>
        <p:blipFill rotWithShape="1">
          <a:blip r:embed="rId3">
            <a:alphaModFix/>
          </a:blip>
          <a:srcRect/>
          <a:stretch/>
        </p:blipFill>
        <p:spPr>
          <a:xfrm>
            <a:off x="6341080" y="1676400"/>
            <a:ext cx="5072440" cy="3810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30"/>
          <p:cNvSpPr txBox="1">
            <a:spLocks noGrp="1"/>
          </p:cNvSpPr>
          <p:nvPr>
            <p:ph type="title"/>
          </p:nvPr>
        </p:nvSpPr>
        <p:spPr>
          <a:xfrm>
            <a:off x="-1" y="530352"/>
            <a:ext cx="12192000" cy="917448"/>
          </a:xfrm>
          <a:prstGeom prst="rect">
            <a:avLst/>
          </a:prstGeom>
          <a:no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dk2"/>
              </a:buClr>
              <a:buSzPts val="4000"/>
              <a:buFont typeface="Arial"/>
              <a:buNone/>
            </a:pPr>
            <a:r>
              <a:rPr lang="en-US">
                <a:solidFill>
                  <a:schemeClr val="dk2"/>
                </a:solidFill>
              </a:rPr>
              <a:t>Simplify Page</a:t>
            </a:r>
            <a:endParaRPr/>
          </a:p>
        </p:txBody>
      </p:sp>
      <p:sp>
        <p:nvSpPr>
          <p:cNvPr id="486" name="Google Shape;486;p30"/>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30</a:t>
            </a:fld>
            <a:endParaRPr/>
          </a:p>
        </p:txBody>
      </p:sp>
      <p:sp>
        <p:nvSpPr>
          <p:cNvPr id="487" name="Google Shape;487;p30"/>
          <p:cNvSpPr txBox="1">
            <a:spLocks noGrp="1"/>
          </p:cNvSpPr>
          <p:nvPr>
            <p:ph type="body" idx="1"/>
          </p:nvPr>
        </p:nvSpPr>
        <p:spPr>
          <a:xfrm>
            <a:off x="533400" y="1676400"/>
            <a:ext cx="6781800" cy="457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800"/>
              <a:buNone/>
            </a:pPr>
            <a:r>
              <a:rPr lang="en-US"/>
              <a:t>Cleans up webpage for easier readability</a:t>
            </a:r>
            <a:endParaRPr/>
          </a:p>
        </p:txBody>
      </p:sp>
      <p:pic>
        <p:nvPicPr>
          <p:cNvPr id="488" name="Google Shape;488;p30" descr="read &amp; write logo"/>
          <p:cNvPicPr preferRelativeResize="0"/>
          <p:nvPr/>
        </p:nvPicPr>
        <p:blipFill rotWithShape="1">
          <a:blip r:embed="rId3">
            <a:alphaModFix/>
          </a:blip>
          <a:srcRect/>
          <a:stretch/>
        </p:blipFill>
        <p:spPr>
          <a:xfrm>
            <a:off x="9144000" y="639224"/>
            <a:ext cx="2514600" cy="833891"/>
          </a:xfrm>
          <a:prstGeom prst="rect">
            <a:avLst/>
          </a:prstGeom>
          <a:noFill/>
          <a:ln>
            <a:noFill/>
          </a:ln>
        </p:spPr>
      </p:pic>
      <p:pic>
        <p:nvPicPr>
          <p:cNvPr id="489" name="Google Shape;489;p30" descr="screen capture of complex webpage"/>
          <p:cNvPicPr preferRelativeResize="0"/>
          <p:nvPr/>
        </p:nvPicPr>
        <p:blipFill rotWithShape="1">
          <a:blip r:embed="rId4">
            <a:alphaModFix/>
          </a:blip>
          <a:srcRect/>
          <a:stretch/>
        </p:blipFill>
        <p:spPr>
          <a:xfrm>
            <a:off x="543790" y="2694684"/>
            <a:ext cx="5095009" cy="3107297"/>
          </a:xfrm>
          <a:prstGeom prst="rect">
            <a:avLst/>
          </a:prstGeom>
          <a:noFill/>
          <a:ln w="9525" cap="flat" cmpd="sng">
            <a:solidFill>
              <a:srgbClr val="A5A5A5"/>
            </a:solidFill>
            <a:prstDash val="solid"/>
            <a:round/>
            <a:headEnd type="none" w="sm" len="sm"/>
            <a:tailEnd type="none" w="sm" len="sm"/>
          </a:ln>
        </p:spPr>
      </p:pic>
      <p:pic>
        <p:nvPicPr>
          <p:cNvPr id="490" name="Google Shape;490;p30" descr="simplify tool icon"/>
          <p:cNvPicPr preferRelativeResize="0"/>
          <p:nvPr/>
        </p:nvPicPr>
        <p:blipFill rotWithShape="1">
          <a:blip r:embed="rId5">
            <a:alphaModFix/>
          </a:blip>
          <a:srcRect/>
          <a:stretch/>
        </p:blipFill>
        <p:spPr>
          <a:xfrm>
            <a:off x="5842000" y="2713182"/>
            <a:ext cx="482600" cy="558800"/>
          </a:xfrm>
          <a:prstGeom prst="rect">
            <a:avLst/>
          </a:prstGeom>
          <a:noFill/>
          <a:ln w="9525" cap="flat" cmpd="sng">
            <a:solidFill>
              <a:srgbClr val="A5A5A5"/>
            </a:solidFill>
            <a:prstDash val="solid"/>
            <a:round/>
            <a:headEnd type="none" w="sm" len="sm"/>
            <a:tailEnd type="none" w="sm" len="sm"/>
          </a:ln>
        </p:spPr>
      </p:pic>
      <p:pic>
        <p:nvPicPr>
          <p:cNvPr id="491" name="Google Shape;491;p30" descr="screen capture of simplified page"/>
          <p:cNvPicPr preferRelativeResize="0"/>
          <p:nvPr/>
        </p:nvPicPr>
        <p:blipFill rotWithShape="1">
          <a:blip r:embed="rId6">
            <a:alphaModFix/>
          </a:blip>
          <a:srcRect/>
          <a:stretch/>
        </p:blipFill>
        <p:spPr>
          <a:xfrm>
            <a:off x="6486023" y="2713182"/>
            <a:ext cx="5162187" cy="2392217"/>
          </a:xfrm>
          <a:prstGeom prst="rect">
            <a:avLst/>
          </a:prstGeom>
          <a:noFill/>
          <a:ln w="9525" cap="flat" cmpd="sng">
            <a:solidFill>
              <a:srgbClr val="A5A5A5"/>
            </a:solidFill>
            <a:prstDash val="solid"/>
            <a:round/>
            <a:headEnd type="none" w="sm" len="sm"/>
            <a:tailEnd type="none" w="sm" len="sm"/>
          </a:ln>
        </p:spPr>
      </p:pic>
      <p:cxnSp>
        <p:nvCxnSpPr>
          <p:cNvPr id="492" name="Google Shape;492;p30"/>
          <p:cNvCxnSpPr/>
          <p:nvPr/>
        </p:nvCxnSpPr>
        <p:spPr>
          <a:xfrm>
            <a:off x="5638799" y="3657600"/>
            <a:ext cx="827809" cy="0"/>
          </a:xfrm>
          <a:prstGeom prst="straightConnector1">
            <a:avLst/>
          </a:prstGeom>
          <a:noFill/>
          <a:ln w="38100" cap="flat" cmpd="sng">
            <a:solidFill>
              <a:schemeClr val="lt2"/>
            </a:solidFill>
            <a:prstDash val="solid"/>
            <a:round/>
            <a:headEnd type="none" w="sm" len="sm"/>
            <a:tailEnd type="stealth"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1"/>
          <p:cNvSpPr txBox="1">
            <a:spLocks noGrp="1"/>
          </p:cNvSpPr>
          <p:nvPr>
            <p:ph type="title"/>
          </p:nvPr>
        </p:nvSpPr>
        <p:spPr>
          <a:xfrm>
            <a:off x="-1" y="530352"/>
            <a:ext cx="12192000" cy="917448"/>
          </a:xfrm>
          <a:prstGeom prst="rect">
            <a:avLst/>
          </a:prstGeom>
          <a:no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dk2"/>
              </a:buClr>
              <a:buSzPts val="4000"/>
              <a:buFont typeface="Arial"/>
              <a:buNone/>
            </a:pPr>
            <a:r>
              <a:rPr lang="en-US">
                <a:solidFill>
                  <a:schemeClr val="dk2"/>
                </a:solidFill>
              </a:rPr>
              <a:t>Extension: Just Read</a:t>
            </a:r>
            <a:endParaRPr/>
          </a:p>
        </p:txBody>
      </p:sp>
      <p:pic>
        <p:nvPicPr>
          <p:cNvPr id="499" name="Google Shape;499;p31" descr="Just Read logo">
            <a:hlinkClick r:id="rId3"/>
          </p:cNvPr>
          <p:cNvPicPr preferRelativeResize="0"/>
          <p:nvPr/>
        </p:nvPicPr>
        <p:blipFill rotWithShape="1">
          <a:blip r:embed="rId4">
            <a:alphaModFix/>
          </a:blip>
          <a:srcRect l="7812" t="7812" r="7811" b="7811"/>
          <a:stretch/>
        </p:blipFill>
        <p:spPr>
          <a:xfrm>
            <a:off x="10363200" y="762000"/>
            <a:ext cx="1371600" cy="1371600"/>
          </a:xfrm>
          <a:prstGeom prst="rect">
            <a:avLst/>
          </a:prstGeom>
          <a:noFill/>
          <a:ln>
            <a:noFill/>
          </a:ln>
        </p:spPr>
      </p:pic>
      <p:sp>
        <p:nvSpPr>
          <p:cNvPr id="500" name="Google Shape;500;p31"/>
          <p:cNvSpPr txBox="1">
            <a:spLocks noGrp="1"/>
          </p:cNvSpPr>
          <p:nvPr>
            <p:ph type="body" idx="1"/>
          </p:nvPr>
        </p:nvSpPr>
        <p:spPr>
          <a:xfrm>
            <a:off x="533400" y="1676400"/>
            <a:ext cx="7696200" cy="457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800"/>
              <a:buNone/>
            </a:pPr>
            <a:r>
              <a:rPr lang="en-US"/>
              <a:t>Cleans up webpage for easier readability</a:t>
            </a:r>
            <a:endParaRPr/>
          </a:p>
        </p:txBody>
      </p:sp>
      <p:pic>
        <p:nvPicPr>
          <p:cNvPr id="501" name="Google Shape;501;p31" descr="screen capture of complex webpage"/>
          <p:cNvPicPr preferRelativeResize="0"/>
          <p:nvPr/>
        </p:nvPicPr>
        <p:blipFill rotWithShape="1">
          <a:blip r:embed="rId5">
            <a:alphaModFix/>
          </a:blip>
          <a:srcRect/>
          <a:stretch/>
        </p:blipFill>
        <p:spPr>
          <a:xfrm>
            <a:off x="533400" y="2440297"/>
            <a:ext cx="5354354" cy="2385755"/>
          </a:xfrm>
          <a:prstGeom prst="rect">
            <a:avLst/>
          </a:prstGeom>
          <a:noFill/>
          <a:ln w="9525" cap="flat" cmpd="sng">
            <a:solidFill>
              <a:srgbClr val="A5A5A5"/>
            </a:solidFill>
            <a:prstDash val="solid"/>
            <a:round/>
            <a:headEnd type="none" w="sm" len="sm"/>
            <a:tailEnd type="none" w="sm" len="sm"/>
          </a:ln>
        </p:spPr>
      </p:pic>
      <p:pic>
        <p:nvPicPr>
          <p:cNvPr id="502" name="Google Shape;502;p31" descr="screen capture of simplified page"/>
          <p:cNvPicPr preferRelativeResize="0"/>
          <p:nvPr/>
        </p:nvPicPr>
        <p:blipFill rotWithShape="1">
          <a:blip r:embed="rId6">
            <a:alphaModFix/>
          </a:blip>
          <a:srcRect b="18159"/>
          <a:stretch/>
        </p:blipFill>
        <p:spPr>
          <a:xfrm>
            <a:off x="7010400" y="2440297"/>
            <a:ext cx="4648200" cy="2925696"/>
          </a:xfrm>
          <a:prstGeom prst="rect">
            <a:avLst/>
          </a:prstGeom>
          <a:noFill/>
          <a:ln w="9525" cap="flat" cmpd="sng">
            <a:solidFill>
              <a:srgbClr val="A5A5A5"/>
            </a:solidFill>
            <a:prstDash val="solid"/>
            <a:round/>
            <a:headEnd type="none" w="sm" len="sm"/>
            <a:tailEnd type="none" w="sm" len="sm"/>
          </a:ln>
        </p:spPr>
      </p:pic>
      <p:cxnSp>
        <p:nvCxnSpPr>
          <p:cNvPr id="503" name="Google Shape;503;p31"/>
          <p:cNvCxnSpPr/>
          <p:nvPr/>
        </p:nvCxnSpPr>
        <p:spPr>
          <a:xfrm>
            <a:off x="5887754" y="2971800"/>
            <a:ext cx="1122646" cy="0"/>
          </a:xfrm>
          <a:prstGeom prst="straightConnector1">
            <a:avLst/>
          </a:prstGeom>
          <a:noFill/>
          <a:ln w="38100" cap="flat" cmpd="sng">
            <a:solidFill>
              <a:schemeClr val="lt2"/>
            </a:solidFill>
            <a:prstDash val="solid"/>
            <a:round/>
            <a:headEnd type="none" w="sm" len="sm"/>
            <a:tailEnd type="stealth" w="med" len="med"/>
          </a:ln>
        </p:spPr>
      </p:cxnSp>
      <p:sp>
        <p:nvSpPr>
          <p:cNvPr id="504" name="Google Shape;504;p31"/>
          <p:cNvSpPr txBox="1">
            <a:spLocks noGrp="1"/>
          </p:cNvSpPr>
          <p:nvPr>
            <p:ph type="body" idx="5"/>
          </p:nvPr>
        </p:nvSpPr>
        <p:spPr>
          <a:xfrm>
            <a:off x="533401" y="5862935"/>
            <a:ext cx="3657600" cy="461665"/>
          </a:xfrm>
          <a:prstGeom prst="rect">
            <a:avLst/>
          </a:prstGeom>
          <a:noFill/>
          <a:ln>
            <a:noFill/>
          </a:ln>
        </p:spPr>
        <p:txBody>
          <a:bodyPr spcFirstLastPara="1" wrap="square" lIns="45700" tIns="45700" rIns="45700" bIns="45700" anchor="b" anchorCtr="0">
            <a:spAutoFit/>
          </a:bodyPr>
          <a:lstStyle/>
          <a:p>
            <a:pPr marL="0" lvl="0" indent="0" algn="l" rtl="0">
              <a:lnSpc>
                <a:spcPct val="100000"/>
              </a:lnSpc>
              <a:spcBef>
                <a:spcPts val="0"/>
              </a:spcBef>
              <a:spcAft>
                <a:spcPts val="0"/>
              </a:spcAft>
              <a:buSzPts val="2400"/>
              <a:buNone/>
            </a:pPr>
            <a:r>
              <a:rPr lang="en-US"/>
              <a:t>Then click ‘print’ and save to pdf, or Google Drive</a:t>
            </a:r>
            <a:endParaRPr/>
          </a:p>
        </p:txBody>
      </p:sp>
      <p:pic>
        <p:nvPicPr>
          <p:cNvPr id="505" name="Google Shape;505;p31" descr="screen capture of toolbar"/>
          <p:cNvPicPr preferRelativeResize="0"/>
          <p:nvPr/>
        </p:nvPicPr>
        <p:blipFill rotWithShape="1">
          <a:blip r:embed="rId7">
            <a:alphaModFix/>
          </a:blip>
          <a:srcRect/>
          <a:stretch/>
        </p:blipFill>
        <p:spPr>
          <a:xfrm>
            <a:off x="7006936" y="5883754"/>
            <a:ext cx="1511300" cy="450850"/>
          </a:xfrm>
          <a:prstGeom prst="rect">
            <a:avLst/>
          </a:prstGeom>
          <a:noFill/>
          <a:ln w="9525" cap="flat" cmpd="sng">
            <a:solidFill>
              <a:srgbClr val="A5A5A5"/>
            </a:solidFill>
            <a:prstDash val="solid"/>
            <a:round/>
            <a:headEnd type="none" w="sm" len="sm"/>
            <a:tailEnd type="none" w="sm" len="sm"/>
          </a:ln>
        </p:spPr>
      </p:pic>
      <p:cxnSp>
        <p:nvCxnSpPr>
          <p:cNvPr id="506" name="Google Shape;506;p31"/>
          <p:cNvCxnSpPr/>
          <p:nvPr/>
        </p:nvCxnSpPr>
        <p:spPr>
          <a:xfrm>
            <a:off x="3810000" y="6109854"/>
            <a:ext cx="3962400" cy="0"/>
          </a:xfrm>
          <a:prstGeom prst="straightConnector1">
            <a:avLst/>
          </a:prstGeom>
          <a:noFill/>
          <a:ln w="38100" cap="flat" cmpd="sng">
            <a:solidFill>
              <a:schemeClr val="lt2"/>
            </a:solidFill>
            <a:prstDash val="solid"/>
            <a:round/>
            <a:headEnd type="none" w="sm" len="sm"/>
            <a:tailEnd type="stealth" w="med" len="med"/>
          </a:ln>
        </p:spPr>
      </p:cxnSp>
      <p:sp>
        <p:nvSpPr>
          <p:cNvPr id="507" name="Google Shape;507;p31"/>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2"/>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Voice In</a:t>
            </a:r>
            <a:endParaRPr/>
          </a:p>
        </p:txBody>
      </p:sp>
      <p:sp>
        <p:nvSpPr>
          <p:cNvPr id="514" name="Google Shape;514;p32"/>
          <p:cNvSpPr txBox="1">
            <a:spLocks noGrp="1"/>
          </p:cNvSpPr>
          <p:nvPr>
            <p:ph type="body" idx="1"/>
          </p:nvPr>
        </p:nvSpPr>
        <p:spPr>
          <a:xfrm>
            <a:off x="533400" y="1676400"/>
            <a:ext cx="5562600" cy="125603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800"/>
              <a:buNone/>
            </a:pPr>
            <a:r>
              <a:rPr lang="en-US"/>
              <a:t>Voice Typing Extension</a:t>
            </a:r>
            <a:endParaRPr/>
          </a:p>
        </p:txBody>
      </p:sp>
      <p:pic>
        <p:nvPicPr>
          <p:cNvPr id="515" name="Google Shape;515;p32" descr="Voice In logo"/>
          <p:cNvPicPr preferRelativeResize="0"/>
          <p:nvPr/>
        </p:nvPicPr>
        <p:blipFill rotWithShape="1">
          <a:blip r:embed="rId3">
            <a:alphaModFix/>
          </a:blip>
          <a:srcRect/>
          <a:stretch/>
        </p:blipFill>
        <p:spPr>
          <a:xfrm>
            <a:off x="533400" y="3164494"/>
            <a:ext cx="4546600" cy="901700"/>
          </a:xfrm>
          <a:prstGeom prst="rect">
            <a:avLst/>
          </a:prstGeom>
          <a:noFill/>
          <a:ln>
            <a:noFill/>
          </a:ln>
        </p:spPr>
      </p:pic>
      <p:sp>
        <p:nvSpPr>
          <p:cNvPr id="516" name="Google Shape;516;p32"/>
          <p:cNvSpPr txBox="1">
            <a:spLocks noGrp="1"/>
          </p:cNvSpPr>
          <p:nvPr>
            <p:ph type="body" idx="4"/>
          </p:nvPr>
        </p:nvSpPr>
        <p:spPr>
          <a:xfrm>
            <a:off x="6096000" y="1676400"/>
            <a:ext cx="5029200" cy="3810000"/>
          </a:xfrm>
          <a:prstGeom prst="rect">
            <a:avLst/>
          </a:prstGeom>
          <a:noFill/>
          <a:ln>
            <a:noFill/>
          </a:ln>
        </p:spPr>
        <p:txBody>
          <a:bodyPr spcFirstLastPara="1" wrap="square" lIns="45700" tIns="45700" rIns="45700" bIns="45700" anchor="t" anchorCtr="0">
            <a:normAutofit/>
          </a:bodyPr>
          <a:lstStyle/>
          <a:p>
            <a:pPr marL="228600" lvl="0" indent="-228600" algn="l" rtl="0">
              <a:lnSpc>
                <a:spcPct val="100000"/>
              </a:lnSpc>
              <a:spcBef>
                <a:spcPts val="0"/>
              </a:spcBef>
              <a:spcAft>
                <a:spcPts val="0"/>
              </a:spcAft>
              <a:buSzPts val="2400"/>
              <a:buChar char="▪"/>
            </a:pPr>
            <a:r>
              <a:rPr lang="en-US"/>
              <a:t>Allows you to Voice Type </a:t>
            </a:r>
            <a:br>
              <a:rPr lang="en-US"/>
            </a:br>
            <a:r>
              <a:rPr lang="en-US"/>
              <a:t>in any textbox.</a:t>
            </a:r>
            <a:endParaRPr/>
          </a:p>
          <a:p>
            <a:pPr marL="228600" lvl="0" indent="-228600" algn="l" rtl="0">
              <a:lnSpc>
                <a:spcPct val="100000"/>
              </a:lnSpc>
              <a:spcBef>
                <a:spcPts val="1200"/>
              </a:spcBef>
              <a:spcAft>
                <a:spcPts val="0"/>
              </a:spcAft>
              <a:buSzPts val="2400"/>
              <a:buChar char="▪"/>
            </a:pPr>
            <a:r>
              <a:rPr lang="en-US"/>
              <a:t>Click on extension, allow microphone and speak.</a:t>
            </a:r>
            <a:endParaRPr/>
          </a:p>
          <a:p>
            <a:pPr marL="228600" lvl="0" indent="-228600" algn="l" rtl="0">
              <a:lnSpc>
                <a:spcPct val="100000"/>
              </a:lnSpc>
              <a:spcBef>
                <a:spcPts val="1200"/>
              </a:spcBef>
              <a:spcAft>
                <a:spcPts val="0"/>
              </a:spcAft>
              <a:buSzPts val="2400"/>
              <a:buChar char="▪"/>
            </a:pPr>
            <a:r>
              <a:rPr lang="en-US" b="1"/>
              <a:t>Note: </a:t>
            </a:r>
            <a:r>
              <a:rPr lang="en-US"/>
              <a:t>if on Chromebook using dictation accessibility feature works just as well, if not better.</a:t>
            </a:r>
            <a:endParaRPr/>
          </a:p>
        </p:txBody>
      </p:sp>
      <p:sp>
        <p:nvSpPr>
          <p:cNvPr id="517" name="Google Shape;517;p32"/>
          <p:cNvSpPr txBox="1">
            <a:spLocks noGrp="1"/>
          </p:cNvSpPr>
          <p:nvPr>
            <p:ph type="body" idx="5"/>
          </p:nvPr>
        </p:nvSpPr>
        <p:spPr>
          <a:xfrm>
            <a:off x="533400" y="5493603"/>
            <a:ext cx="11125200" cy="830997"/>
          </a:xfrm>
          <a:prstGeom prst="rect">
            <a:avLst/>
          </a:prstGeom>
          <a:noFill/>
          <a:ln>
            <a:noFill/>
          </a:ln>
        </p:spPr>
        <p:txBody>
          <a:bodyPr spcFirstLastPara="1" wrap="square" lIns="45700" tIns="45700" rIns="45700" bIns="45700" anchor="b" anchorCtr="0">
            <a:spAutoFit/>
          </a:bodyPr>
          <a:lstStyle/>
          <a:p>
            <a:pPr marL="0" lvl="0" indent="0" algn="l" rtl="0">
              <a:lnSpc>
                <a:spcPct val="100000"/>
              </a:lnSpc>
              <a:spcBef>
                <a:spcPts val="0"/>
              </a:spcBef>
              <a:spcAft>
                <a:spcPts val="0"/>
              </a:spcAft>
              <a:buSzPts val="2400"/>
              <a:buNone/>
            </a:pPr>
            <a:r>
              <a:rPr lang="en-US"/>
              <a:t>Just one example, there are many extensions out there for this. </a:t>
            </a:r>
            <a:br>
              <a:rPr lang="en-US"/>
            </a:br>
            <a:r>
              <a:rPr lang="en-US"/>
              <a:t>Good option if students do not all have Chromebooks.</a:t>
            </a:r>
            <a:endParaRPr/>
          </a:p>
        </p:txBody>
      </p:sp>
      <p:sp>
        <p:nvSpPr>
          <p:cNvPr id="518" name="Google Shape;518;p32"/>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33"/>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Color Enhancer</a:t>
            </a:r>
            <a:endParaRPr/>
          </a:p>
        </p:txBody>
      </p:sp>
      <p:sp>
        <p:nvSpPr>
          <p:cNvPr id="525" name="Google Shape;525;p33"/>
          <p:cNvSpPr txBox="1">
            <a:spLocks noGrp="1"/>
          </p:cNvSpPr>
          <p:nvPr>
            <p:ph type="body" idx="1"/>
          </p:nvPr>
        </p:nvSpPr>
        <p:spPr>
          <a:xfrm>
            <a:off x="533400" y="1676400"/>
            <a:ext cx="5562600" cy="125603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800"/>
              <a:buNone/>
            </a:pPr>
            <a:r>
              <a:rPr lang="en-US"/>
              <a:t>Extension</a:t>
            </a:r>
            <a:endParaRPr/>
          </a:p>
        </p:txBody>
      </p:sp>
      <p:pic>
        <p:nvPicPr>
          <p:cNvPr id="526" name="Google Shape;526;p33" descr="Color Enhancer logo">
            <a:hlinkClick r:id="rId3"/>
          </p:cNvPr>
          <p:cNvPicPr preferRelativeResize="0"/>
          <p:nvPr/>
        </p:nvPicPr>
        <p:blipFill rotWithShape="1">
          <a:blip r:embed="rId4">
            <a:alphaModFix/>
          </a:blip>
          <a:srcRect/>
          <a:stretch/>
        </p:blipFill>
        <p:spPr>
          <a:xfrm>
            <a:off x="533400" y="2286000"/>
            <a:ext cx="5499100" cy="1536700"/>
          </a:xfrm>
          <a:prstGeom prst="rect">
            <a:avLst/>
          </a:prstGeom>
          <a:noFill/>
          <a:ln>
            <a:noFill/>
          </a:ln>
        </p:spPr>
      </p:pic>
      <p:sp>
        <p:nvSpPr>
          <p:cNvPr id="527" name="Google Shape;527;p33"/>
          <p:cNvSpPr txBox="1">
            <a:spLocks noGrp="1"/>
          </p:cNvSpPr>
          <p:nvPr>
            <p:ph type="body" idx="4"/>
          </p:nvPr>
        </p:nvSpPr>
        <p:spPr>
          <a:xfrm>
            <a:off x="533400" y="4343400"/>
            <a:ext cx="5562600" cy="1981199"/>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2400"/>
              <a:buNone/>
            </a:pPr>
            <a:r>
              <a:rPr lang="en-US"/>
              <a:t>A customizable color filter applied to web pages to improve color perception, for people who are partially color-blind.</a:t>
            </a:r>
            <a:endParaRPr/>
          </a:p>
        </p:txBody>
      </p:sp>
      <p:pic>
        <p:nvPicPr>
          <p:cNvPr id="528" name="Google Shape;528;p33" descr="screen capture of Color Enhancer tool"/>
          <p:cNvPicPr preferRelativeResize="0"/>
          <p:nvPr/>
        </p:nvPicPr>
        <p:blipFill rotWithShape="1">
          <a:blip r:embed="rId5">
            <a:alphaModFix/>
          </a:blip>
          <a:srcRect/>
          <a:stretch/>
        </p:blipFill>
        <p:spPr>
          <a:xfrm>
            <a:off x="6740236" y="1687919"/>
            <a:ext cx="4918364" cy="3655895"/>
          </a:xfrm>
          <a:prstGeom prst="rect">
            <a:avLst/>
          </a:prstGeom>
          <a:noFill/>
          <a:ln w="9525" cap="flat" cmpd="sng">
            <a:solidFill>
              <a:srgbClr val="A5A5A5"/>
            </a:solidFill>
            <a:prstDash val="solid"/>
            <a:round/>
            <a:headEnd type="none" w="sm" len="sm"/>
            <a:tailEnd type="none" w="sm" len="sm"/>
          </a:ln>
        </p:spPr>
      </p:pic>
      <p:sp>
        <p:nvSpPr>
          <p:cNvPr id="529" name="Google Shape;529;p33"/>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4"/>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When Looking at Other Learning Apps:</a:t>
            </a:r>
            <a:endParaRPr/>
          </a:p>
        </p:txBody>
      </p:sp>
      <p:sp>
        <p:nvSpPr>
          <p:cNvPr id="536" name="Google Shape;536;p34"/>
          <p:cNvSpPr txBox="1">
            <a:spLocks noGrp="1"/>
          </p:cNvSpPr>
          <p:nvPr>
            <p:ph type="body" idx="1"/>
          </p:nvPr>
        </p:nvSpPr>
        <p:spPr>
          <a:xfrm>
            <a:off x="533400" y="1676400"/>
            <a:ext cx="5562600" cy="457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800"/>
              <a:buNone/>
            </a:pPr>
            <a:r>
              <a:rPr lang="en-US"/>
              <a:t>Questions to Think About</a:t>
            </a:r>
            <a:endParaRPr/>
          </a:p>
        </p:txBody>
      </p:sp>
      <p:sp>
        <p:nvSpPr>
          <p:cNvPr id="537" name="Google Shape;537;p34"/>
          <p:cNvSpPr txBox="1">
            <a:spLocks noGrp="1"/>
          </p:cNvSpPr>
          <p:nvPr>
            <p:ph type="body" idx="2"/>
          </p:nvPr>
        </p:nvSpPr>
        <p:spPr>
          <a:xfrm>
            <a:off x="533400" y="2286000"/>
            <a:ext cx="11125200" cy="3200400"/>
          </a:xfrm>
          <a:prstGeom prst="rect">
            <a:avLst/>
          </a:prstGeom>
          <a:noFill/>
          <a:ln>
            <a:noFill/>
          </a:ln>
        </p:spPr>
        <p:txBody>
          <a:bodyPr spcFirstLastPara="1" wrap="square" lIns="45700" tIns="45700" rIns="45700" bIns="45700" anchor="t" anchorCtr="0">
            <a:normAutofit/>
          </a:bodyPr>
          <a:lstStyle/>
          <a:p>
            <a:pPr marL="228600" lvl="0" indent="-228600" algn="l" rtl="0">
              <a:lnSpc>
                <a:spcPct val="100000"/>
              </a:lnSpc>
              <a:spcBef>
                <a:spcPts val="0"/>
              </a:spcBef>
              <a:spcAft>
                <a:spcPts val="0"/>
              </a:spcAft>
              <a:buSzPts val="2400"/>
              <a:buChar char="▪"/>
            </a:pPr>
            <a:r>
              <a:rPr lang="en-US"/>
              <a:t>What accessibility features are built in?</a:t>
            </a:r>
            <a:endParaRPr/>
          </a:p>
          <a:p>
            <a:pPr marL="228600" lvl="0" indent="-228600" algn="l" rtl="0">
              <a:lnSpc>
                <a:spcPct val="100000"/>
              </a:lnSpc>
              <a:spcBef>
                <a:spcPts val="1200"/>
              </a:spcBef>
              <a:spcAft>
                <a:spcPts val="0"/>
              </a:spcAft>
              <a:buSzPts val="2400"/>
              <a:buChar char="▪"/>
            </a:pPr>
            <a:r>
              <a:rPr lang="en-US"/>
              <a:t>Are these features user-friendly?</a:t>
            </a:r>
            <a:endParaRPr/>
          </a:p>
          <a:p>
            <a:pPr marL="228600" lvl="0" indent="-228600" algn="l" rtl="0">
              <a:lnSpc>
                <a:spcPct val="100000"/>
              </a:lnSpc>
              <a:spcBef>
                <a:spcPts val="1200"/>
              </a:spcBef>
              <a:spcAft>
                <a:spcPts val="0"/>
              </a:spcAft>
              <a:buSzPts val="2400"/>
              <a:buChar char="▪"/>
            </a:pPr>
            <a:r>
              <a:rPr lang="en-US"/>
              <a:t>If they aren’t built in will your other accessibility apps work within those apps?</a:t>
            </a:r>
            <a:endParaRPr/>
          </a:p>
        </p:txBody>
      </p:sp>
      <p:sp>
        <p:nvSpPr>
          <p:cNvPr id="538" name="Google Shape;538;p34"/>
          <p:cNvSpPr txBox="1">
            <a:spLocks noGrp="1"/>
          </p:cNvSpPr>
          <p:nvPr>
            <p:ph type="body" idx="5"/>
          </p:nvPr>
        </p:nvSpPr>
        <p:spPr>
          <a:xfrm>
            <a:off x="533400" y="5862935"/>
            <a:ext cx="11125200" cy="461665"/>
          </a:xfrm>
          <a:prstGeom prst="rect">
            <a:avLst/>
          </a:prstGeom>
          <a:noFill/>
          <a:ln>
            <a:noFill/>
          </a:ln>
        </p:spPr>
        <p:txBody>
          <a:bodyPr spcFirstLastPara="1" wrap="square" lIns="45700" tIns="45700" rIns="45700" bIns="45700" anchor="b" anchorCtr="0">
            <a:spAutoFit/>
          </a:bodyPr>
          <a:lstStyle/>
          <a:p>
            <a:pPr marL="0" lvl="0" indent="0" algn="l" rtl="0">
              <a:lnSpc>
                <a:spcPct val="100000"/>
              </a:lnSpc>
              <a:spcBef>
                <a:spcPts val="0"/>
              </a:spcBef>
              <a:spcAft>
                <a:spcPts val="0"/>
              </a:spcAft>
              <a:buSzPts val="2400"/>
              <a:buNone/>
            </a:pPr>
            <a:r>
              <a:rPr lang="en-US"/>
              <a:t>Here are some possible additions...</a:t>
            </a:r>
            <a:endParaRPr/>
          </a:p>
        </p:txBody>
      </p:sp>
      <p:sp>
        <p:nvSpPr>
          <p:cNvPr id="539" name="Google Shape;539;p34"/>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35"/>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Extension: Kami</a:t>
            </a:r>
            <a:endParaRPr/>
          </a:p>
        </p:txBody>
      </p:sp>
      <p:sp>
        <p:nvSpPr>
          <p:cNvPr id="546" name="Google Shape;546;p35"/>
          <p:cNvSpPr txBox="1">
            <a:spLocks noGrp="1"/>
          </p:cNvSpPr>
          <p:nvPr>
            <p:ph type="body" idx="1"/>
          </p:nvPr>
        </p:nvSpPr>
        <p:spPr>
          <a:xfrm>
            <a:off x="533400" y="1676400"/>
            <a:ext cx="5562600" cy="125603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800"/>
              <a:buNone/>
            </a:pPr>
            <a:r>
              <a:rPr lang="en-US"/>
              <a:t>Annotate pdfs</a:t>
            </a:r>
            <a:endParaRPr/>
          </a:p>
        </p:txBody>
      </p:sp>
      <p:pic>
        <p:nvPicPr>
          <p:cNvPr id="547" name="Google Shape;547;p35" descr="Kami logo"/>
          <p:cNvPicPr preferRelativeResize="0"/>
          <p:nvPr/>
        </p:nvPicPr>
        <p:blipFill rotWithShape="1">
          <a:blip r:embed="rId3">
            <a:alphaModFix/>
          </a:blip>
          <a:srcRect/>
          <a:stretch/>
        </p:blipFill>
        <p:spPr>
          <a:xfrm>
            <a:off x="543790" y="2575883"/>
            <a:ext cx="1742209" cy="871105"/>
          </a:xfrm>
          <a:prstGeom prst="rect">
            <a:avLst/>
          </a:prstGeom>
          <a:noFill/>
          <a:ln>
            <a:noFill/>
          </a:ln>
        </p:spPr>
      </p:pic>
      <p:sp>
        <p:nvSpPr>
          <p:cNvPr id="548" name="Google Shape;548;p35"/>
          <p:cNvSpPr txBox="1">
            <a:spLocks noGrp="1"/>
          </p:cNvSpPr>
          <p:nvPr>
            <p:ph type="body" idx="4"/>
          </p:nvPr>
        </p:nvSpPr>
        <p:spPr>
          <a:xfrm>
            <a:off x="6096000" y="1676400"/>
            <a:ext cx="5562600" cy="4648200"/>
          </a:xfrm>
          <a:prstGeom prst="rect">
            <a:avLst/>
          </a:prstGeom>
          <a:noFill/>
          <a:ln>
            <a:noFill/>
          </a:ln>
        </p:spPr>
        <p:txBody>
          <a:bodyPr spcFirstLastPara="1" wrap="square" lIns="45700" tIns="45700" rIns="45700" bIns="45700" anchor="t" anchorCtr="0">
            <a:normAutofit/>
          </a:bodyPr>
          <a:lstStyle/>
          <a:p>
            <a:pPr marL="228600" lvl="0" indent="-228600" algn="l" rtl="0">
              <a:lnSpc>
                <a:spcPct val="100000"/>
              </a:lnSpc>
              <a:spcBef>
                <a:spcPts val="0"/>
              </a:spcBef>
              <a:spcAft>
                <a:spcPts val="0"/>
              </a:spcAft>
              <a:buSzPts val="2220"/>
              <a:buChar char="▪"/>
            </a:pPr>
            <a:r>
              <a:rPr lang="en-US" sz="2220"/>
              <a:t>Annotation Tools</a:t>
            </a:r>
            <a:endParaRPr/>
          </a:p>
          <a:p>
            <a:pPr marL="228600" lvl="0" indent="-228600" algn="l" rtl="0">
              <a:lnSpc>
                <a:spcPct val="100000"/>
              </a:lnSpc>
              <a:spcBef>
                <a:spcPts val="1200"/>
              </a:spcBef>
              <a:spcAft>
                <a:spcPts val="0"/>
              </a:spcAft>
              <a:buSzPts val="2220"/>
              <a:buChar char="▪"/>
            </a:pPr>
            <a:r>
              <a:rPr lang="en-US" sz="2220"/>
              <a:t>OCR (for scanned documents)</a:t>
            </a:r>
            <a:endParaRPr/>
          </a:p>
          <a:p>
            <a:pPr marL="0" lvl="0" indent="0" algn="l" rtl="0">
              <a:lnSpc>
                <a:spcPct val="100000"/>
              </a:lnSpc>
              <a:spcBef>
                <a:spcPts val="1200"/>
              </a:spcBef>
              <a:spcAft>
                <a:spcPts val="0"/>
              </a:spcAft>
              <a:buSzPts val="2220"/>
              <a:buNone/>
            </a:pPr>
            <a:r>
              <a:rPr lang="en-US" sz="2220"/>
              <a:t/>
            </a:r>
            <a:br>
              <a:rPr lang="en-US" sz="2220"/>
            </a:br>
            <a:r>
              <a:rPr lang="en-US" sz="2220" b="1"/>
              <a:t>Paid Version adds the following:</a:t>
            </a:r>
            <a:endParaRPr/>
          </a:p>
          <a:p>
            <a:pPr marL="228600" lvl="0" indent="-228600" algn="l" rtl="0">
              <a:lnSpc>
                <a:spcPct val="100000"/>
              </a:lnSpc>
              <a:spcBef>
                <a:spcPts val="1200"/>
              </a:spcBef>
              <a:spcAft>
                <a:spcPts val="0"/>
              </a:spcAft>
              <a:buSzPts val="2220"/>
              <a:buChar char="▪"/>
            </a:pPr>
            <a:r>
              <a:rPr lang="en-US" sz="2220"/>
              <a:t>Text to Speech (brings in voice pack available on device you are using)</a:t>
            </a:r>
            <a:endParaRPr/>
          </a:p>
          <a:p>
            <a:pPr marL="228600" lvl="0" indent="-228600" algn="l" rtl="0">
              <a:lnSpc>
                <a:spcPct val="100000"/>
              </a:lnSpc>
              <a:spcBef>
                <a:spcPts val="1200"/>
              </a:spcBef>
              <a:spcAft>
                <a:spcPts val="0"/>
              </a:spcAft>
              <a:buSzPts val="2220"/>
              <a:buChar char="▪"/>
            </a:pPr>
            <a:r>
              <a:rPr lang="en-US" sz="2220"/>
              <a:t>Has languages to read, but no translation </a:t>
            </a:r>
            <a:endParaRPr/>
          </a:p>
          <a:p>
            <a:pPr marL="228600" lvl="0" indent="-228600" algn="l" rtl="0">
              <a:lnSpc>
                <a:spcPct val="100000"/>
              </a:lnSpc>
              <a:spcBef>
                <a:spcPts val="1200"/>
              </a:spcBef>
              <a:spcAft>
                <a:spcPts val="0"/>
              </a:spcAft>
              <a:buSzPts val="2220"/>
              <a:buChar char="▪"/>
            </a:pPr>
            <a:r>
              <a:rPr lang="en-US" sz="2220"/>
              <a:t>Dictionary</a:t>
            </a:r>
            <a:endParaRPr/>
          </a:p>
          <a:p>
            <a:pPr marL="228600" lvl="0" indent="-228600" algn="l" rtl="0">
              <a:lnSpc>
                <a:spcPct val="100000"/>
              </a:lnSpc>
              <a:spcBef>
                <a:spcPts val="1200"/>
              </a:spcBef>
              <a:spcAft>
                <a:spcPts val="0"/>
              </a:spcAft>
              <a:buSzPts val="2220"/>
              <a:buChar char="▪"/>
            </a:pPr>
            <a:r>
              <a:rPr lang="en-US" sz="2220"/>
              <a:t>Voice Typing (in textbox)</a:t>
            </a:r>
            <a:endParaRPr/>
          </a:p>
          <a:p>
            <a:pPr marL="228600" lvl="0" indent="-228600" algn="l" rtl="0">
              <a:lnSpc>
                <a:spcPct val="100000"/>
              </a:lnSpc>
              <a:spcBef>
                <a:spcPts val="1200"/>
              </a:spcBef>
              <a:spcAft>
                <a:spcPts val="0"/>
              </a:spcAft>
              <a:buSzPts val="2220"/>
              <a:buChar char="▪"/>
            </a:pPr>
            <a:r>
              <a:rPr lang="en-US" sz="2220"/>
              <a:t>Audio and Video Comments</a:t>
            </a:r>
            <a:endParaRPr/>
          </a:p>
        </p:txBody>
      </p:sp>
      <p:sp>
        <p:nvSpPr>
          <p:cNvPr id="549" name="Google Shape;549;p35"/>
          <p:cNvSpPr txBox="1">
            <a:spLocks noGrp="1"/>
          </p:cNvSpPr>
          <p:nvPr>
            <p:ph type="body" idx="5"/>
          </p:nvPr>
        </p:nvSpPr>
        <p:spPr>
          <a:xfrm>
            <a:off x="533400" y="4077831"/>
            <a:ext cx="5105400" cy="2246769"/>
          </a:xfrm>
          <a:prstGeom prst="rect">
            <a:avLst/>
          </a:prstGeom>
          <a:noFill/>
          <a:ln>
            <a:noFill/>
          </a:ln>
        </p:spPr>
        <p:txBody>
          <a:bodyPr spcFirstLastPara="1" wrap="square" lIns="45700" tIns="45700" rIns="45700" bIns="45700" anchor="b" anchorCtr="0">
            <a:spAutoFit/>
          </a:bodyPr>
          <a:lstStyle/>
          <a:p>
            <a:pPr marL="0" lvl="0" indent="0" algn="l" rtl="0">
              <a:lnSpc>
                <a:spcPct val="100000"/>
              </a:lnSpc>
              <a:spcBef>
                <a:spcPts val="0"/>
              </a:spcBef>
              <a:spcAft>
                <a:spcPts val="0"/>
              </a:spcAft>
              <a:buSzPts val="2400"/>
              <a:buNone/>
            </a:pPr>
            <a:r>
              <a:rPr lang="en-US" dirty="0"/>
              <a:t>Integrates with Google Classroom, Schoology, and Canvas</a:t>
            </a:r>
            <a:endParaRPr dirty="0"/>
          </a:p>
          <a:p>
            <a:pPr marL="0" lvl="0" indent="0" algn="l" rtl="0">
              <a:lnSpc>
                <a:spcPct val="100000"/>
              </a:lnSpc>
              <a:spcBef>
                <a:spcPts val="1200"/>
              </a:spcBef>
              <a:spcAft>
                <a:spcPts val="0"/>
              </a:spcAft>
              <a:buSzPts val="2400"/>
              <a:buNone/>
            </a:pPr>
            <a:r>
              <a:rPr lang="en-US" u="sng" dirty="0">
                <a:solidFill>
                  <a:schemeClr val="hlink"/>
                </a:solidFill>
                <a:hlinkClick r:id="rId4"/>
              </a:rPr>
              <a:t>Free vs. Paid plans</a:t>
            </a:r>
            <a:endParaRPr dirty="0"/>
          </a:p>
          <a:p>
            <a:pPr marL="0" lvl="0" indent="0">
              <a:spcBef>
                <a:spcPts val="1200"/>
              </a:spcBef>
            </a:pPr>
            <a:r>
              <a:rPr lang="en-US" dirty="0"/>
              <a:t>Free 30 day upgrade coupon: </a:t>
            </a:r>
            <a:r>
              <a:rPr lang="en-US"/>
              <a:t>herododie</a:t>
            </a:r>
            <a:r>
              <a:rPr lang="en-US" dirty="0"/>
              <a:t> </a:t>
            </a:r>
            <a:endParaRPr dirty="0"/>
          </a:p>
        </p:txBody>
      </p:sp>
      <p:sp>
        <p:nvSpPr>
          <p:cNvPr id="550" name="Google Shape;550;p35"/>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6"/>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Nearpod</a:t>
            </a:r>
            <a:endParaRPr/>
          </a:p>
        </p:txBody>
      </p:sp>
      <p:sp>
        <p:nvSpPr>
          <p:cNvPr id="557" name="Google Shape;557;p36"/>
          <p:cNvSpPr txBox="1">
            <a:spLocks noGrp="1"/>
          </p:cNvSpPr>
          <p:nvPr>
            <p:ph type="body" idx="1"/>
          </p:nvPr>
        </p:nvSpPr>
        <p:spPr>
          <a:xfrm>
            <a:off x="533400" y="1676400"/>
            <a:ext cx="5562600" cy="457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800"/>
              <a:buNone/>
            </a:pPr>
            <a:r>
              <a:rPr lang="en-US"/>
              <a:t>Immersive Reader</a:t>
            </a:r>
            <a:endParaRPr/>
          </a:p>
          <a:p>
            <a:pPr marL="0" lvl="0" indent="0" algn="l" rtl="0">
              <a:lnSpc>
                <a:spcPct val="100000"/>
              </a:lnSpc>
              <a:spcBef>
                <a:spcPts val="1200"/>
              </a:spcBef>
              <a:spcAft>
                <a:spcPts val="0"/>
              </a:spcAft>
              <a:buSzPts val="2800"/>
              <a:buNone/>
            </a:pPr>
            <a:r>
              <a:rPr lang="en-US"/>
              <a:t>Audio resources and responses</a:t>
            </a:r>
            <a:endParaRPr/>
          </a:p>
        </p:txBody>
      </p:sp>
      <p:pic>
        <p:nvPicPr>
          <p:cNvPr id="558" name="Google Shape;558;p36" descr="Nearpod logo"/>
          <p:cNvPicPr preferRelativeResize="0"/>
          <p:nvPr/>
        </p:nvPicPr>
        <p:blipFill rotWithShape="1">
          <a:blip r:embed="rId3">
            <a:alphaModFix/>
          </a:blip>
          <a:srcRect/>
          <a:stretch/>
        </p:blipFill>
        <p:spPr>
          <a:xfrm>
            <a:off x="304800" y="3048000"/>
            <a:ext cx="3343519" cy="1174750"/>
          </a:xfrm>
          <a:prstGeom prst="rect">
            <a:avLst/>
          </a:prstGeom>
          <a:noFill/>
          <a:ln>
            <a:noFill/>
          </a:ln>
        </p:spPr>
      </p:pic>
      <p:sp>
        <p:nvSpPr>
          <p:cNvPr id="559" name="Google Shape;559;p36"/>
          <p:cNvSpPr txBox="1">
            <a:spLocks noGrp="1"/>
          </p:cNvSpPr>
          <p:nvPr>
            <p:ph type="body" idx="2"/>
          </p:nvPr>
        </p:nvSpPr>
        <p:spPr>
          <a:xfrm>
            <a:off x="533400" y="4435128"/>
            <a:ext cx="5562600" cy="1904712"/>
          </a:xfrm>
          <a:prstGeom prst="rect">
            <a:avLst/>
          </a:prstGeom>
          <a:noFill/>
          <a:ln>
            <a:noFill/>
          </a:ln>
        </p:spPr>
        <p:txBody>
          <a:bodyPr spcFirstLastPara="1" wrap="square" lIns="45700" tIns="45700" rIns="45700" bIns="45700" anchor="t" anchorCtr="0">
            <a:normAutofit/>
          </a:bodyPr>
          <a:lstStyle/>
          <a:p>
            <a:pPr marL="228600" lvl="0" indent="-228600" algn="l" rtl="0">
              <a:lnSpc>
                <a:spcPct val="80000"/>
              </a:lnSpc>
              <a:spcBef>
                <a:spcPts val="0"/>
              </a:spcBef>
              <a:spcAft>
                <a:spcPts val="0"/>
              </a:spcAft>
              <a:buSzPts val="1860"/>
              <a:buChar char="▪"/>
            </a:pPr>
            <a:r>
              <a:rPr lang="en-US" sz="1860"/>
              <a:t>Draw-it</a:t>
            </a:r>
            <a:endParaRPr/>
          </a:p>
          <a:p>
            <a:pPr marL="228600" lvl="0" indent="-228600" algn="l" rtl="0">
              <a:lnSpc>
                <a:spcPct val="80000"/>
              </a:lnSpc>
              <a:spcBef>
                <a:spcPts val="1200"/>
              </a:spcBef>
              <a:spcAft>
                <a:spcPts val="0"/>
              </a:spcAft>
              <a:buSzPts val="1860"/>
              <a:buChar char="▪"/>
            </a:pPr>
            <a:r>
              <a:rPr lang="en-US" sz="1860"/>
              <a:t>Poll</a:t>
            </a:r>
            <a:endParaRPr/>
          </a:p>
          <a:p>
            <a:pPr marL="228600" lvl="0" indent="-228600" algn="l" rtl="0">
              <a:lnSpc>
                <a:spcPct val="80000"/>
              </a:lnSpc>
              <a:spcBef>
                <a:spcPts val="1200"/>
              </a:spcBef>
              <a:spcAft>
                <a:spcPts val="0"/>
              </a:spcAft>
              <a:buSzPts val="1860"/>
              <a:buChar char="▪"/>
            </a:pPr>
            <a:r>
              <a:rPr lang="en-US" sz="1860"/>
              <a:t>Quiz</a:t>
            </a:r>
            <a:endParaRPr/>
          </a:p>
          <a:p>
            <a:pPr marL="228600" lvl="0" indent="-228600" algn="l" rtl="0">
              <a:lnSpc>
                <a:spcPct val="80000"/>
              </a:lnSpc>
              <a:spcBef>
                <a:spcPts val="1200"/>
              </a:spcBef>
              <a:spcAft>
                <a:spcPts val="0"/>
              </a:spcAft>
              <a:buSzPts val="1860"/>
              <a:buChar char="▪"/>
            </a:pPr>
            <a:r>
              <a:rPr lang="en-US" sz="1860"/>
              <a:t>Open-ended question</a:t>
            </a:r>
            <a:endParaRPr/>
          </a:p>
          <a:p>
            <a:pPr marL="228600" lvl="0" indent="-228600" algn="l" rtl="0">
              <a:lnSpc>
                <a:spcPct val="80000"/>
              </a:lnSpc>
              <a:spcBef>
                <a:spcPts val="1200"/>
              </a:spcBef>
              <a:spcAft>
                <a:spcPts val="0"/>
              </a:spcAft>
              <a:buSzPts val="1860"/>
              <a:buChar char="▪"/>
            </a:pPr>
            <a:r>
              <a:rPr lang="en-US" sz="1860"/>
              <a:t>Slides</a:t>
            </a:r>
            <a:endParaRPr/>
          </a:p>
        </p:txBody>
      </p:sp>
      <p:sp>
        <p:nvSpPr>
          <p:cNvPr id="560" name="Google Shape;560;p36"/>
          <p:cNvSpPr txBox="1">
            <a:spLocks noGrp="1"/>
          </p:cNvSpPr>
          <p:nvPr>
            <p:ph type="body" idx="4"/>
          </p:nvPr>
        </p:nvSpPr>
        <p:spPr>
          <a:xfrm>
            <a:off x="6096000" y="4222750"/>
            <a:ext cx="5562600" cy="126365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2400"/>
              <a:buNone/>
            </a:pPr>
            <a:r>
              <a:rPr lang="en-US"/>
              <a:t>In slides with text click on the immersive reader icon and it will open in reader.</a:t>
            </a:r>
            <a:endParaRPr/>
          </a:p>
        </p:txBody>
      </p:sp>
      <p:pic>
        <p:nvPicPr>
          <p:cNvPr id="561" name="Google Shape;561;p36" descr="reader screen capture"/>
          <p:cNvPicPr preferRelativeResize="0"/>
          <p:nvPr/>
        </p:nvPicPr>
        <p:blipFill rotWithShape="1">
          <a:blip r:embed="rId4">
            <a:alphaModFix/>
          </a:blip>
          <a:srcRect/>
          <a:stretch/>
        </p:blipFill>
        <p:spPr>
          <a:xfrm>
            <a:off x="7467600" y="1676400"/>
            <a:ext cx="4191000" cy="2333972"/>
          </a:xfrm>
          <a:prstGeom prst="rect">
            <a:avLst/>
          </a:prstGeom>
          <a:noFill/>
          <a:ln w="9525" cap="flat" cmpd="sng">
            <a:solidFill>
              <a:srgbClr val="A5A5A5"/>
            </a:solidFill>
            <a:prstDash val="solid"/>
            <a:round/>
            <a:headEnd type="none" w="sm" len="sm"/>
            <a:tailEnd type="none" w="sm" len="sm"/>
          </a:ln>
        </p:spPr>
      </p:pic>
      <p:pic>
        <p:nvPicPr>
          <p:cNvPr id="562" name="Google Shape;562;p36" descr="immersive reader icon"/>
          <p:cNvPicPr preferRelativeResize="0"/>
          <p:nvPr/>
        </p:nvPicPr>
        <p:blipFill rotWithShape="1">
          <a:blip r:embed="rId5">
            <a:alphaModFix/>
          </a:blip>
          <a:srcRect/>
          <a:stretch/>
        </p:blipFill>
        <p:spPr>
          <a:xfrm>
            <a:off x="6113318" y="1691351"/>
            <a:ext cx="1231900" cy="1130648"/>
          </a:xfrm>
          <a:prstGeom prst="rect">
            <a:avLst/>
          </a:prstGeom>
          <a:noFill/>
          <a:ln w="9525" cap="flat" cmpd="sng">
            <a:solidFill>
              <a:srgbClr val="A5A5A5"/>
            </a:solidFill>
            <a:prstDash val="solid"/>
            <a:round/>
            <a:headEnd type="none" w="sm" len="sm"/>
            <a:tailEnd type="none" w="sm" len="sm"/>
          </a:ln>
        </p:spPr>
      </p:pic>
      <p:sp>
        <p:nvSpPr>
          <p:cNvPr id="563" name="Google Shape;563;p36"/>
          <p:cNvSpPr txBox="1">
            <a:spLocks noGrp="1"/>
          </p:cNvSpPr>
          <p:nvPr>
            <p:ph type="body" idx="5"/>
          </p:nvPr>
        </p:nvSpPr>
        <p:spPr>
          <a:xfrm>
            <a:off x="6096000" y="5867400"/>
            <a:ext cx="5562600" cy="457200"/>
          </a:xfrm>
          <a:prstGeom prst="rect">
            <a:avLst/>
          </a:prstGeom>
          <a:noFill/>
          <a:ln>
            <a:noFill/>
          </a:ln>
        </p:spPr>
        <p:txBody>
          <a:bodyPr spcFirstLastPara="1" wrap="square" lIns="45700" tIns="45700" rIns="45700" bIns="45700" anchor="b" anchorCtr="0">
            <a:spAutoFit/>
          </a:bodyPr>
          <a:lstStyle/>
          <a:p>
            <a:pPr marL="0" lvl="0" indent="0" algn="l" rtl="0">
              <a:lnSpc>
                <a:spcPct val="100000"/>
              </a:lnSpc>
              <a:spcBef>
                <a:spcPts val="0"/>
              </a:spcBef>
              <a:spcAft>
                <a:spcPts val="0"/>
              </a:spcAft>
              <a:buSzPts val="2400"/>
              <a:buNone/>
            </a:pPr>
            <a:r>
              <a:rPr lang="en-US"/>
              <a:t>Translates too!</a:t>
            </a:r>
            <a:endParaRPr/>
          </a:p>
        </p:txBody>
      </p:sp>
      <p:sp>
        <p:nvSpPr>
          <p:cNvPr id="564" name="Google Shape;564;p36"/>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37"/>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Pear Deck</a:t>
            </a:r>
            <a:endParaRPr/>
          </a:p>
        </p:txBody>
      </p:sp>
      <p:sp>
        <p:nvSpPr>
          <p:cNvPr id="571" name="Google Shape;571;p37"/>
          <p:cNvSpPr txBox="1">
            <a:spLocks noGrp="1"/>
          </p:cNvSpPr>
          <p:nvPr>
            <p:ph type="body" idx="1"/>
          </p:nvPr>
        </p:nvSpPr>
        <p:spPr>
          <a:xfrm>
            <a:off x="533400" y="1676400"/>
            <a:ext cx="5562600" cy="457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800"/>
              <a:buNone/>
            </a:pPr>
            <a:r>
              <a:rPr lang="en-US"/>
              <a:t>Immersive Reader</a:t>
            </a:r>
            <a:endParaRPr/>
          </a:p>
          <a:p>
            <a:pPr marL="0" lvl="0" indent="0" algn="l" rtl="0">
              <a:lnSpc>
                <a:spcPct val="100000"/>
              </a:lnSpc>
              <a:spcBef>
                <a:spcPts val="1200"/>
              </a:spcBef>
              <a:spcAft>
                <a:spcPts val="0"/>
              </a:spcAft>
              <a:buSzPts val="2800"/>
              <a:buNone/>
            </a:pPr>
            <a:r>
              <a:rPr lang="en-US"/>
              <a:t>Add Audio</a:t>
            </a:r>
            <a:endParaRPr/>
          </a:p>
        </p:txBody>
      </p:sp>
      <p:pic>
        <p:nvPicPr>
          <p:cNvPr id="572" name="Google Shape;572;p37" descr="Pear Deck logo"/>
          <p:cNvPicPr preferRelativeResize="0"/>
          <p:nvPr/>
        </p:nvPicPr>
        <p:blipFill rotWithShape="1">
          <a:blip r:embed="rId3">
            <a:alphaModFix/>
          </a:blip>
          <a:srcRect/>
          <a:stretch/>
        </p:blipFill>
        <p:spPr>
          <a:xfrm>
            <a:off x="304800" y="2888306"/>
            <a:ext cx="3416300" cy="1188933"/>
          </a:xfrm>
          <a:prstGeom prst="rect">
            <a:avLst/>
          </a:prstGeom>
          <a:noFill/>
          <a:ln>
            <a:noFill/>
          </a:ln>
        </p:spPr>
      </p:pic>
      <p:pic>
        <p:nvPicPr>
          <p:cNvPr id="573" name="Google Shape;573;p37" descr="Immersive Reader screen capture"/>
          <p:cNvPicPr preferRelativeResize="0"/>
          <p:nvPr/>
        </p:nvPicPr>
        <p:blipFill rotWithShape="1">
          <a:blip r:embed="rId4">
            <a:alphaModFix/>
          </a:blip>
          <a:srcRect/>
          <a:stretch/>
        </p:blipFill>
        <p:spPr>
          <a:xfrm>
            <a:off x="6095999" y="1676400"/>
            <a:ext cx="5562600" cy="2580670"/>
          </a:xfrm>
          <a:prstGeom prst="rect">
            <a:avLst/>
          </a:prstGeom>
          <a:noFill/>
          <a:ln w="9525" cap="flat" cmpd="sng">
            <a:solidFill>
              <a:srgbClr val="A5A5A5"/>
            </a:solidFill>
            <a:prstDash val="solid"/>
            <a:round/>
            <a:headEnd type="none" w="sm" len="sm"/>
            <a:tailEnd type="none" w="sm" len="sm"/>
          </a:ln>
        </p:spPr>
      </p:pic>
      <p:pic>
        <p:nvPicPr>
          <p:cNvPr id="574" name="Google Shape;574;p37" descr="immersive reader icon"/>
          <p:cNvPicPr preferRelativeResize="0"/>
          <p:nvPr/>
        </p:nvPicPr>
        <p:blipFill rotWithShape="1">
          <a:blip r:embed="rId5">
            <a:alphaModFix/>
          </a:blip>
          <a:srcRect/>
          <a:stretch/>
        </p:blipFill>
        <p:spPr>
          <a:xfrm>
            <a:off x="6095999" y="4485670"/>
            <a:ext cx="1231900" cy="1130648"/>
          </a:xfrm>
          <a:prstGeom prst="rect">
            <a:avLst/>
          </a:prstGeom>
          <a:noFill/>
          <a:ln w="9525" cap="flat" cmpd="sng">
            <a:solidFill>
              <a:srgbClr val="A5A5A5"/>
            </a:solidFill>
            <a:prstDash val="solid"/>
            <a:round/>
            <a:headEnd type="none" w="sm" len="sm"/>
            <a:tailEnd type="none" w="sm" len="sm"/>
          </a:ln>
        </p:spPr>
      </p:pic>
      <p:pic>
        <p:nvPicPr>
          <p:cNvPr id="575" name="Google Shape;575;p37" descr="screen capture of add audio button"/>
          <p:cNvPicPr preferRelativeResize="0"/>
          <p:nvPr/>
        </p:nvPicPr>
        <p:blipFill rotWithShape="1">
          <a:blip r:embed="rId6">
            <a:alphaModFix/>
          </a:blip>
          <a:srcRect/>
          <a:stretch/>
        </p:blipFill>
        <p:spPr>
          <a:xfrm>
            <a:off x="7696200" y="4485670"/>
            <a:ext cx="2989058" cy="1134112"/>
          </a:xfrm>
          <a:prstGeom prst="rect">
            <a:avLst/>
          </a:prstGeom>
          <a:noFill/>
          <a:ln w="9525" cap="flat" cmpd="sng">
            <a:solidFill>
              <a:srgbClr val="A5A5A5"/>
            </a:solidFill>
            <a:prstDash val="solid"/>
            <a:round/>
            <a:headEnd type="none" w="sm" len="sm"/>
            <a:tailEnd type="none" w="sm" len="sm"/>
          </a:ln>
        </p:spPr>
      </p:pic>
      <p:sp>
        <p:nvSpPr>
          <p:cNvPr id="576" name="Google Shape;576;p37"/>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38"/>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Immersive Reader</a:t>
            </a:r>
            <a:endParaRPr/>
          </a:p>
        </p:txBody>
      </p:sp>
      <p:sp>
        <p:nvSpPr>
          <p:cNvPr id="583" name="Google Shape;583;p38"/>
          <p:cNvSpPr txBox="1">
            <a:spLocks noGrp="1"/>
          </p:cNvSpPr>
          <p:nvPr>
            <p:ph type="body" idx="1"/>
          </p:nvPr>
        </p:nvSpPr>
        <p:spPr>
          <a:xfrm>
            <a:off x="533400" y="1676400"/>
            <a:ext cx="5562600" cy="457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800"/>
              <a:buNone/>
            </a:pPr>
            <a:r>
              <a:rPr lang="en-US"/>
              <a:t>Microsoft Product</a:t>
            </a:r>
            <a:endParaRPr/>
          </a:p>
          <a:p>
            <a:pPr marL="0" lvl="0" indent="0" algn="l" rtl="0">
              <a:lnSpc>
                <a:spcPct val="100000"/>
              </a:lnSpc>
              <a:spcBef>
                <a:spcPts val="1200"/>
              </a:spcBef>
              <a:spcAft>
                <a:spcPts val="0"/>
              </a:spcAft>
              <a:buSzPts val="2800"/>
              <a:buNone/>
            </a:pPr>
            <a:r>
              <a:rPr lang="en-US"/>
              <a:t>Available in many platforms</a:t>
            </a:r>
            <a:endParaRPr/>
          </a:p>
        </p:txBody>
      </p:sp>
      <p:pic>
        <p:nvPicPr>
          <p:cNvPr id="584" name="Google Shape;584;p38" descr="Immersive Reader loog">
            <a:hlinkClick r:id="rId3"/>
          </p:cNvPr>
          <p:cNvPicPr preferRelativeResize="0"/>
          <p:nvPr/>
        </p:nvPicPr>
        <p:blipFill rotWithShape="1">
          <a:blip r:embed="rId4">
            <a:alphaModFix/>
          </a:blip>
          <a:srcRect/>
          <a:stretch/>
        </p:blipFill>
        <p:spPr>
          <a:xfrm>
            <a:off x="533400" y="3207692"/>
            <a:ext cx="2186112" cy="1581150"/>
          </a:xfrm>
          <a:prstGeom prst="rect">
            <a:avLst/>
          </a:prstGeom>
          <a:noFill/>
          <a:ln>
            <a:noFill/>
          </a:ln>
        </p:spPr>
      </p:pic>
      <p:sp>
        <p:nvSpPr>
          <p:cNvPr id="585" name="Google Shape;585;p38"/>
          <p:cNvSpPr txBox="1">
            <a:spLocks noGrp="1"/>
          </p:cNvSpPr>
          <p:nvPr>
            <p:ph type="body" idx="2"/>
          </p:nvPr>
        </p:nvSpPr>
        <p:spPr>
          <a:xfrm>
            <a:off x="6120244" y="1676400"/>
            <a:ext cx="5562600" cy="4648200"/>
          </a:xfrm>
          <a:prstGeom prst="rect">
            <a:avLst/>
          </a:prstGeom>
          <a:noFill/>
          <a:ln>
            <a:noFill/>
          </a:ln>
        </p:spPr>
        <p:txBody>
          <a:bodyPr spcFirstLastPara="1" wrap="square" lIns="45700" tIns="45700" rIns="45700" bIns="45700" anchor="t" anchorCtr="0">
            <a:normAutofit/>
          </a:bodyPr>
          <a:lstStyle/>
          <a:p>
            <a:pPr marL="228600" lvl="0" indent="-228600" algn="l" rtl="0">
              <a:lnSpc>
                <a:spcPct val="80000"/>
              </a:lnSpc>
              <a:spcBef>
                <a:spcPts val="0"/>
              </a:spcBef>
              <a:spcAft>
                <a:spcPts val="0"/>
              </a:spcAft>
              <a:buSzPts val="2220"/>
              <a:buChar char="▪"/>
            </a:pPr>
            <a:r>
              <a:rPr lang="en-US" sz="2220"/>
              <a:t>Flipgrid (flipgrid.com)</a:t>
            </a:r>
            <a:endParaRPr/>
          </a:p>
          <a:p>
            <a:pPr marL="228600" lvl="0" indent="-228600" algn="l" rtl="0">
              <a:lnSpc>
                <a:spcPct val="80000"/>
              </a:lnSpc>
              <a:spcBef>
                <a:spcPts val="1200"/>
              </a:spcBef>
              <a:spcAft>
                <a:spcPts val="0"/>
              </a:spcAft>
              <a:buSzPts val="2220"/>
              <a:buChar char="▪"/>
            </a:pPr>
            <a:r>
              <a:rPr lang="en-US" sz="2220"/>
              <a:t>Canvas (instructure.com/canvas)</a:t>
            </a:r>
            <a:endParaRPr/>
          </a:p>
          <a:p>
            <a:pPr marL="228600" lvl="0" indent="-228600" algn="l" rtl="0">
              <a:lnSpc>
                <a:spcPct val="80000"/>
              </a:lnSpc>
              <a:spcBef>
                <a:spcPts val="1200"/>
              </a:spcBef>
              <a:spcAft>
                <a:spcPts val="0"/>
              </a:spcAft>
              <a:buSzPts val="2220"/>
              <a:buChar char="▪"/>
            </a:pPr>
            <a:r>
              <a:rPr lang="en-US" sz="2220"/>
              <a:t>Merge (mergevr.com)</a:t>
            </a:r>
            <a:endParaRPr/>
          </a:p>
          <a:p>
            <a:pPr marL="228600" lvl="0" indent="-228600" algn="l" rtl="0">
              <a:lnSpc>
                <a:spcPct val="80000"/>
              </a:lnSpc>
              <a:spcBef>
                <a:spcPts val="1200"/>
              </a:spcBef>
              <a:spcAft>
                <a:spcPts val="0"/>
              </a:spcAft>
              <a:buSzPts val="2220"/>
              <a:buChar char="▪"/>
            </a:pPr>
            <a:r>
              <a:rPr lang="en-US" sz="2220"/>
              <a:t>Wonderopolis (wonderopolis.org)</a:t>
            </a:r>
            <a:endParaRPr/>
          </a:p>
          <a:p>
            <a:pPr marL="228600" lvl="0" indent="-228600" algn="l" rtl="0">
              <a:lnSpc>
                <a:spcPct val="80000"/>
              </a:lnSpc>
              <a:spcBef>
                <a:spcPts val="1200"/>
              </a:spcBef>
              <a:spcAft>
                <a:spcPts val="0"/>
              </a:spcAft>
              <a:buSzPts val="2220"/>
              <a:buChar char="▪"/>
            </a:pPr>
            <a:r>
              <a:rPr lang="en-US" sz="2220"/>
              <a:t>Minecraft Education Edition</a:t>
            </a:r>
            <a:endParaRPr/>
          </a:p>
          <a:p>
            <a:pPr marL="228600" lvl="0" indent="-228600" algn="l" rtl="0">
              <a:lnSpc>
                <a:spcPct val="80000"/>
              </a:lnSpc>
              <a:spcBef>
                <a:spcPts val="1200"/>
              </a:spcBef>
              <a:spcAft>
                <a:spcPts val="0"/>
              </a:spcAft>
              <a:buSzPts val="2220"/>
              <a:buChar char="▪"/>
            </a:pPr>
            <a:r>
              <a:rPr lang="en-US" sz="2220"/>
              <a:t>Buncee (buncee.com)</a:t>
            </a:r>
            <a:endParaRPr/>
          </a:p>
          <a:p>
            <a:pPr marL="228600" lvl="0" indent="-228600" algn="l" rtl="0">
              <a:lnSpc>
                <a:spcPct val="80000"/>
              </a:lnSpc>
              <a:spcBef>
                <a:spcPts val="1200"/>
              </a:spcBef>
              <a:spcAft>
                <a:spcPts val="0"/>
              </a:spcAft>
              <a:buSzPts val="2220"/>
              <a:buChar char="▪"/>
            </a:pPr>
            <a:r>
              <a:rPr lang="en-US" sz="2220"/>
              <a:t>Wakelet (wakelet.com)</a:t>
            </a:r>
            <a:endParaRPr/>
          </a:p>
          <a:p>
            <a:pPr marL="228600" lvl="0" indent="-228600" algn="l" rtl="0">
              <a:lnSpc>
                <a:spcPct val="80000"/>
              </a:lnSpc>
              <a:spcBef>
                <a:spcPts val="1200"/>
              </a:spcBef>
              <a:spcAft>
                <a:spcPts val="0"/>
              </a:spcAft>
              <a:buSzPts val="2220"/>
              <a:buChar char="▪"/>
            </a:pPr>
            <a:r>
              <a:rPr lang="en-US" sz="2220"/>
              <a:t>PowerSchool (powerschool.com)</a:t>
            </a:r>
            <a:endParaRPr/>
          </a:p>
          <a:p>
            <a:pPr marL="228600" lvl="0" indent="-228600" algn="l" rtl="0">
              <a:lnSpc>
                <a:spcPct val="80000"/>
              </a:lnSpc>
              <a:spcBef>
                <a:spcPts val="1200"/>
              </a:spcBef>
              <a:spcAft>
                <a:spcPts val="0"/>
              </a:spcAft>
              <a:buSzPts val="2220"/>
              <a:buChar char="▪"/>
            </a:pPr>
            <a:r>
              <a:rPr lang="en-US" sz="2220"/>
              <a:t>ThingLink (thinglink.com)</a:t>
            </a:r>
            <a:endParaRPr/>
          </a:p>
          <a:p>
            <a:pPr marL="228600" lvl="0" indent="-228600" algn="l" rtl="0">
              <a:lnSpc>
                <a:spcPct val="80000"/>
              </a:lnSpc>
              <a:spcBef>
                <a:spcPts val="1200"/>
              </a:spcBef>
              <a:spcAft>
                <a:spcPts val="0"/>
              </a:spcAft>
              <a:buSzPts val="2220"/>
              <a:buChar char="▪"/>
            </a:pPr>
            <a:r>
              <a:rPr lang="en-US" sz="2220"/>
              <a:t>Nearpod (nearpod.com)</a:t>
            </a:r>
            <a:endParaRPr/>
          </a:p>
          <a:p>
            <a:pPr marL="0" lvl="0" indent="0" algn="l" rtl="0">
              <a:lnSpc>
                <a:spcPct val="80000"/>
              </a:lnSpc>
              <a:spcBef>
                <a:spcPts val="1200"/>
              </a:spcBef>
              <a:spcAft>
                <a:spcPts val="0"/>
              </a:spcAft>
              <a:buSzPts val="2220"/>
              <a:buNone/>
            </a:pPr>
            <a:r>
              <a:rPr lang="en-US" sz="2220" b="1" u="sng">
                <a:solidFill>
                  <a:schemeClr val="hlink"/>
                </a:solidFill>
                <a:hlinkClick r:id="rId5"/>
              </a:rPr>
              <a:t>Full List</a:t>
            </a:r>
            <a:endParaRPr sz="2220" b="1"/>
          </a:p>
          <a:p>
            <a:pPr marL="228600" lvl="0" indent="-87629" algn="l" rtl="0">
              <a:lnSpc>
                <a:spcPct val="80000"/>
              </a:lnSpc>
              <a:spcBef>
                <a:spcPts val="1200"/>
              </a:spcBef>
              <a:spcAft>
                <a:spcPts val="0"/>
              </a:spcAft>
              <a:buSzPts val="2220"/>
              <a:buNone/>
            </a:pPr>
            <a:endParaRPr sz="2220"/>
          </a:p>
        </p:txBody>
      </p:sp>
      <p:sp>
        <p:nvSpPr>
          <p:cNvPr id="586" name="Google Shape;586;p38"/>
          <p:cNvSpPr txBox="1">
            <a:spLocks noGrp="1"/>
          </p:cNvSpPr>
          <p:nvPr>
            <p:ph type="body" idx="5"/>
          </p:nvPr>
        </p:nvSpPr>
        <p:spPr>
          <a:xfrm>
            <a:off x="533400" y="5862935"/>
            <a:ext cx="5410200" cy="461665"/>
          </a:xfrm>
          <a:prstGeom prst="rect">
            <a:avLst/>
          </a:prstGeom>
          <a:noFill/>
          <a:ln>
            <a:noFill/>
          </a:ln>
        </p:spPr>
        <p:txBody>
          <a:bodyPr spcFirstLastPara="1" wrap="square" lIns="45700" tIns="45700" rIns="45700" bIns="45700" anchor="b" anchorCtr="0">
            <a:spAutoFit/>
          </a:bodyPr>
          <a:lstStyle/>
          <a:p>
            <a:pPr marL="0" lvl="0" indent="0" algn="l" rtl="0">
              <a:lnSpc>
                <a:spcPct val="100000"/>
              </a:lnSpc>
              <a:spcBef>
                <a:spcPts val="0"/>
              </a:spcBef>
              <a:spcAft>
                <a:spcPts val="0"/>
              </a:spcAft>
              <a:buSzPts val="2400"/>
              <a:buNone/>
            </a:pPr>
            <a:r>
              <a:rPr lang="en-US"/>
              <a:t>Chrome Extension!</a:t>
            </a:r>
            <a:endParaRPr/>
          </a:p>
        </p:txBody>
      </p:sp>
      <p:pic>
        <p:nvPicPr>
          <p:cNvPr id="587" name="Google Shape;587;p38" descr="chrome extension screen capture">
            <a:hlinkClick r:id="rId6"/>
          </p:cNvPr>
          <p:cNvPicPr preferRelativeResize="0"/>
          <p:nvPr/>
        </p:nvPicPr>
        <p:blipFill rotWithShape="1">
          <a:blip r:embed="rId7">
            <a:alphaModFix/>
          </a:blip>
          <a:srcRect/>
          <a:stretch/>
        </p:blipFill>
        <p:spPr>
          <a:xfrm>
            <a:off x="3314700" y="5824007"/>
            <a:ext cx="2520950" cy="500593"/>
          </a:xfrm>
          <a:prstGeom prst="rect">
            <a:avLst/>
          </a:prstGeom>
          <a:noFill/>
          <a:ln w="9525" cap="flat" cmpd="sng">
            <a:solidFill>
              <a:srgbClr val="A5A5A5"/>
            </a:solidFill>
            <a:prstDash val="solid"/>
            <a:round/>
            <a:headEnd type="none" w="sm" len="sm"/>
            <a:tailEnd type="none" w="sm" len="sm"/>
          </a:ln>
        </p:spPr>
      </p:pic>
      <p:sp>
        <p:nvSpPr>
          <p:cNvPr id="588" name="Google Shape;588;p38"/>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39"/>
          <p:cNvSpPr txBox="1">
            <a:spLocks noGrp="1"/>
          </p:cNvSpPr>
          <p:nvPr>
            <p:ph type="title"/>
          </p:nvPr>
        </p:nvSpPr>
        <p:spPr>
          <a:xfrm>
            <a:off x="1266825" y="914400"/>
            <a:ext cx="4371975" cy="4840514"/>
          </a:xfrm>
          <a:prstGeom prst="rect">
            <a:avLst/>
          </a:prstGeom>
          <a:no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Clr>
                <a:schemeClr val="lt1"/>
              </a:buClr>
              <a:buSzPts val="4000"/>
              <a:buFont typeface="Arial"/>
              <a:buNone/>
            </a:pPr>
            <a:r>
              <a:rPr lang="en-US"/>
              <a:t>When exploring new apps</a:t>
            </a:r>
            <a:endParaRPr/>
          </a:p>
        </p:txBody>
      </p:sp>
      <p:sp>
        <p:nvSpPr>
          <p:cNvPr id="595" name="Google Shape;595;p39"/>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39</a:t>
            </a:fld>
            <a:endParaRPr/>
          </a:p>
        </p:txBody>
      </p:sp>
      <p:sp>
        <p:nvSpPr>
          <p:cNvPr id="596" name="Google Shape;596;p39"/>
          <p:cNvSpPr txBox="1">
            <a:spLocks noGrp="1"/>
          </p:cNvSpPr>
          <p:nvPr>
            <p:ph type="body" idx="1"/>
          </p:nvPr>
        </p:nvSpPr>
        <p:spPr>
          <a:xfrm>
            <a:off x="6477000" y="530225"/>
            <a:ext cx="5181600" cy="2136775"/>
          </a:xfrm>
          <a:prstGeom prst="rect">
            <a:avLst/>
          </a:prstGeom>
          <a:noFill/>
          <a:ln>
            <a:noFill/>
          </a:ln>
        </p:spPr>
        <p:txBody>
          <a:bodyPr spcFirstLastPara="1" wrap="square" lIns="45700" tIns="45700" rIns="45700" bIns="45700" anchor="t" anchorCtr="0">
            <a:normAutofit/>
          </a:bodyPr>
          <a:lstStyle/>
          <a:p>
            <a:pPr marL="228600" lvl="0" indent="-228600" algn="l" rtl="0">
              <a:lnSpc>
                <a:spcPct val="100000"/>
              </a:lnSpc>
              <a:spcBef>
                <a:spcPts val="0"/>
              </a:spcBef>
              <a:spcAft>
                <a:spcPts val="0"/>
              </a:spcAft>
              <a:buClr>
                <a:schemeClr val="lt1"/>
              </a:buClr>
              <a:buSzPts val="2400"/>
              <a:buFont typeface="Noto Sans Symbols"/>
              <a:buChar char="▪"/>
            </a:pPr>
            <a:r>
              <a:rPr lang="en-US" sz="2400"/>
              <a:t>Look for accessibility features</a:t>
            </a:r>
            <a:endParaRPr/>
          </a:p>
          <a:p>
            <a:pPr marL="228600" lvl="0" indent="-228600" algn="l" rtl="0">
              <a:lnSpc>
                <a:spcPct val="100000"/>
              </a:lnSpc>
              <a:spcBef>
                <a:spcPts val="1200"/>
              </a:spcBef>
              <a:spcAft>
                <a:spcPts val="0"/>
              </a:spcAft>
              <a:buClr>
                <a:schemeClr val="lt1"/>
              </a:buClr>
              <a:buSzPts val="2400"/>
              <a:buFont typeface="Noto Sans Symbols"/>
              <a:buChar char="▪"/>
            </a:pPr>
            <a:r>
              <a:rPr lang="en-US" sz="2400"/>
              <a:t>Will all of your students be able to use the app to learn?</a:t>
            </a:r>
            <a:endParaRPr/>
          </a:p>
        </p:txBody>
      </p:sp>
      <p:sp>
        <p:nvSpPr>
          <p:cNvPr id="597" name="Google Shape;597;p39"/>
          <p:cNvSpPr txBox="1">
            <a:spLocks noGrp="1"/>
          </p:cNvSpPr>
          <p:nvPr>
            <p:ph type="body" idx="2"/>
          </p:nvPr>
        </p:nvSpPr>
        <p:spPr>
          <a:xfrm>
            <a:off x="6477000" y="2979420"/>
            <a:ext cx="2667000" cy="33528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2400"/>
              <a:buNone/>
            </a:pPr>
            <a:r>
              <a:rPr lang="en-US"/>
              <a:t>Example: </a:t>
            </a:r>
            <a:r>
              <a:rPr lang="en-US" u="sng">
                <a:solidFill>
                  <a:schemeClr val="hlink"/>
                </a:solidFill>
                <a:hlinkClick r:id="rId3"/>
              </a:rPr>
              <a:t>Quizizz</a:t>
            </a:r>
            <a:r>
              <a:rPr lang="en-US"/>
              <a:t/>
            </a:r>
            <a:br>
              <a:rPr lang="en-US"/>
            </a:br>
            <a:r>
              <a:rPr lang="en-US"/>
              <a:t>Has read </a:t>
            </a:r>
            <a:br>
              <a:rPr lang="en-US"/>
            </a:br>
            <a:r>
              <a:rPr lang="en-US"/>
              <a:t>aloud ability</a:t>
            </a:r>
            <a:endParaRPr/>
          </a:p>
        </p:txBody>
      </p:sp>
      <p:pic>
        <p:nvPicPr>
          <p:cNvPr id="598" name="Google Shape;598;p39" descr="screen capture of quizziz settings"/>
          <p:cNvPicPr preferRelativeResize="0"/>
          <p:nvPr/>
        </p:nvPicPr>
        <p:blipFill rotWithShape="1">
          <a:blip r:embed="rId4">
            <a:alphaModFix/>
          </a:blip>
          <a:srcRect b="29841"/>
          <a:stretch/>
        </p:blipFill>
        <p:spPr>
          <a:xfrm>
            <a:off x="9247909" y="2971800"/>
            <a:ext cx="2400300" cy="3368040"/>
          </a:xfrm>
          <a:prstGeom prst="rect">
            <a:avLst/>
          </a:prstGeom>
          <a:noFill/>
          <a:ln w="9525" cap="flat" cmpd="sng">
            <a:solidFill>
              <a:srgbClr val="A5A5A5"/>
            </a:solidFill>
            <a:prstDash val="solid"/>
            <a:round/>
            <a:headEnd type="none" w="sm" len="sm"/>
            <a:tailEnd type="none" w="sm" len="sm"/>
          </a:ln>
        </p:spPr>
      </p:pic>
      <p:cxnSp>
        <p:nvCxnSpPr>
          <p:cNvPr id="599" name="Google Shape;599;p39"/>
          <p:cNvCxnSpPr/>
          <p:nvPr/>
        </p:nvCxnSpPr>
        <p:spPr>
          <a:xfrm>
            <a:off x="8229600" y="4038600"/>
            <a:ext cx="1295400" cy="1981200"/>
          </a:xfrm>
          <a:prstGeom prst="straightConnector1">
            <a:avLst/>
          </a:prstGeom>
          <a:noFill/>
          <a:ln w="38100" cap="flat" cmpd="sng">
            <a:solidFill>
              <a:schemeClr val="lt2"/>
            </a:solidFill>
            <a:prstDash val="solid"/>
            <a:round/>
            <a:headEnd type="none" w="sm" len="sm"/>
            <a:tailEnd type="stealth"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3800"/>
              <a:buFont typeface="Arial"/>
              <a:buNone/>
            </a:pPr>
            <a:r>
              <a:rPr lang="en-US" sz="3800" b="1"/>
              <a:t>Principles of Universal Design for Learning UDL</a:t>
            </a:r>
            <a:endParaRPr sz="3800"/>
          </a:p>
        </p:txBody>
      </p:sp>
      <p:sp>
        <p:nvSpPr>
          <p:cNvPr id="193" name="Google Shape;193;p4"/>
          <p:cNvSpPr txBox="1">
            <a:spLocks noGrp="1"/>
          </p:cNvSpPr>
          <p:nvPr>
            <p:ph type="body" idx="2"/>
          </p:nvPr>
        </p:nvSpPr>
        <p:spPr>
          <a:xfrm>
            <a:off x="533400" y="1676400"/>
            <a:ext cx="5562600" cy="29718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2800"/>
              <a:buNone/>
            </a:pPr>
            <a:r>
              <a:rPr lang="en-US" sz="2800">
                <a:solidFill>
                  <a:schemeClr val="accent1"/>
                </a:solidFill>
              </a:rPr>
              <a:t>Designing lessons that include multiple means of </a:t>
            </a:r>
            <a:endParaRPr/>
          </a:p>
          <a:p>
            <a:pPr marL="228600" lvl="0" indent="-228600" algn="l" rtl="0">
              <a:lnSpc>
                <a:spcPct val="100000"/>
              </a:lnSpc>
              <a:spcBef>
                <a:spcPts val="1200"/>
              </a:spcBef>
              <a:spcAft>
                <a:spcPts val="0"/>
              </a:spcAft>
              <a:buSzPts val="2400"/>
              <a:buChar char="▪"/>
            </a:pPr>
            <a:r>
              <a:rPr lang="en-US"/>
              <a:t>  Representation</a:t>
            </a:r>
            <a:endParaRPr/>
          </a:p>
          <a:p>
            <a:pPr marL="228600" lvl="0" indent="-228600" algn="l" rtl="0">
              <a:lnSpc>
                <a:spcPct val="100000"/>
              </a:lnSpc>
              <a:spcBef>
                <a:spcPts val="1200"/>
              </a:spcBef>
              <a:spcAft>
                <a:spcPts val="0"/>
              </a:spcAft>
              <a:buSzPts val="2400"/>
              <a:buChar char="▪"/>
            </a:pPr>
            <a:r>
              <a:rPr lang="en-US"/>
              <a:t>  Action and Expression</a:t>
            </a:r>
            <a:endParaRPr/>
          </a:p>
          <a:p>
            <a:pPr marL="228600" lvl="0" indent="-228600" algn="l" rtl="0">
              <a:lnSpc>
                <a:spcPct val="100000"/>
              </a:lnSpc>
              <a:spcBef>
                <a:spcPts val="1200"/>
              </a:spcBef>
              <a:spcAft>
                <a:spcPts val="0"/>
              </a:spcAft>
              <a:buSzPts val="2400"/>
              <a:buChar char="▪"/>
            </a:pPr>
            <a:r>
              <a:rPr lang="en-US"/>
              <a:t>  Engagement</a:t>
            </a:r>
            <a:endParaRPr/>
          </a:p>
        </p:txBody>
      </p:sp>
      <p:sp>
        <p:nvSpPr>
          <p:cNvPr id="194" name="Google Shape;194;p4"/>
          <p:cNvSpPr txBox="1">
            <a:spLocks noGrp="1"/>
          </p:cNvSpPr>
          <p:nvPr>
            <p:ph type="body" idx="5"/>
          </p:nvPr>
        </p:nvSpPr>
        <p:spPr>
          <a:xfrm>
            <a:off x="533400" y="4572000"/>
            <a:ext cx="6553200" cy="1745397"/>
          </a:xfrm>
          <a:prstGeom prst="rect">
            <a:avLst/>
          </a:prstGeom>
          <a:noFill/>
          <a:ln>
            <a:noFill/>
          </a:ln>
        </p:spPr>
        <p:txBody>
          <a:bodyPr spcFirstLastPara="1" wrap="square" lIns="45700" tIns="45700" rIns="45700" bIns="45700" anchor="b" anchorCtr="0">
            <a:spAutoFit/>
          </a:bodyPr>
          <a:lstStyle/>
          <a:p>
            <a:pPr marL="0" lvl="0" indent="0" algn="l" rtl="0">
              <a:lnSpc>
                <a:spcPct val="100000"/>
              </a:lnSpc>
              <a:spcBef>
                <a:spcPts val="0"/>
              </a:spcBef>
              <a:spcAft>
                <a:spcPts val="0"/>
              </a:spcAft>
              <a:buSzPts val="2400"/>
              <a:buNone/>
            </a:pPr>
            <a:r>
              <a:rPr lang="en-US"/>
              <a:t>Multiple means of representation allows all students to connect with the content.</a:t>
            </a:r>
            <a:br>
              <a:rPr lang="en-US"/>
            </a:br>
            <a:r>
              <a:rPr lang="en-US"/>
              <a:t>Accessibility features help students access it!</a:t>
            </a:r>
            <a:endParaRPr/>
          </a:p>
        </p:txBody>
      </p:sp>
      <p:pic>
        <p:nvPicPr>
          <p:cNvPr id="195" name="Google Shape;195;p4" descr="Infographic showing parts of the brain, or networks, used for three different types of learning: recognition networks, strategic networks, and affective networks."/>
          <p:cNvPicPr preferRelativeResize="0"/>
          <p:nvPr/>
        </p:nvPicPr>
        <p:blipFill rotWithShape="1">
          <a:blip r:embed="rId3">
            <a:alphaModFix/>
          </a:blip>
          <a:srcRect/>
          <a:stretch/>
        </p:blipFill>
        <p:spPr>
          <a:xfrm>
            <a:off x="7540485" y="1676400"/>
            <a:ext cx="4125042" cy="5184174"/>
          </a:xfrm>
          <a:prstGeom prst="rect">
            <a:avLst/>
          </a:prstGeom>
          <a:noFill/>
          <a:ln>
            <a:noFill/>
          </a:ln>
        </p:spPr>
      </p:pic>
      <p:sp>
        <p:nvSpPr>
          <p:cNvPr id="196" name="Google Shape;196;p4"/>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40"/>
          <p:cNvSpPr txBox="1">
            <a:spLocks noGrp="1"/>
          </p:cNvSpPr>
          <p:nvPr>
            <p:ph type="title"/>
          </p:nvPr>
        </p:nvSpPr>
        <p:spPr>
          <a:xfrm>
            <a:off x="1011118" y="3096601"/>
            <a:ext cx="9963150" cy="664797"/>
          </a:xfrm>
          <a:prstGeom prst="rect">
            <a:avLst/>
          </a:prstGeom>
          <a:noFill/>
          <a:ln>
            <a:noFill/>
          </a:ln>
        </p:spPr>
        <p:txBody>
          <a:bodyPr spcFirstLastPara="1" wrap="square" lIns="0" tIns="0" rIns="182875" bIns="0" anchor="t" anchorCtr="0">
            <a:spAutoFit/>
          </a:bodyPr>
          <a:lstStyle/>
          <a:p>
            <a:pPr marL="0" lvl="0" indent="0" algn="l" rtl="0">
              <a:lnSpc>
                <a:spcPct val="90000"/>
              </a:lnSpc>
              <a:spcBef>
                <a:spcPts val="0"/>
              </a:spcBef>
              <a:spcAft>
                <a:spcPts val="0"/>
              </a:spcAft>
              <a:buClr>
                <a:schemeClr val="dk1"/>
              </a:buClr>
              <a:buSzPts val="4800"/>
              <a:buFont typeface="Arial"/>
              <a:buNone/>
            </a:pPr>
            <a:r>
              <a:rPr lang="en-US"/>
              <a:t>Support</a:t>
            </a:r>
            <a:endParaRPr/>
          </a:p>
        </p:txBody>
      </p:sp>
      <p:sp>
        <p:nvSpPr>
          <p:cNvPr id="606" name="Google Shape;606;p40"/>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40</a:t>
            </a:fld>
            <a:endParaRPr/>
          </a:p>
        </p:txBody>
      </p:sp>
      <p:sp>
        <p:nvSpPr>
          <p:cNvPr id="607" name="Google Shape;607;p40"/>
          <p:cNvSpPr txBox="1">
            <a:spLocks noGrp="1"/>
          </p:cNvSpPr>
          <p:nvPr>
            <p:ph type="body" idx="1"/>
          </p:nvPr>
        </p:nvSpPr>
        <p:spPr>
          <a:xfrm>
            <a:off x="1011238" y="3962400"/>
            <a:ext cx="7980362" cy="20574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2400"/>
              <a:buNone/>
            </a:pPr>
            <a:r>
              <a:rPr lang="en-US"/>
              <a:t>How do we support our students to become independent learners who can identify their learning needs and then select the tool that works for them?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5"/>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Start with what you have</a:t>
            </a:r>
            <a:endParaRPr/>
          </a:p>
        </p:txBody>
      </p:sp>
      <p:sp>
        <p:nvSpPr>
          <p:cNvPr id="203" name="Google Shape;203;p5"/>
          <p:cNvSpPr txBox="1">
            <a:spLocks noGrp="1"/>
          </p:cNvSpPr>
          <p:nvPr>
            <p:ph type="body" idx="1"/>
          </p:nvPr>
        </p:nvSpPr>
        <p:spPr>
          <a:xfrm>
            <a:off x="533400" y="1676400"/>
            <a:ext cx="8001000" cy="457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800"/>
              <a:buNone/>
            </a:pPr>
            <a:r>
              <a:rPr lang="en-US"/>
              <a:t>When thinking of a total package of accessibility tools, start with what you have.</a:t>
            </a:r>
            <a:endParaRPr/>
          </a:p>
        </p:txBody>
      </p:sp>
      <p:sp>
        <p:nvSpPr>
          <p:cNvPr id="204" name="Google Shape;204;p5"/>
          <p:cNvSpPr txBox="1">
            <a:spLocks noGrp="1"/>
          </p:cNvSpPr>
          <p:nvPr>
            <p:ph type="body" idx="2"/>
          </p:nvPr>
        </p:nvSpPr>
        <p:spPr>
          <a:xfrm>
            <a:off x="533400" y="3048000"/>
            <a:ext cx="11125200" cy="24384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2400"/>
              <a:buNone/>
            </a:pPr>
            <a:r>
              <a:rPr lang="en-US" b="1"/>
              <a:t>Think about:</a:t>
            </a:r>
            <a:endParaRPr/>
          </a:p>
          <a:p>
            <a:pPr marL="228600" lvl="0" indent="-228600" algn="l" rtl="0">
              <a:lnSpc>
                <a:spcPct val="100000"/>
              </a:lnSpc>
              <a:spcBef>
                <a:spcPts val="1200"/>
              </a:spcBef>
              <a:spcAft>
                <a:spcPts val="0"/>
              </a:spcAft>
              <a:buSzPts val="2400"/>
              <a:buChar char="▪"/>
            </a:pPr>
            <a:r>
              <a:rPr lang="en-US"/>
              <a:t>Device: </a:t>
            </a:r>
            <a:r>
              <a:rPr lang="en-US">
                <a:highlight>
                  <a:srgbClr val="00FFFF"/>
                </a:highlight>
              </a:rPr>
              <a:t>Chromebook</a:t>
            </a:r>
            <a:r>
              <a:rPr lang="en-US"/>
              <a:t>, laptop, Macbook, iPad</a:t>
            </a:r>
            <a:endParaRPr/>
          </a:p>
          <a:p>
            <a:pPr marL="228600" lvl="0" indent="-228600" algn="l" rtl="0">
              <a:lnSpc>
                <a:spcPct val="100000"/>
              </a:lnSpc>
              <a:spcBef>
                <a:spcPts val="1200"/>
              </a:spcBef>
              <a:spcAft>
                <a:spcPts val="0"/>
              </a:spcAft>
              <a:buSzPts val="2400"/>
              <a:buChar char="▪"/>
            </a:pPr>
            <a:r>
              <a:rPr lang="en-US"/>
              <a:t>Platforms: </a:t>
            </a:r>
            <a:r>
              <a:rPr lang="en-US">
                <a:highlight>
                  <a:srgbClr val="00FFFF"/>
                </a:highlight>
              </a:rPr>
              <a:t>Google</a:t>
            </a:r>
            <a:r>
              <a:rPr lang="en-US"/>
              <a:t>, Microsoft</a:t>
            </a:r>
            <a:endParaRPr/>
          </a:p>
          <a:p>
            <a:pPr marL="228600" lvl="0" indent="-228600" algn="l" rtl="0">
              <a:lnSpc>
                <a:spcPct val="100000"/>
              </a:lnSpc>
              <a:spcBef>
                <a:spcPts val="1200"/>
              </a:spcBef>
              <a:spcAft>
                <a:spcPts val="0"/>
              </a:spcAft>
              <a:buSzPts val="2400"/>
              <a:buChar char="▪"/>
            </a:pPr>
            <a:r>
              <a:rPr lang="en-US"/>
              <a:t>Learning Management Platforms: </a:t>
            </a:r>
            <a:r>
              <a:rPr lang="en-US">
                <a:highlight>
                  <a:srgbClr val="00FFFF"/>
                </a:highlight>
              </a:rPr>
              <a:t>Google Classroom</a:t>
            </a:r>
            <a:r>
              <a:rPr lang="en-US"/>
              <a:t>, Schoology, Canvas</a:t>
            </a:r>
            <a:endParaRPr/>
          </a:p>
        </p:txBody>
      </p:sp>
      <p:sp>
        <p:nvSpPr>
          <p:cNvPr id="205" name="Google Shape;205;p5"/>
          <p:cNvSpPr txBox="1">
            <a:spLocks noGrp="1"/>
          </p:cNvSpPr>
          <p:nvPr>
            <p:ph type="body" idx="5"/>
          </p:nvPr>
        </p:nvSpPr>
        <p:spPr>
          <a:xfrm>
            <a:off x="533400" y="5867400"/>
            <a:ext cx="11125200" cy="457200"/>
          </a:xfrm>
          <a:prstGeom prst="rect">
            <a:avLst/>
          </a:prstGeom>
          <a:noFill/>
          <a:ln>
            <a:noFill/>
          </a:ln>
        </p:spPr>
        <p:txBody>
          <a:bodyPr spcFirstLastPara="1" wrap="square" lIns="45700" tIns="45700" rIns="45700" bIns="45700" anchor="b" anchorCtr="0">
            <a:spAutoFit/>
          </a:bodyPr>
          <a:lstStyle/>
          <a:p>
            <a:pPr marL="0" lvl="0" indent="0" algn="l" rtl="0">
              <a:lnSpc>
                <a:spcPct val="100000"/>
              </a:lnSpc>
              <a:spcBef>
                <a:spcPts val="0"/>
              </a:spcBef>
              <a:spcAft>
                <a:spcPts val="0"/>
              </a:spcAft>
              <a:buSzPts val="2400"/>
              <a:buNone/>
            </a:pPr>
            <a:r>
              <a:rPr lang="en-US"/>
              <a:t>Then identify gaps that need filling.</a:t>
            </a:r>
            <a:endParaRPr/>
          </a:p>
        </p:txBody>
      </p:sp>
      <p:sp>
        <p:nvSpPr>
          <p:cNvPr id="206" name="Google Shape;206;p5"/>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6"/>
          <p:cNvSpPr txBox="1">
            <a:spLocks noGrp="1"/>
          </p:cNvSpPr>
          <p:nvPr>
            <p:ph type="title"/>
          </p:nvPr>
        </p:nvSpPr>
        <p:spPr>
          <a:xfrm>
            <a:off x="1266825" y="914400"/>
            <a:ext cx="4371975" cy="4840514"/>
          </a:xfrm>
          <a:prstGeom prst="rect">
            <a:avLst/>
          </a:prstGeom>
          <a:noFill/>
          <a:ln>
            <a:noFill/>
          </a:ln>
        </p:spPr>
        <p:txBody>
          <a:bodyPr spcFirstLastPara="1" wrap="square" lIns="0" tIns="0" rIns="0" bIns="0" anchor="ctr" anchorCtr="0">
            <a:normAutofit/>
          </a:bodyPr>
          <a:lstStyle/>
          <a:p>
            <a:pPr marL="0" lvl="0" indent="0" algn="ctr" rtl="0">
              <a:lnSpc>
                <a:spcPct val="90000"/>
              </a:lnSpc>
              <a:spcBef>
                <a:spcPts val="0"/>
              </a:spcBef>
              <a:spcAft>
                <a:spcPts val="0"/>
              </a:spcAft>
              <a:buClr>
                <a:schemeClr val="lt1"/>
              </a:buClr>
              <a:buSzPts val="4000"/>
              <a:buFont typeface="Arial"/>
              <a:buNone/>
            </a:pPr>
            <a:r>
              <a:rPr lang="en-US"/>
              <a:t>Chromebook Updates</a:t>
            </a:r>
            <a:endParaRPr/>
          </a:p>
        </p:txBody>
      </p:sp>
      <p:sp>
        <p:nvSpPr>
          <p:cNvPr id="213" name="Google Shape;213;p6"/>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
        <p:nvSpPr>
          <p:cNvPr id="214" name="Google Shape;214;p6"/>
          <p:cNvSpPr txBox="1">
            <a:spLocks noGrp="1"/>
          </p:cNvSpPr>
          <p:nvPr>
            <p:ph type="body" idx="1"/>
          </p:nvPr>
        </p:nvSpPr>
        <p:spPr>
          <a:xfrm>
            <a:off x="6477000" y="530225"/>
            <a:ext cx="5181600" cy="4346575"/>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SzPts val="2800"/>
              <a:buNone/>
            </a:pPr>
            <a:r>
              <a:rPr lang="en-US" sz="2800" u="sng">
                <a:solidFill>
                  <a:schemeClr val="hlink"/>
                </a:solidFill>
                <a:hlinkClick r:id="rId3"/>
              </a:rPr>
              <a:t>Making Chromebooks work for people with disabilities </a:t>
            </a:r>
            <a:r>
              <a:rPr lang="en-US" sz="2800"/>
              <a:t/>
            </a:r>
            <a:br>
              <a:rPr lang="en-US" sz="2800"/>
            </a:br>
            <a:r>
              <a:rPr lang="en-US" sz="2800"/>
              <a:t>(October 2020 updates)</a:t>
            </a:r>
            <a:endParaRPr/>
          </a:p>
          <a:p>
            <a:pPr marL="228600" lvl="0" indent="-228600" algn="l" rtl="0">
              <a:lnSpc>
                <a:spcPct val="100000"/>
              </a:lnSpc>
              <a:spcBef>
                <a:spcPts val="1200"/>
              </a:spcBef>
              <a:spcAft>
                <a:spcPts val="0"/>
              </a:spcAft>
              <a:buClr>
                <a:schemeClr val="lt1"/>
              </a:buClr>
              <a:buSzPts val="2400"/>
              <a:buChar char="▪"/>
            </a:pPr>
            <a:r>
              <a:rPr lang="en-US" u="sng">
                <a:solidFill>
                  <a:schemeClr val="hlink"/>
                </a:solidFill>
                <a:hlinkClick r:id="rId4"/>
              </a:rPr>
              <a:t>Say hello to the Chromebook Accessibility hub</a:t>
            </a:r>
            <a:endParaRPr/>
          </a:p>
          <a:p>
            <a:pPr marL="228600" lvl="0" indent="-228600" algn="l" rtl="0">
              <a:lnSpc>
                <a:spcPct val="100000"/>
              </a:lnSpc>
              <a:spcBef>
                <a:spcPts val="1200"/>
              </a:spcBef>
              <a:spcAft>
                <a:spcPts val="0"/>
              </a:spcAft>
              <a:buClr>
                <a:schemeClr val="lt1"/>
              </a:buClr>
              <a:buSzPts val="2400"/>
              <a:buChar char="▪"/>
            </a:pPr>
            <a:r>
              <a:rPr lang="en-US" u="sng">
                <a:solidFill>
                  <a:schemeClr val="hlink"/>
                </a:solidFill>
                <a:hlinkClick r:id="rId5"/>
              </a:rPr>
              <a:t>Export accessible pdfs in Chrome</a:t>
            </a:r>
            <a:endParaRPr/>
          </a:p>
          <a:p>
            <a:pPr marL="228600" lvl="0" indent="-228600" algn="l" rtl="0">
              <a:lnSpc>
                <a:spcPct val="100000"/>
              </a:lnSpc>
              <a:spcBef>
                <a:spcPts val="1200"/>
              </a:spcBef>
              <a:spcAft>
                <a:spcPts val="0"/>
              </a:spcAft>
              <a:buClr>
                <a:schemeClr val="lt1"/>
              </a:buClr>
              <a:buSzPts val="2400"/>
              <a:buChar char="▪"/>
            </a:pPr>
            <a:r>
              <a:rPr lang="en-US"/>
              <a:t>Select to speak gets better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7"/>
          <p:cNvSpPr txBox="1">
            <a:spLocks noGrp="1"/>
          </p:cNvSpPr>
          <p:nvPr>
            <p:ph type="title"/>
          </p:nvPr>
        </p:nvSpPr>
        <p:spPr>
          <a:xfrm>
            <a:off x="1011118" y="3096601"/>
            <a:ext cx="9963150" cy="664797"/>
          </a:xfrm>
          <a:prstGeom prst="rect">
            <a:avLst/>
          </a:prstGeom>
          <a:noFill/>
          <a:ln>
            <a:noFill/>
          </a:ln>
        </p:spPr>
        <p:txBody>
          <a:bodyPr spcFirstLastPara="1" wrap="square" lIns="0" tIns="0" rIns="182875" bIns="0" anchor="t" anchorCtr="0">
            <a:spAutoFit/>
          </a:bodyPr>
          <a:lstStyle/>
          <a:p>
            <a:pPr marL="0" lvl="0" indent="0" algn="l" rtl="0">
              <a:lnSpc>
                <a:spcPct val="90000"/>
              </a:lnSpc>
              <a:spcBef>
                <a:spcPts val="0"/>
              </a:spcBef>
              <a:spcAft>
                <a:spcPts val="0"/>
              </a:spcAft>
              <a:buClr>
                <a:schemeClr val="dk1"/>
              </a:buClr>
              <a:buSzPts val="4800"/>
              <a:buFont typeface="Arial"/>
              <a:buNone/>
            </a:pPr>
            <a:r>
              <a:rPr lang="en-US"/>
              <a:t>Start with </a:t>
            </a:r>
            <a:r>
              <a:rPr lang="en-US" b="1"/>
              <a:t>Device Features</a:t>
            </a:r>
            <a:endParaRPr/>
          </a:p>
        </p:txBody>
      </p:sp>
      <p:sp>
        <p:nvSpPr>
          <p:cNvPr id="221" name="Google Shape;221;p7"/>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7</a:t>
            </a:fld>
            <a:endParaRPr>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8"/>
          <p:cNvSpPr txBox="1">
            <a:spLocks noGrp="1"/>
          </p:cNvSpPr>
          <p:nvPr>
            <p:ph type="title"/>
          </p:nvPr>
        </p:nvSpPr>
        <p:spPr>
          <a:xfrm>
            <a:off x="-1" y="530352"/>
            <a:ext cx="12192000" cy="914400"/>
          </a:xfrm>
          <a:prstGeom prst="rect">
            <a:avLst/>
          </a:prstGeom>
          <a:solidFill>
            <a:schemeClr val="accent3"/>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Chromebook Accessibility Features</a:t>
            </a:r>
            <a:endParaRPr/>
          </a:p>
        </p:txBody>
      </p:sp>
      <p:sp>
        <p:nvSpPr>
          <p:cNvPr id="228" name="Google Shape;228;p8"/>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8</a:t>
            </a:fld>
            <a:endParaRPr>
              <a:solidFill>
                <a:schemeClr val="lt1"/>
              </a:solidFill>
            </a:endParaRPr>
          </a:p>
        </p:txBody>
      </p:sp>
      <p:sp>
        <p:nvSpPr>
          <p:cNvPr id="229" name="Google Shape;229;p8"/>
          <p:cNvSpPr txBox="1">
            <a:spLocks noGrp="1"/>
          </p:cNvSpPr>
          <p:nvPr>
            <p:ph type="body" idx="1"/>
          </p:nvPr>
        </p:nvSpPr>
        <p:spPr>
          <a:xfrm>
            <a:off x="533400" y="1676400"/>
            <a:ext cx="6781800" cy="69342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800"/>
              <a:buNone/>
            </a:pPr>
            <a:r>
              <a:rPr lang="en-US"/>
              <a:t>There are great accessibility features built directly into your Chromebook Settings.</a:t>
            </a:r>
            <a:endParaRPr/>
          </a:p>
        </p:txBody>
      </p:sp>
      <p:sp>
        <p:nvSpPr>
          <p:cNvPr id="230" name="Google Shape;230;p8"/>
          <p:cNvSpPr txBox="1">
            <a:spLocks noGrp="1"/>
          </p:cNvSpPr>
          <p:nvPr>
            <p:ph type="body" idx="2"/>
          </p:nvPr>
        </p:nvSpPr>
        <p:spPr>
          <a:xfrm>
            <a:off x="533400" y="3352800"/>
            <a:ext cx="7010400" cy="2133600"/>
          </a:xfrm>
          <a:prstGeom prst="rect">
            <a:avLst/>
          </a:prstGeom>
          <a:noFill/>
          <a:ln>
            <a:noFill/>
          </a:ln>
        </p:spPr>
        <p:txBody>
          <a:bodyPr spcFirstLastPara="1" wrap="square" lIns="45700" tIns="45700" rIns="45700" bIns="45700" anchor="t" anchorCtr="0">
            <a:normAutofit/>
          </a:bodyPr>
          <a:lstStyle/>
          <a:p>
            <a:pPr marL="228600" lvl="0" indent="-228600" algn="l" rtl="0">
              <a:lnSpc>
                <a:spcPct val="100000"/>
              </a:lnSpc>
              <a:spcBef>
                <a:spcPts val="0"/>
              </a:spcBef>
              <a:spcAft>
                <a:spcPts val="0"/>
              </a:spcAft>
              <a:buSzPts val="2400"/>
              <a:buChar char="▪"/>
            </a:pPr>
            <a:r>
              <a:rPr lang="en-US"/>
              <a:t>Go to bottom right and click on the clock to open.</a:t>
            </a:r>
            <a:endParaRPr/>
          </a:p>
          <a:p>
            <a:pPr marL="228600" lvl="0" indent="-228600" algn="l" rtl="0">
              <a:lnSpc>
                <a:spcPct val="100000"/>
              </a:lnSpc>
              <a:spcBef>
                <a:spcPts val="1200"/>
              </a:spcBef>
              <a:spcAft>
                <a:spcPts val="0"/>
              </a:spcAft>
              <a:buSzPts val="2400"/>
              <a:buChar char="▪"/>
            </a:pPr>
            <a:r>
              <a:rPr lang="en-US"/>
              <a:t>Go to ‘Accessibility’.</a:t>
            </a:r>
            <a:endParaRPr/>
          </a:p>
          <a:p>
            <a:pPr marL="228600" lvl="0" indent="-228600" algn="l" rtl="0">
              <a:lnSpc>
                <a:spcPct val="100000"/>
              </a:lnSpc>
              <a:spcBef>
                <a:spcPts val="1200"/>
              </a:spcBef>
              <a:spcAft>
                <a:spcPts val="0"/>
              </a:spcAft>
              <a:buSzPts val="2400"/>
              <a:buChar char="▪"/>
            </a:pPr>
            <a:r>
              <a:rPr lang="en-US"/>
              <a:t>Select the features you want access to.</a:t>
            </a:r>
            <a:endParaRPr/>
          </a:p>
        </p:txBody>
      </p:sp>
      <p:sp>
        <p:nvSpPr>
          <p:cNvPr id="231" name="Google Shape;231;p8"/>
          <p:cNvSpPr txBox="1">
            <a:spLocks noGrp="1"/>
          </p:cNvSpPr>
          <p:nvPr>
            <p:ph type="body" idx="5"/>
          </p:nvPr>
        </p:nvSpPr>
        <p:spPr>
          <a:xfrm>
            <a:off x="533400" y="5862935"/>
            <a:ext cx="11125200" cy="461665"/>
          </a:xfrm>
          <a:prstGeom prst="rect">
            <a:avLst/>
          </a:prstGeom>
          <a:noFill/>
          <a:ln>
            <a:noFill/>
          </a:ln>
        </p:spPr>
        <p:txBody>
          <a:bodyPr spcFirstLastPara="1" wrap="square" lIns="45700" tIns="45700" rIns="45700" bIns="45700" anchor="b" anchorCtr="0">
            <a:spAutoFit/>
          </a:bodyPr>
          <a:lstStyle/>
          <a:p>
            <a:pPr marL="0" lvl="0" indent="0" algn="l" rtl="0">
              <a:lnSpc>
                <a:spcPct val="100000"/>
              </a:lnSpc>
              <a:spcBef>
                <a:spcPts val="0"/>
              </a:spcBef>
              <a:spcAft>
                <a:spcPts val="0"/>
              </a:spcAft>
              <a:buSzPts val="2400"/>
              <a:buNone/>
            </a:pPr>
            <a:r>
              <a:rPr lang="en-US"/>
              <a:t>If you don’t have this go to next slide</a:t>
            </a:r>
            <a:endParaRPr/>
          </a:p>
        </p:txBody>
      </p:sp>
      <p:pic>
        <p:nvPicPr>
          <p:cNvPr id="232" name="Google Shape;232;p8" descr="screen capture of accessibility settings location"/>
          <p:cNvPicPr preferRelativeResize="0"/>
          <p:nvPr/>
        </p:nvPicPr>
        <p:blipFill rotWithShape="1">
          <a:blip r:embed="rId3">
            <a:alphaModFix/>
          </a:blip>
          <a:srcRect/>
          <a:stretch/>
        </p:blipFill>
        <p:spPr>
          <a:xfrm>
            <a:off x="9042400" y="311271"/>
            <a:ext cx="2616200" cy="3659897"/>
          </a:xfrm>
          <a:prstGeom prst="rect">
            <a:avLst/>
          </a:prstGeom>
          <a:noFill/>
          <a:ln w="9525" cap="flat" cmpd="sng">
            <a:solidFill>
              <a:srgbClr val="A5A5A5"/>
            </a:solidFill>
            <a:prstDash val="solid"/>
            <a:round/>
            <a:headEnd type="none" w="sm" len="sm"/>
            <a:tailEnd type="none" w="sm" len="sm"/>
          </a:ln>
        </p:spPr>
      </p:pic>
      <p:pic>
        <p:nvPicPr>
          <p:cNvPr id="233" name="Google Shape;233;p8" descr="screen capture of accessibility settings list"/>
          <p:cNvPicPr preferRelativeResize="0"/>
          <p:nvPr/>
        </p:nvPicPr>
        <p:blipFill rotWithShape="1">
          <a:blip r:embed="rId4">
            <a:alphaModFix/>
          </a:blip>
          <a:srcRect/>
          <a:stretch/>
        </p:blipFill>
        <p:spPr>
          <a:xfrm>
            <a:off x="7853115" y="3448050"/>
            <a:ext cx="2698627" cy="3409950"/>
          </a:xfrm>
          <a:prstGeom prst="rect">
            <a:avLst/>
          </a:prstGeom>
          <a:noFill/>
          <a:ln w="9525" cap="flat" cmpd="sng">
            <a:solidFill>
              <a:srgbClr val="A5A5A5"/>
            </a:solidFill>
            <a:prstDash val="solid"/>
            <a:round/>
            <a:headEnd type="none" w="sm" len="sm"/>
            <a:tailEnd type="none" w="sm" len="sm"/>
          </a:ln>
        </p:spPr>
      </p:pic>
      <p:cxnSp>
        <p:nvCxnSpPr>
          <p:cNvPr id="234" name="Google Shape;234;p8"/>
          <p:cNvCxnSpPr/>
          <p:nvPr/>
        </p:nvCxnSpPr>
        <p:spPr>
          <a:xfrm rot="10800000" flipH="1">
            <a:off x="7010400" y="1143000"/>
            <a:ext cx="3886200" cy="1226820"/>
          </a:xfrm>
          <a:prstGeom prst="straightConnector1">
            <a:avLst/>
          </a:prstGeom>
          <a:noFill/>
          <a:ln w="38100" cap="flat" cmpd="sng">
            <a:solidFill>
              <a:schemeClr val="lt2"/>
            </a:solidFill>
            <a:prstDash val="solid"/>
            <a:round/>
            <a:headEnd type="none" w="sm" len="sm"/>
            <a:tailEnd type="stealth" w="med" len="med"/>
          </a:ln>
        </p:spPr>
      </p:cxnSp>
      <p:cxnSp>
        <p:nvCxnSpPr>
          <p:cNvPr id="235" name="Google Shape;235;p8"/>
          <p:cNvCxnSpPr/>
          <p:nvPr/>
        </p:nvCxnSpPr>
        <p:spPr>
          <a:xfrm>
            <a:off x="5689600" y="6172200"/>
            <a:ext cx="1930400" cy="0"/>
          </a:xfrm>
          <a:prstGeom prst="straightConnector1">
            <a:avLst/>
          </a:prstGeom>
          <a:noFill/>
          <a:ln w="38100" cap="flat" cmpd="sng">
            <a:solidFill>
              <a:schemeClr val="lt2"/>
            </a:solidFill>
            <a:prstDash val="solid"/>
            <a:round/>
            <a:headEnd type="none" w="sm" len="sm"/>
            <a:tailEnd type="stealth"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9"/>
          <p:cNvSpPr txBox="1">
            <a:spLocks noGrp="1"/>
          </p:cNvSpPr>
          <p:nvPr>
            <p:ph type="title"/>
          </p:nvPr>
        </p:nvSpPr>
        <p:spPr>
          <a:xfrm>
            <a:off x="-1" y="530352"/>
            <a:ext cx="12192000" cy="917448"/>
          </a:xfrm>
          <a:prstGeom prst="rect">
            <a:avLst/>
          </a:prstGeom>
          <a:solidFill>
            <a:srgbClr val="2484C6"/>
          </a:solidFill>
          <a:ln>
            <a:noFill/>
          </a:ln>
        </p:spPr>
        <p:txBody>
          <a:bodyPr spcFirstLastPara="1" wrap="square" lIns="548625" tIns="91425" rIns="0" bIns="0" anchor="ctr" anchorCtr="0">
            <a:normAutofit/>
          </a:bodyPr>
          <a:lstStyle/>
          <a:p>
            <a:pPr marL="0" lvl="0" indent="0" algn="l" rtl="0">
              <a:lnSpc>
                <a:spcPct val="100000"/>
              </a:lnSpc>
              <a:spcBef>
                <a:spcPts val="0"/>
              </a:spcBef>
              <a:spcAft>
                <a:spcPts val="0"/>
              </a:spcAft>
              <a:buClr>
                <a:schemeClr val="lt1"/>
              </a:buClr>
              <a:buSzPts val="4000"/>
              <a:buFont typeface="Arial"/>
              <a:buNone/>
            </a:pPr>
            <a:r>
              <a:rPr lang="en-US"/>
              <a:t>Chromebook Accessibility Features – Full Settings</a:t>
            </a:r>
            <a:endParaRPr/>
          </a:p>
        </p:txBody>
      </p:sp>
      <p:sp>
        <p:nvSpPr>
          <p:cNvPr id="242" name="Google Shape;242;p9"/>
          <p:cNvSpPr txBox="1">
            <a:spLocks noGrp="1"/>
          </p:cNvSpPr>
          <p:nvPr>
            <p:ph type="body" idx="1"/>
          </p:nvPr>
        </p:nvSpPr>
        <p:spPr>
          <a:xfrm>
            <a:off x="533400" y="1676400"/>
            <a:ext cx="6934200" cy="457200"/>
          </a:xfrm>
          <a:prstGeom prst="rect">
            <a:avLst/>
          </a:prstGeom>
          <a:noFill/>
          <a:ln>
            <a:noFill/>
          </a:ln>
        </p:spPr>
        <p:txBody>
          <a:bodyPr spcFirstLastPara="1" wrap="square" lIns="45700" tIns="45700" rIns="45700" bIns="45700" anchor="t" anchorCtr="0">
            <a:noAutofit/>
          </a:bodyPr>
          <a:lstStyle/>
          <a:p>
            <a:pPr marL="0" lvl="0" indent="0" algn="l" rtl="0">
              <a:lnSpc>
                <a:spcPct val="100000"/>
              </a:lnSpc>
              <a:spcBef>
                <a:spcPts val="0"/>
              </a:spcBef>
              <a:spcAft>
                <a:spcPts val="0"/>
              </a:spcAft>
              <a:buSzPts val="2800"/>
              <a:buNone/>
            </a:pPr>
            <a:r>
              <a:rPr lang="en-US"/>
              <a:t>You can also go to the full settings:</a:t>
            </a:r>
            <a:endParaRPr/>
          </a:p>
        </p:txBody>
      </p:sp>
      <p:sp>
        <p:nvSpPr>
          <p:cNvPr id="243" name="Google Shape;243;p9"/>
          <p:cNvSpPr txBox="1">
            <a:spLocks noGrp="1"/>
          </p:cNvSpPr>
          <p:nvPr>
            <p:ph type="body" idx="2"/>
          </p:nvPr>
        </p:nvSpPr>
        <p:spPr>
          <a:xfrm>
            <a:off x="533400" y="2667000"/>
            <a:ext cx="5562600" cy="2819400"/>
          </a:xfrm>
          <a:prstGeom prst="rect">
            <a:avLst/>
          </a:prstGeom>
          <a:noFill/>
          <a:ln>
            <a:noFill/>
          </a:ln>
        </p:spPr>
        <p:txBody>
          <a:bodyPr spcFirstLastPara="1" wrap="square" lIns="45700" tIns="45700" rIns="45700" bIns="45700" anchor="t" anchorCtr="0">
            <a:normAutofit/>
          </a:bodyPr>
          <a:lstStyle/>
          <a:p>
            <a:pPr marL="228600" lvl="0" indent="-228600" algn="l" rtl="0">
              <a:lnSpc>
                <a:spcPct val="100000"/>
              </a:lnSpc>
              <a:spcBef>
                <a:spcPts val="0"/>
              </a:spcBef>
              <a:spcAft>
                <a:spcPts val="0"/>
              </a:spcAft>
              <a:buSzPts val="2400"/>
              <a:buChar char="▪"/>
            </a:pPr>
            <a:r>
              <a:rPr lang="en-US"/>
              <a:t>Go to bottom right and click on the clock to open.</a:t>
            </a:r>
            <a:endParaRPr/>
          </a:p>
          <a:p>
            <a:pPr marL="228600" lvl="0" indent="-228600" algn="l" rtl="0">
              <a:lnSpc>
                <a:spcPct val="100000"/>
              </a:lnSpc>
              <a:spcBef>
                <a:spcPts val="1200"/>
              </a:spcBef>
              <a:spcAft>
                <a:spcPts val="0"/>
              </a:spcAft>
              <a:buSzPts val="2400"/>
              <a:buChar char="▪"/>
            </a:pPr>
            <a:r>
              <a:rPr lang="en-US"/>
              <a:t>Click on the gear to open settings.</a:t>
            </a:r>
            <a:endParaRPr/>
          </a:p>
        </p:txBody>
      </p:sp>
      <p:pic>
        <p:nvPicPr>
          <p:cNvPr id="244" name="Google Shape;244;p9" descr="screen capture of gear icon location"/>
          <p:cNvPicPr preferRelativeResize="0"/>
          <p:nvPr/>
        </p:nvPicPr>
        <p:blipFill rotWithShape="1">
          <a:blip r:embed="rId3">
            <a:alphaModFix/>
          </a:blip>
          <a:srcRect l="73125" t="33350" r="624" b="-48"/>
          <a:stretch/>
        </p:blipFill>
        <p:spPr>
          <a:xfrm>
            <a:off x="8458200" y="1676400"/>
            <a:ext cx="3200400" cy="4572000"/>
          </a:xfrm>
          <a:prstGeom prst="rect">
            <a:avLst/>
          </a:prstGeom>
          <a:noFill/>
          <a:ln w="9525" cap="flat" cmpd="sng">
            <a:solidFill>
              <a:srgbClr val="A5A5A5"/>
            </a:solidFill>
            <a:prstDash val="solid"/>
            <a:round/>
            <a:headEnd type="none" w="sm" len="sm"/>
            <a:tailEnd type="none" w="sm" len="sm"/>
          </a:ln>
        </p:spPr>
      </p:pic>
      <p:sp>
        <p:nvSpPr>
          <p:cNvPr id="245" name="Google Shape;245;p9"/>
          <p:cNvSpPr txBox="1">
            <a:spLocks noGrp="1"/>
          </p:cNvSpPr>
          <p:nvPr>
            <p:ph type="body" idx="5"/>
          </p:nvPr>
        </p:nvSpPr>
        <p:spPr>
          <a:xfrm>
            <a:off x="533400" y="5862935"/>
            <a:ext cx="7772400" cy="461665"/>
          </a:xfrm>
          <a:prstGeom prst="rect">
            <a:avLst/>
          </a:prstGeom>
          <a:noFill/>
          <a:ln>
            <a:noFill/>
          </a:ln>
        </p:spPr>
        <p:txBody>
          <a:bodyPr spcFirstLastPara="1" wrap="square" lIns="45700" tIns="45700" rIns="45700" bIns="45700" anchor="b" anchorCtr="0">
            <a:spAutoFit/>
          </a:bodyPr>
          <a:lstStyle/>
          <a:p>
            <a:pPr marL="0" lvl="0" indent="0" algn="l" rtl="0">
              <a:lnSpc>
                <a:spcPct val="100000"/>
              </a:lnSpc>
              <a:spcBef>
                <a:spcPts val="0"/>
              </a:spcBef>
              <a:spcAft>
                <a:spcPts val="0"/>
              </a:spcAft>
              <a:buSzPts val="2400"/>
              <a:buNone/>
            </a:pPr>
            <a:r>
              <a:rPr lang="en-US" u="sng">
                <a:solidFill>
                  <a:schemeClr val="hlink"/>
                </a:solidFill>
                <a:hlinkClick r:id="rId4"/>
              </a:rPr>
              <a:t>Quick Steps for Accessibility (for students and parents)</a:t>
            </a:r>
            <a:endParaRPr/>
          </a:p>
        </p:txBody>
      </p:sp>
      <p:sp>
        <p:nvSpPr>
          <p:cNvPr id="246" name="Google Shape;246;p9"/>
          <p:cNvSpPr txBox="1">
            <a:spLocks noGrp="1"/>
          </p:cNvSpPr>
          <p:nvPr>
            <p:ph type="sldNum" idx="12"/>
          </p:nvPr>
        </p:nvSpPr>
        <p:spPr>
          <a:xfrm>
            <a:off x="628788" y="6339840"/>
            <a:ext cx="302281" cy="365760"/>
          </a:xfrm>
          <a:prstGeom prst="rect">
            <a:avLst/>
          </a:prstGeom>
          <a:noFill/>
          <a:ln>
            <a:noFill/>
          </a:ln>
        </p:spPr>
        <p:txBody>
          <a:bodyPr spcFirstLastPara="1" wrap="square" lIns="0" tIns="45700" rIns="0" bIns="45700" anchor="ctr" anchorCtr="0">
            <a:noAutofit/>
          </a:bodyPr>
          <a:lstStyle/>
          <a:p>
            <a:pPr marL="0" lvl="0" indent="0" algn="ctr" rtl="0">
              <a:spcBef>
                <a:spcPts val="0"/>
              </a:spcBef>
              <a:spcAft>
                <a:spcPts val="0"/>
              </a:spcAft>
              <a:buNone/>
            </a:pPr>
            <a:fld id="{00000000-1234-1234-1234-123412341234}" type="slidenum">
              <a:rPr lang="en-US"/>
              <a:t>9</a:t>
            </a:fld>
            <a:endParaRPr/>
          </a:p>
        </p:txBody>
      </p:sp>
      <p:cxnSp>
        <p:nvCxnSpPr>
          <p:cNvPr id="247" name="Google Shape;247;p9"/>
          <p:cNvCxnSpPr/>
          <p:nvPr/>
        </p:nvCxnSpPr>
        <p:spPr>
          <a:xfrm rot="10800000" flipH="1">
            <a:off x="5562600" y="1981200"/>
            <a:ext cx="5257800" cy="1828800"/>
          </a:xfrm>
          <a:prstGeom prst="straightConnector1">
            <a:avLst/>
          </a:prstGeom>
          <a:noFill/>
          <a:ln w="38100" cap="flat" cmpd="sng">
            <a:solidFill>
              <a:schemeClr val="lt2"/>
            </a:solidFill>
            <a:prstDash val="solid"/>
            <a:round/>
            <a:headEnd type="none" w="sm" len="sm"/>
            <a:tailEnd type="stealth" w="med" len="med"/>
          </a:ln>
        </p:spPr>
      </p:cxnSp>
    </p:spTree>
  </p:cSld>
  <p:clrMapOvr>
    <a:masterClrMapping/>
  </p:clrMapOvr>
</p:sld>
</file>

<file path=ppt/theme/theme1.xml><?xml version="1.0" encoding="utf-8"?>
<a:theme xmlns:a="http://schemas.openxmlformats.org/drawingml/2006/main" name="ModernClassicBlock-3">
  <a:themeElements>
    <a:clrScheme name="Custom 1">
      <a:dk1>
        <a:srgbClr val="000000"/>
      </a:dk1>
      <a:lt1>
        <a:srgbClr val="FFFFFF"/>
      </a:lt1>
      <a:dk2>
        <a:srgbClr val="2B3890"/>
      </a:dk2>
      <a:lt2>
        <a:srgbClr val="4EA848"/>
      </a:lt2>
      <a:accent1>
        <a:srgbClr val="43467B"/>
      </a:accent1>
      <a:accent2>
        <a:srgbClr val="E58C09"/>
      </a:accent2>
      <a:accent3>
        <a:srgbClr val="2683C6"/>
      </a:accent3>
      <a:accent4>
        <a:srgbClr val="EEC621"/>
      </a:accent4>
      <a:accent5>
        <a:srgbClr val="1D9BA1"/>
      </a:accent5>
      <a:accent6>
        <a:srgbClr val="87175F"/>
      </a:accent6>
      <a:hlink>
        <a:srgbClr val="0070C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3799</Words>
  <Application>Microsoft Office PowerPoint</Application>
  <PresentationFormat>Widescreen</PresentationFormat>
  <Paragraphs>354</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Noto Sans Symbols</vt:lpstr>
      <vt:lpstr>Twentieth Century</vt:lpstr>
      <vt:lpstr>ModernClassicBlock-3</vt:lpstr>
      <vt:lpstr>ACCESSIBILITY FOR ALL IN A VIRTUAL ENVIRONMENT</vt:lpstr>
      <vt:lpstr>How are you currently helping your students access digital content in a virtual environment? </vt:lpstr>
      <vt:lpstr>Outcomes</vt:lpstr>
      <vt:lpstr>Principles of Universal Design for Learning UDL</vt:lpstr>
      <vt:lpstr>Start with what you have</vt:lpstr>
      <vt:lpstr>Chromebook Updates</vt:lpstr>
      <vt:lpstr>Start with Device Features</vt:lpstr>
      <vt:lpstr>Chromebook Accessibility Features</vt:lpstr>
      <vt:lpstr>Chromebook Accessibility Features – Full Settings</vt:lpstr>
      <vt:lpstr>Accessibility Settings</vt:lpstr>
      <vt:lpstr>Text-to-Speech</vt:lpstr>
      <vt:lpstr>Display</vt:lpstr>
      <vt:lpstr>Keyboard and text input</vt:lpstr>
      <vt:lpstr>Mouse and touchpad</vt:lpstr>
      <vt:lpstr>Audio</vt:lpstr>
      <vt:lpstr>Student Videos</vt:lpstr>
      <vt:lpstr>Google Accessibility</vt:lpstr>
      <vt:lpstr>Then Look at Platform Features</vt:lpstr>
      <vt:lpstr>Voice Typing in Google Docs</vt:lpstr>
      <vt:lpstr>Adding Audio Supports  to Google Slides</vt:lpstr>
      <vt:lpstr>Formatting your Audio</vt:lpstr>
      <vt:lpstr>Recording Audio</vt:lpstr>
      <vt:lpstr>Translation in Google Meet</vt:lpstr>
      <vt:lpstr>Look for Other Apps to Fill Gaps</vt:lpstr>
      <vt:lpstr>Data Privacy &amp; Using EdTech Platforms in Your District</vt:lpstr>
      <vt:lpstr>When Looking at Other Accessibility Apps</vt:lpstr>
      <vt:lpstr>Read Write for Google</vt:lpstr>
      <vt:lpstr>Toolbar Features</vt:lpstr>
      <vt:lpstr>Texthelp Tutorials</vt:lpstr>
      <vt:lpstr>Simplify Page</vt:lpstr>
      <vt:lpstr>Extension: Just Read</vt:lpstr>
      <vt:lpstr>Voice In</vt:lpstr>
      <vt:lpstr>Color Enhancer</vt:lpstr>
      <vt:lpstr>When Looking at Other Learning Apps:</vt:lpstr>
      <vt:lpstr>Extension: Kami</vt:lpstr>
      <vt:lpstr>Nearpod</vt:lpstr>
      <vt:lpstr>Pear Deck</vt:lpstr>
      <vt:lpstr>Immersive Reader</vt:lpstr>
      <vt:lpstr>When exploring new apps</vt:lpstr>
      <vt:lpstr>Support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FOR ALL IN A VIRTUAL ENVIRONMENT</dc:title>
  <dc:creator>eTeachNY</dc:creator>
  <cp:lastModifiedBy>emily.popek</cp:lastModifiedBy>
  <cp:revision>1</cp:revision>
  <dcterms:created xsi:type="dcterms:W3CDTF">2021-01-14T16:03:38Z</dcterms:created>
  <dcterms:modified xsi:type="dcterms:W3CDTF">2021-01-27T11:10:44Z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